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Lst>
  <p:sldSz cy="7772400" cx="10058400"/>
  <p:notesSz cx="10058400" cy="7772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ABB557-79D6-4240-9FB8-21CD0CB4C1CA}">
  <a:tblStyle styleId="{AAABB557-79D6-4240-9FB8-21CD0CB4C1CA}"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05825" y="3691875"/>
            <a:ext cx="8046700" cy="3497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p100: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00: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p101: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01: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p102: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02: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p103: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03: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p104: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4: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5" name="Shape 2775"/>
        <p:cNvGrpSpPr/>
        <p:nvPr/>
      </p:nvGrpSpPr>
      <p:grpSpPr>
        <a:xfrm>
          <a:off x="0" y="0"/>
          <a:ext cx="0" cy="0"/>
          <a:chOff x="0" y="0"/>
          <a:chExt cx="0" cy="0"/>
        </a:xfrm>
      </p:grpSpPr>
      <p:sp>
        <p:nvSpPr>
          <p:cNvPr id="2776" name="Google Shape;2776;p105: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05: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0" name="Shape 2810"/>
        <p:cNvGrpSpPr/>
        <p:nvPr/>
      </p:nvGrpSpPr>
      <p:grpSpPr>
        <a:xfrm>
          <a:off x="0" y="0"/>
          <a:ext cx="0" cy="0"/>
          <a:chOff x="0" y="0"/>
          <a:chExt cx="0" cy="0"/>
        </a:xfrm>
      </p:grpSpPr>
      <p:sp>
        <p:nvSpPr>
          <p:cNvPr id="2811" name="Google Shape;2811;p106: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06: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p107: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07: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p108: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08: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2: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3: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5: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9: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0: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1: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2: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3: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3: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4: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5: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6: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7: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28: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9: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9: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30: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0: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31: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32: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2: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33: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3: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34: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35: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36: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37: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7: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38: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8: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39: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9: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40: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0: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41: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1: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42: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2: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43: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3: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44: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4: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45: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5: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46: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6: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47: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7: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48: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8: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49: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9: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5: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50: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0: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51: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1: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52: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2: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53: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54: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55: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5: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56: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57: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7: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58: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8: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59: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60: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0: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61: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1: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62: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2: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63: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3: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64: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4: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65: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5: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66: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6: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67: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7: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p68: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8: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p69: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9: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70: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0: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71: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1: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p72: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2: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73: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3: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p74: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4: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75: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5: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76: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6: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p77: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6" name="Shape 2286"/>
        <p:cNvGrpSpPr/>
        <p:nvPr/>
      </p:nvGrpSpPr>
      <p:grpSpPr>
        <a:xfrm>
          <a:off x="0" y="0"/>
          <a:ext cx="0" cy="0"/>
          <a:chOff x="0" y="0"/>
          <a:chExt cx="0" cy="0"/>
        </a:xfrm>
      </p:grpSpPr>
      <p:sp>
        <p:nvSpPr>
          <p:cNvPr id="2287" name="Google Shape;2287;p78: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8: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p79: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9: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p80: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p81: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1: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p82: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2: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5" name="Shape 2355"/>
        <p:cNvGrpSpPr/>
        <p:nvPr/>
      </p:nvGrpSpPr>
      <p:grpSpPr>
        <a:xfrm>
          <a:off x="0" y="0"/>
          <a:ext cx="0" cy="0"/>
          <a:chOff x="0" y="0"/>
          <a:chExt cx="0" cy="0"/>
        </a:xfrm>
      </p:grpSpPr>
      <p:sp>
        <p:nvSpPr>
          <p:cNvPr id="2356" name="Google Shape;2356;p83: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3: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p84: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4: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p85: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5: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p86: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6: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p87: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7: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p88: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8: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p89: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9: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p90: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90: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5" name="Shape 2565"/>
        <p:cNvGrpSpPr/>
        <p:nvPr/>
      </p:nvGrpSpPr>
      <p:grpSpPr>
        <a:xfrm>
          <a:off x="0" y="0"/>
          <a:ext cx="0" cy="0"/>
          <a:chOff x="0" y="0"/>
          <a:chExt cx="0" cy="0"/>
        </a:xfrm>
      </p:grpSpPr>
      <p:sp>
        <p:nvSpPr>
          <p:cNvPr id="2566" name="Google Shape;2566;p91: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1: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p92: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2: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p93: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93: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p94: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94: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p95: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95: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p96: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96: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3" name="Shape 2633"/>
        <p:cNvGrpSpPr/>
        <p:nvPr/>
      </p:nvGrpSpPr>
      <p:grpSpPr>
        <a:xfrm>
          <a:off x="0" y="0"/>
          <a:ext cx="0" cy="0"/>
          <a:chOff x="0" y="0"/>
          <a:chExt cx="0" cy="0"/>
        </a:xfrm>
      </p:grpSpPr>
      <p:sp>
        <p:nvSpPr>
          <p:cNvPr id="2634" name="Google Shape;2634;p97: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97: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p98: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98: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p99:notes"/>
          <p:cNvSpPr txBox="1"/>
          <p:nvPr>
            <p:ph idx="1" type="body"/>
          </p:nvPr>
        </p:nvSpPr>
        <p:spPr>
          <a:xfrm>
            <a:off x="1005825" y="3691875"/>
            <a:ext cx="80467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9:notes"/>
          <p:cNvSpPr/>
          <p:nvPr>
            <p:ph idx="2" type="sldImg"/>
          </p:nvPr>
        </p:nvSpPr>
        <p:spPr>
          <a:xfrm>
            <a:off x="1676725" y="582925"/>
            <a:ext cx="6705925"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1131572" y="1093724"/>
            <a:ext cx="7795255" cy="8794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800">
                <a:solidFill>
                  <a:srgbClr val="FFCC00"/>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1" type="ftr"/>
          </p:nvPr>
        </p:nvSpPr>
        <p:spPr>
          <a:xfrm>
            <a:off x="3419856" y="7228332"/>
            <a:ext cx="3218688" cy="38862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0" type="dt"/>
          </p:nvPr>
        </p:nvSpPr>
        <p:spPr>
          <a:xfrm>
            <a:off x="502920" y="7228332"/>
            <a:ext cx="2313432" cy="3886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7242048" y="7228332"/>
            <a:ext cx="2313432" cy="38862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7" name="Shape 17"/>
        <p:cNvGrpSpPr/>
        <p:nvPr/>
      </p:nvGrpSpPr>
      <p:grpSpPr>
        <a:xfrm>
          <a:off x="0" y="0"/>
          <a:ext cx="0" cy="0"/>
          <a:chOff x="0" y="0"/>
          <a:chExt cx="0" cy="0"/>
        </a:xfrm>
      </p:grpSpPr>
      <p:sp>
        <p:nvSpPr>
          <p:cNvPr id="18" name="Google Shape;18;p3"/>
          <p:cNvSpPr txBox="1"/>
          <p:nvPr>
            <p:ph type="title"/>
          </p:nvPr>
        </p:nvSpPr>
        <p:spPr>
          <a:xfrm>
            <a:off x="1131572" y="1093724"/>
            <a:ext cx="7795255" cy="8794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800">
                <a:solidFill>
                  <a:srgbClr val="FFCC00"/>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502920" y="1787652"/>
            <a:ext cx="4375404" cy="512978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 name="Google Shape;20;p3"/>
          <p:cNvSpPr txBox="1"/>
          <p:nvPr>
            <p:ph idx="2" type="body"/>
          </p:nvPr>
        </p:nvSpPr>
        <p:spPr>
          <a:xfrm>
            <a:off x="5180076" y="1787652"/>
            <a:ext cx="4375404" cy="5129784"/>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3"/>
          <p:cNvSpPr txBox="1"/>
          <p:nvPr>
            <p:ph idx="11" type="ftr"/>
          </p:nvPr>
        </p:nvSpPr>
        <p:spPr>
          <a:xfrm>
            <a:off x="3419856" y="7228332"/>
            <a:ext cx="3218688" cy="38862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0" type="dt"/>
          </p:nvPr>
        </p:nvSpPr>
        <p:spPr>
          <a:xfrm>
            <a:off x="502920" y="7228332"/>
            <a:ext cx="2313432" cy="3886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7242048" y="7228332"/>
            <a:ext cx="2313432" cy="38862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 name="Shape 24"/>
        <p:cNvGrpSpPr/>
        <p:nvPr/>
      </p:nvGrpSpPr>
      <p:grpSpPr>
        <a:xfrm>
          <a:off x="0" y="0"/>
          <a:ext cx="0" cy="0"/>
          <a:chOff x="0" y="0"/>
          <a:chExt cx="0" cy="0"/>
        </a:xfrm>
      </p:grpSpPr>
      <p:sp>
        <p:nvSpPr>
          <p:cNvPr id="25" name="Google Shape;25;p4"/>
          <p:cNvSpPr txBox="1"/>
          <p:nvPr>
            <p:ph type="title"/>
          </p:nvPr>
        </p:nvSpPr>
        <p:spPr>
          <a:xfrm>
            <a:off x="1131572" y="1093724"/>
            <a:ext cx="7795255" cy="8794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2800">
                <a:solidFill>
                  <a:srgbClr val="FFCC00"/>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468824" y="3863864"/>
            <a:ext cx="9154795" cy="307975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3000">
                <a:solidFill>
                  <a:schemeClr val="dk1"/>
                </a:solidFill>
                <a:latin typeface="Times New Roman"/>
                <a:ea typeface="Times New Roman"/>
                <a:cs typeface="Times New Roman"/>
                <a:sym typeface="Times New Roman"/>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4"/>
          <p:cNvSpPr txBox="1"/>
          <p:nvPr>
            <p:ph idx="11" type="ftr"/>
          </p:nvPr>
        </p:nvSpPr>
        <p:spPr>
          <a:xfrm>
            <a:off x="3419856" y="7228332"/>
            <a:ext cx="3218688" cy="38862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0" type="dt"/>
          </p:nvPr>
        </p:nvSpPr>
        <p:spPr>
          <a:xfrm>
            <a:off x="502920" y="7228332"/>
            <a:ext cx="2313432" cy="3886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7242048" y="7228332"/>
            <a:ext cx="2313432" cy="38862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0" name="Shape 30"/>
        <p:cNvGrpSpPr/>
        <p:nvPr/>
      </p:nvGrpSpPr>
      <p:grpSpPr>
        <a:xfrm>
          <a:off x="0" y="0"/>
          <a:ext cx="0" cy="0"/>
          <a:chOff x="0" y="0"/>
          <a:chExt cx="0" cy="0"/>
        </a:xfrm>
      </p:grpSpPr>
      <p:sp>
        <p:nvSpPr>
          <p:cNvPr id="31" name="Google Shape;31;p5"/>
          <p:cNvSpPr txBox="1"/>
          <p:nvPr>
            <p:ph idx="11" type="ftr"/>
          </p:nvPr>
        </p:nvSpPr>
        <p:spPr>
          <a:xfrm>
            <a:off x="3419856" y="7228332"/>
            <a:ext cx="3218688" cy="38862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0" type="dt"/>
          </p:nvPr>
        </p:nvSpPr>
        <p:spPr>
          <a:xfrm>
            <a:off x="502920" y="7228332"/>
            <a:ext cx="2313432" cy="3886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7242048" y="7228332"/>
            <a:ext cx="2313432" cy="38862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4" name="Shape 34"/>
        <p:cNvGrpSpPr/>
        <p:nvPr/>
      </p:nvGrpSpPr>
      <p:grpSpPr>
        <a:xfrm>
          <a:off x="0" y="0"/>
          <a:ext cx="0" cy="0"/>
          <a:chOff x="0" y="0"/>
          <a:chExt cx="0" cy="0"/>
        </a:xfrm>
      </p:grpSpPr>
      <p:sp>
        <p:nvSpPr>
          <p:cNvPr id="35" name="Google Shape;35;p6"/>
          <p:cNvSpPr txBox="1"/>
          <p:nvPr>
            <p:ph type="ctrTitle"/>
          </p:nvPr>
        </p:nvSpPr>
        <p:spPr>
          <a:xfrm>
            <a:off x="754380" y="2409444"/>
            <a:ext cx="8549640" cy="163220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subTitle"/>
          </p:nvPr>
        </p:nvSpPr>
        <p:spPr>
          <a:xfrm>
            <a:off x="1508760" y="4352544"/>
            <a:ext cx="7040880" cy="1943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1" type="ftr"/>
          </p:nvPr>
        </p:nvSpPr>
        <p:spPr>
          <a:xfrm>
            <a:off x="3419856" y="7228332"/>
            <a:ext cx="3218688" cy="38862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0" type="dt"/>
          </p:nvPr>
        </p:nvSpPr>
        <p:spPr>
          <a:xfrm>
            <a:off x="502920" y="7228332"/>
            <a:ext cx="2313432" cy="38862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7242048" y="7228332"/>
            <a:ext cx="2313432" cy="38862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457200" y="457200"/>
            <a:ext cx="9144000" cy="6858000"/>
          </a:xfrm>
          <a:custGeom>
            <a:rect b="b" l="l" r="r" t="t"/>
            <a:pathLst>
              <a:path extrusionOk="0" h="6858000" w="9144000">
                <a:moveTo>
                  <a:pt x="9144000" y="6858000"/>
                </a:moveTo>
                <a:lnTo>
                  <a:pt x="9144000" y="0"/>
                </a:lnTo>
                <a:lnTo>
                  <a:pt x="0" y="0"/>
                </a:lnTo>
                <a:lnTo>
                  <a:pt x="0" y="6858000"/>
                </a:lnTo>
                <a:lnTo>
                  <a:pt x="9144000" y="6858000"/>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 name="Google Shape;7;p1"/>
          <p:cNvSpPr txBox="1"/>
          <p:nvPr>
            <p:ph type="title"/>
          </p:nvPr>
        </p:nvSpPr>
        <p:spPr>
          <a:xfrm>
            <a:off x="1131572" y="1093724"/>
            <a:ext cx="7795255" cy="8794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2800" u="none" cap="none" strike="noStrike">
                <a:solidFill>
                  <a:srgbClr val="FFCC00"/>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468824" y="3863864"/>
            <a:ext cx="9154795" cy="307975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3000" u="none" cap="none" strike="noStrike">
                <a:solidFill>
                  <a:schemeClr val="dk1"/>
                </a:solidFill>
                <a:latin typeface="Times New Roman"/>
                <a:ea typeface="Times New Roman"/>
                <a:cs typeface="Times New Roman"/>
                <a:sym typeface="Times New Roman"/>
              </a:defRPr>
            </a:lvl1pPr>
            <a:lvl2pPr indent="-228600" lvl="1" marL="914400" marR="0" rtl="0" algn="l">
              <a:spcBef>
                <a:spcPts val="0"/>
              </a:spcBef>
              <a:spcAft>
                <a:spcPts val="0"/>
              </a:spcAft>
              <a:buSzPts val="1400"/>
              <a:buNone/>
              <a:defRPr b="0" i="0" sz="18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8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8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8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8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8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8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800" u="none" cap="none" strike="noStrike">
                <a:latin typeface="Arial"/>
                <a:ea typeface="Arial"/>
                <a:cs typeface="Arial"/>
                <a:sym typeface="Arial"/>
              </a:defRPr>
            </a:lvl9pPr>
          </a:lstStyle>
          <a:p/>
        </p:txBody>
      </p:sp>
      <p:sp>
        <p:nvSpPr>
          <p:cNvPr id="9" name="Google Shape;9;p1"/>
          <p:cNvSpPr txBox="1"/>
          <p:nvPr>
            <p:ph idx="11" type="ftr"/>
          </p:nvPr>
        </p:nvSpPr>
        <p:spPr>
          <a:xfrm>
            <a:off x="3419856" y="7228332"/>
            <a:ext cx="3218688" cy="38862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0" type="dt"/>
          </p:nvPr>
        </p:nvSpPr>
        <p:spPr>
          <a:xfrm>
            <a:off x="502920" y="7228332"/>
            <a:ext cx="2313432" cy="38862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7242048" y="7228332"/>
            <a:ext cx="2313432" cy="38862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Arial"/>
                <a:ea typeface="Arial"/>
                <a:cs typeface="Arial"/>
                <a:sym typeface="Arial"/>
              </a:defRPr>
            </a:lvl1pPr>
            <a:lvl2pPr indent="0" lvl="1" marL="0" marR="0" rtl="0" algn="r">
              <a:spcBef>
                <a:spcPts val="0"/>
              </a:spcBef>
              <a:buNone/>
              <a:defRPr sz="1800">
                <a:solidFill>
                  <a:srgbClr val="888888"/>
                </a:solidFill>
                <a:latin typeface="Arial"/>
                <a:ea typeface="Arial"/>
                <a:cs typeface="Arial"/>
                <a:sym typeface="Arial"/>
              </a:defRPr>
            </a:lvl2pPr>
            <a:lvl3pPr indent="0" lvl="2" marL="0" marR="0" rtl="0" algn="r">
              <a:spcBef>
                <a:spcPts val="0"/>
              </a:spcBef>
              <a:buNone/>
              <a:defRPr sz="1800">
                <a:solidFill>
                  <a:srgbClr val="888888"/>
                </a:solidFill>
                <a:latin typeface="Arial"/>
                <a:ea typeface="Arial"/>
                <a:cs typeface="Arial"/>
                <a:sym typeface="Arial"/>
              </a:defRPr>
            </a:lvl3pPr>
            <a:lvl4pPr indent="0" lvl="3" marL="0" marR="0" rtl="0" algn="r">
              <a:spcBef>
                <a:spcPts val="0"/>
              </a:spcBef>
              <a:buNone/>
              <a:defRPr sz="1800">
                <a:solidFill>
                  <a:srgbClr val="888888"/>
                </a:solidFill>
                <a:latin typeface="Arial"/>
                <a:ea typeface="Arial"/>
                <a:cs typeface="Arial"/>
                <a:sym typeface="Arial"/>
              </a:defRPr>
            </a:lvl4pPr>
            <a:lvl5pPr indent="0" lvl="4" marL="0" marR="0" rtl="0" algn="r">
              <a:spcBef>
                <a:spcPts val="0"/>
              </a:spcBef>
              <a:buNone/>
              <a:defRPr sz="1800">
                <a:solidFill>
                  <a:srgbClr val="888888"/>
                </a:solidFill>
                <a:latin typeface="Arial"/>
                <a:ea typeface="Arial"/>
                <a:cs typeface="Arial"/>
                <a:sym typeface="Arial"/>
              </a:defRPr>
            </a:lvl5pPr>
            <a:lvl6pPr indent="0" lvl="5" marL="0" marR="0" rtl="0" algn="r">
              <a:spcBef>
                <a:spcPts val="0"/>
              </a:spcBef>
              <a:buNone/>
              <a:defRPr sz="1800">
                <a:solidFill>
                  <a:srgbClr val="888888"/>
                </a:solidFill>
                <a:latin typeface="Arial"/>
                <a:ea typeface="Arial"/>
                <a:cs typeface="Arial"/>
                <a:sym typeface="Arial"/>
              </a:defRPr>
            </a:lvl6pPr>
            <a:lvl7pPr indent="0" lvl="6" marL="0" marR="0" rtl="0" algn="r">
              <a:spcBef>
                <a:spcPts val="0"/>
              </a:spcBef>
              <a:buNone/>
              <a:defRPr sz="1800">
                <a:solidFill>
                  <a:srgbClr val="888888"/>
                </a:solidFill>
                <a:latin typeface="Arial"/>
                <a:ea typeface="Arial"/>
                <a:cs typeface="Arial"/>
                <a:sym typeface="Arial"/>
              </a:defRPr>
            </a:lvl7pPr>
            <a:lvl8pPr indent="0" lvl="7" marL="0" marR="0" rtl="0" algn="r">
              <a:spcBef>
                <a:spcPts val="0"/>
              </a:spcBef>
              <a:buNone/>
              <a:defRPr sz="1800">
                <a:solidFill>
                  <a:srgbClr val="888888"/>
                </a:solidFill>
                <a:latin typeface="Arial"/>
                <a:ea typeface="Arial"/>
                <a:cs typeface="Arial"/>
                <a:sym typeface="Arial"/>
              </a:defRPr>
            </a:lvl8pPr>
            <a:lvl9pPr indent="0" lvl="8" marL="0" marR="0" rtl="0" algn="r">
              <a:spcBef>
                <a:spcPts val="0"/>
              </a:spcBef>
              <a:buNone/>
              <a:defRPr sz="18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b="0" u="non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13.png"/><Relationship Id="rId4" Type="http://schemas.openxmlformats.org/officeDocument/2006/relationships/image" Target="../media/image108.png"/><Relationship Id="rId5" Type="http://schemas.openxmlformats.org/officeDocument/2006/relationships/image" Target="../media/image112.png"/><Relationship Id="rId6" Type="http://schemas.openxmlformats.org/officeDocument/2006/relationships/image" Target="../media/image110.png"/><Relationship Id="rId7" Type="http://schemas.openxmlformats.org/officeDocument/2006/relationships/image" Target="../media/image10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14.png"/><Relationship Id="rId4" Type="http://schemas.openxmlformats.org/officeDocument/2006/relationships/image" Target="../media/image11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116.jpg"/><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15.png"/><Relationship Id="rId6"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jpg"/><Relationship Id="rId4" Type="http://schemas.openxmlformats.org/officeDocument/2006/relationships/image" Target="../media/image1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4.png"/><Relationship Id="rId4"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9.jpg"/><Relationship Id="rId4" Type="http://schemas.openxmlformats.org/officeDocument/2006/relationships/image" Target="../media/image42.png"/><Relationship Id="rId11" Type="http://schemas.openxmlformats.org/officeDocument/2006/relationships/image" Target="../media/image46.png"/><Relationship Id="rId10" Type="http://schemas.openxmlformats.org/officeDocument/2006/relationships/image" Target="../media/image44.png"/><Relationship Id="rId9"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43.png"/><Relationship Id="rId8"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2.jp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51.png"/><Relationship Id="rId7" Type="http://schemas.openxmlformats.org/officeDocument/2006/relationships/image" Target="../media/image50.png"/><Relationship Id="rId8" Type="http://schemas.openxmlformats.org/officeDocument/2006/relationships/image" Target="../media/image4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6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8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9.jp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79.png"/><Relationship Id="rId4" Type="http://schemas.openxmlformats.org/officeDocument/2006/relationships/image" Target="../media/image60.png"/><Relationship Id="rId5" Type="http://schemas.openxmlformats.org/officeDocument/2006/relationships/image" Target="../media/image53.png"/><Relationship Id="rId6"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64.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8.jpg"/><Relationship Id="rId4" Type="http://schemas.openxmlformats.org/officeDocument/2006/relationships/image" Target="../media/image59.jpg"/><Relationship Id="rId5" Type="http://schemas.openxmlformats.org/officeDocument/2006/relationships/image" Target="../media/image6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3.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2.png"/><Relationship Id="rId4" Type="http://schemas.openxmlformats.org/officeDocument/2006/relationships/image" Target="../media/image66.png"/><Relationship Id="rId9" Type="http://schemas.openxmlformats.org/officeDocument/2006/relationships/image" Target="../media/image69.png"/><Relationship Id="rId5" Type="http://schemas.openxmlformats.org/officeDocument/2006/relationships/image" Target="../media/image73.png"/><Relationship Id="rId6" Type="http://schemas.openxmlformats.org/officeDocument/2006/relationships/image" Target="../media/image70.png"/><Relationship Id="rId7" Type="http://schemas.openxmlformats.org/officeDocument/2006/relationships/image" Target="../media/image75.png"/><Relationship Id="rId8"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71.png"/><Relationship Id="rId4" Type="http://schemas.openxmlformats.org/officeDocument/2006/relationships/image" Target="../media/image8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74.jpg"/><Relationship Id="rId4" Type="http://schemas.openxmlformats.org/officeDocument/2006/relationships/image" Target="../media/image78.png"/><Relationship Id="rId5" Type="http://schemas.openxmlformats.org/officeDocument/2006/relationships/image" Target="../media/image82.jpg"/><Relationship Id="rId6" Type="http://schemas.openxmlformats.org/officeDocument/2006/relationships/image" Target="../media/image8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87.png"/><Relationship Id="rId6" Type="http://schemas.openxmlformats.org/officeDocument/2006/relationships/image" Target="../media/image90.png"/><Relationship Id="rId7" Type="http://schemas.openxmlformats.org/officeDocument/2006/relationships/image" Target="../media/image8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01.jpg"/><Relationship Id="rId4" Type="http://schemas.openxmlformats.org/officeDocument/2006/relationships/image" Target="../media/image89.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6.png"/><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00.png"/><Relationship Id="rId4" Type="http://schemas.openxmlformats.org/officeDocument/2006/relationships/image" Target="../media/image91.png"/><Relationship Id="rId5" Type="http://schemas.openxmlformats.org/officeDocument/2006/relationships/image" Target="../media/image94.png"/><Relationship Id="rId6" Type="http://schemas.openxmlformats.org/officeDocument/2006/relationships/image" Target="../media/image97.png"/><Relationship Id="rId7" Type="http://schemas.openxmlformats.org/officeDocument/2006/relationships/image" Target="../media/image104.png"/><Relationship Id="rId8" Type="http://schemas.openxmlformats.org/officeDocument/2006/relationships/image" Target="../media/image9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9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10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63.png"/><Relationship Id="rId4" Type="http://schemas.openxmlformats.org/officeDocument/2006/relationships/image" Target="../media/image103.png"/><Relationship Id="rId5"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98.jpg"/><Relationship Id="rId4" Type="http://schemas.openxmlformats.org/officeDocument/2006/relationships/image" Target="../media/image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9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102.png"/><Relationship Id="rId4" Type="http://schemas.openxmlformats.org/officeDocument/2006/relationships/image" Target="../media/image10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11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7"/>
          <p:cNvSpPr txBox="1"/>
          <p:nvPr>
            <p:ph type="title"/>
          </p:nvPr>
        </p:nvSpPr>
        <p:spPr>
          <a:xfrm>
            <a:off x="1876298" y="2389885"/>
            <a:ext cx="6206490" cy="2219960"/>
          </a:xfrm>
          <a:prstGeom prst="rect">
            <a:avLst/>
          </a:prstGeom>
          <a:noFill/>
          <a:ln>
            <a:noFill/>
          </a:ln>
        </p:spPr>
        <p:txBody>
          <a:bodyPr anchorCtr="0" anchor="t" bIns="0" lIns="0" spcFirstLastPara="1" rIns="0" wrap="square" tIns="12700">
            <a:spAutoFit/>
          </a:bodyPr>
          <a:lstStyle/>
          <a:p>
            <a:pPr indent="0" lvl="0" marL="0" marR="198120" rtl="0" algn="ctr">
              <a:lnSpc>
                <a:spcPct val="100000"/>
              </a:lnSpc>
              <a:spcBef>
                <a:spcPts val="0"/>
              </a:spcBef>
              <a:spcAft>
                <a:spcPts val="0"/>
              </a:spcAft>
              <a:buNone/>
            </a:pPr>
            <a:r>
              <a:rPr b="0" lang="en-US" sz="4800">
                <a:latin typeface="Arial"/>
                <a:ea typeface="Arial"/>
                <a:cs typeface="Arial"/>
                <a:sym typeface="Arial"/>
              </a:rPr>
              <a:t>CURVE</a:t>
            </a:r>
            <a:endParaRPr sz="4800">
              <a:latin typeface="Arial"/>
              <a:ea typeface="Arial"/>
              <a:cs typeface="Arial"/>
              <a:sym typeface="Arial"/>
            </a:endParaRPr>
          </a:p>
          <a:p>
            <a:pPr indent="0" lvl="0" marL="12700" rtl="0" algn="l">
              <a:lnSpc>
                <a:spcPct val="100000"/>
              </a:lnSpc>
              <a:spcBef>
                <a:spcPts val="5760"/>
              </a:spcBef>
              <a:spcAft>
                <a:spcPts val="0"/>
              </a:spcAft>
              <a:buNone/>
            </a:pPr>
            <a:r>
              <a:rPr b="0" lang="en-US" sz="4800">
                <a:latin typeface="Arial"/>
                <a:ea typeface="Arial"/>
                <a:cs typeface="Arial"/>
                <a:sym typeface="Arial"/>
              </a:rPr>
              <a:t>REPRESENTATION</a:t>
            </a:r>
            <a:endParaRPr sz="4800">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ph type="title"/>
          </p:nvPr>
        </p:nvSpPr>
        <p:spPr>
          <a:xfrm>
            <a:off x="914400" y="838200"/>
            <a:ext cx="7668259" cy="794385"/>
          </a:xfrm>
          <a:prstGeom prst="rect">
            <a:avLst/>
          </a:prstGeom>
          <a:solidFill>
            <a:srgbClr val="98CBFF"/>
          </a:solidFill>
          <a:ln>
            <a:noFill/>
          </a:ln>
        </p:spPr>
        <p:txBody>
          <a:bodyPr anchorCtr="0" anchor="t" bIns="0" lIns="0" spcFirstLastPara="1" rIns="0" wrap="square" tIns="46350">
            <a:spAutoFit/>
          </a:bodyPr>
          <a:lstStyle/>
          <a:p>
            <a:pPr indent="0" lvl="0" marL="79375" rtl="0" algn="l">
              <a:lnSpc>
                <a:spcPct val="100000"/>
              </a:lnSpc>
              <a:spcBef>
                <a:spcPts val="0"/>
              </a:spcBef>
              <a:spcAft>
                <a:spcPts val="0"/>
              </a:spcAft>
              <a:buNone/>
            </a:pPr>
            <a:r>
              <a:rPr b="0" i="1" lang="en-US" sz="4150">
                <a:solidFill>
                  <a:srgbClr val="000000"/>
                </a:solidFill>
                <a:latin typeface="Times New Roman"/>
                <a:ea typeface="Times New Roman"/>
                <a:cs typeface="Times New Roman"/>
                <a:sym typeface="Times New Roman"/>
              </a:rPr>
              <a:t>ax</a:t>
            </a:r>
            <a:r>
              <a:rPr b="0" baseline="30000" lang="en-US" sz="3600">
                <a:solidFill>
                  <a:srgbClr val="000000"/>
                </a:solidFill>
                <a:latin typeface="Times New Roman"/>
                <a:ea typeface="Times New Roman"/>
                <a:cs typeface="Times New Roman"/>
                <a:sym typeface="Times New Roman"/>
              </a:rPr>
              <a:t>2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2</a:t>
            </a:r>
            <a:r>
              <a:rPr b="0" i="1" lang="en-US" sz="4150">
                <a:solidFill>
                  <a:srgbClr val="000000"/>
                </a:solidFill>
                <a:latin typeface="Times New Roman"/>
                <a:ea typeface="Times New Roman"/>
                <a:cs typeface="Times New Roman"/>
                <a:sym typeface="Times New Roman"/>
              </a:rPr>
              <a:t>bxy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a:t>
            </a:r>
            <a:r>
              <a:rPr b="0" i="1" lang="en-US" sz="4150">
                <a:solidFill>
                  <a:srgbClr val="000000"/>
                </a:solidFill>
                <a:latin typeface="Times New Roman"/>
                <a:ea typeface="Times New Roman"/>
                <a:cs typeface="Times New Roman"/>
                <a:sym typeface="Times New Roman"/>
              </a:rPr>
              <a:t>cy</a:t>
            </a:r>
            <a:r>
              <a:rPr b="0" baseline="30000" lang="en-US" sz="3600">
                <a:solidFill>
                  <a:srgbClr val="000000"/>
                </a:solidFill>
                <a:latin typeface="Times New Roman"/>
                <a:ea typeface="Times New Roman"/>
                <a:cs typeface="Times New Roman"/>
                <a:sym typeface="Times New Roman"/>
              </a:rPr>
              <a:t>2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2</a:t>
            </a:r>
            <a:r>
              <a:rPr b="0" i="1" lang="en-US" sz="4150">
                <a:solidFill>
                  <a:srgbClr val="000000"/>
                </a:solidFill>
                <a:latin typeface="Times New Roman"/>
                <a:ea typeface="Times New Roman"/>
                <a:cs typeface="Times New Roman"/>
                <a:sym typeface="Times New Roman"/>
              </a:rPr>
              <a:t>dx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2</a:t>
            </a:r>
            <a:r>
              <a:rPr b="0" i="1" lang="en-US" sz="4150">
                <a:solidFill>
                  <a:srgbClr val="000000"/>
                </a:solidFill>
                <a:latin typeface="Times New Roman"/>
                <a:ea typeface="Times New Roman"/>
                <a:cs typeface="Times New Roman"/>
                <a:sym typeface="Times New Roman"/>
              </a:rPr>
              <a:t>ey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a:t>
            </a:r>
            <a:r>
              <a:rPr b="0" i="1" lang="en-US" sz="4150">
                <a:solidFill>
                  <a:srgbClr val="000000"/>
                </a:solidFill>
                <a:latin typeface="Times New Roman"/>
                <a:ea typeface="Times New Roman"/>
                <a:cs typeface="Times New Roman"/>
                <a:sym typeface="Times New Roman"/>
              </a:rPr>
              <a:t>f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0</a:t>
            </a:r>
            <a:endParaRPr sz="4150">
              <a:latin typeface="Times New Roman"/>
              <a:ea typeface="Times New Roman"/>
              <a:cs typeface="Times New Roman"/>
              <a:sym typeface="Times New Roman"/>
            </a:endParaRPr>
          </a:p>
        </p:txBody>
      </p:sp>
      <p:sp>
        <p:nvSpPr>
          <p:cNvPr id="168" name="Google Shape;168;p16"/>
          <p:cNvSpPr txBox="1"/>
          <p:nvPr/>
        </p:nvSpPr>
        <p:spPr>
          <a:xfrm>
            <a:off x="840739" y="1615694"/>
            <a:ext cx="8458200" cy="4921250"/>
          </a:xfrm>
          <a:prstGeom prst="rect">
            <a:avLst/>
          </a:prstGeom>
          <a:noFill/>
          <a:ln>
            <a:noFill/>
          </a:ln>
        </p:spPr>
        <p:txBody>
          <a:bodyPr anchorCtr="0" anchor="t" bIns="0" lIns="0" spcFirstLastPara="1" rIns="0" wrap="square" tIns="180325">
            <a:spAutoFit/>
          </a:bodyPr>
          <a:lstStyle/>
          <a:p>
            <a:pPr indent="0" lvl="0" marL="889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If the conic passes through the origin: f = 0.</a:t>
            </a:r>
            <a:endParaRPr sz="2400">
              <a:solidFill>
                <a:schemeClr val="dk1"/>
              </a:solidFill>
              <a:latin typeface="Verdana"/>
              <a:ea typeface="Verdana"/>
              <a:cs typeface="Verdana"/>
              <a:sym typeface="Verdana"/>
            </a:endParaRPr>
          </a:p>
          <a:p>
            <a:pPr indent="914400" lvl="0" marL="12700" marR="544830" rtl="0" algn="l">
              <a:lnSpc>
                <a:spcPct val="100000"/>
              </a:lnSpc>
              <a:spcBef>
                <a:spcPts val="1320"/>
              </a:spcBef>
              <a:spcAft>
                <a:spcPts val="0"/>
              </a:spcAft>
              <a:buNone/>
            </a:pPr>
            <a:r>
              <a:rPr b="1" lang="en-US" sz="2400">
                <a:solidFill>
                  <a:srgbClr val="FFCC99"/>
                </a:solidFill>
                <a:latin typeface="Verdana"/>
                <a:ea typeface="Verdana"/>
                <a:cs typeface="Verdana"/>
                <a:sym typeface="Verdana"/>
              </a:rPr>
              <a:t>Assuming, one of the parameters to be a  constant, c = 1.0, f = 1.0</a:t>
            </a:r>
            <a:endParaRPr sz="2400">
              <a:solidFill>
                <a:schemeClr val="dk1"/>
              </a:solidFill>
              <a:latin typeface="Verdana"/>
              <a:ea typeface="Verdana"/>
              <a:cs typeface="Verdana"/>
              <a:sym typeface="Verdana"/>
            </a:endParaRPr>
          </a:p>
          <a:p>
            <a:pPr indent="914400" lvl="0" marL="102870" marR="5080" rtl="0" algn="l">
              <a:lnSpc>
                <a:spcPct val="100000"/>
              </a:lnSpc>
              <a:spcBef>
                <a:spcPts val="2300"/>
              </a:spcBef>
              <a:spcAft>
                <a:spcPts val="0"/>
              </a:spcAft>
              <a:buNone/>
            </a:pPr>
            <a:r>
              <a:rPr b="1" lang="en-US" sz="2400">
                <a:solidFill>
                  <a:srgbClr val="BBE0E3"/>
                </a:solidFill>
                <a:latin typeface="Verdana"/>
                <a:ea typeface="Verdana"/>
                <a:cs typeface="Verdana"/>
                <a:sym typeface="Verdana"/>
              </a:rPr>
              <a:t>Remaining 5 Coeffs. may be obtained using  5 geometric conditions:</a:t>
            </a:r>
            <a:endParaRPr sz="2400">
              <a:solidFill>
                <a:schemeClr val="dk1"/>
              </a:solidFill>
              <a:latin typeface="Verdana"/>
              <a:ea typeface="Verdana"/>
              <a:cs typeface="Verdana"/>
              <a:sym typeface="Verdana"/>
            </a:endParaRPr>
          </a:p>
          <a:p>
            <a:pPr indent="0" lvl="0" marL="82550" marR="0" rtl="0" algn="l">
              <a:lnSpc>
                <a:spcPct val="100000"/>
              </a:lnSpc>
              <a:spcBef>
                <a:spcPts val="1930"/>
              </a:spcBef>
              <a:spcAft>
                <a:spcPts val="0"/>
              </a:spcAft>
              <a:buNone/>
            </a:pPr>
            <a:r>
              <a:rPr b="1" lang="en-US" sz="2400">
                <a:solidFill>
                  <a:srgbClr val="FFCCFF"/>
                </a:solidFill>
                <a:latin typeface="Verdana"/>
                <a:ea typeface="Verdana"/>
                <a:cs typeface="Verdana"/>
                <a:sym typeface="Verdana"/>
              </a:rPr>
              <a:t>Say:</a:t>
            </a:r>
            <a:endParaRPr sz="2400">
              <a:solidFill>
                <a:schemeClr val="dk1"/>
              </a:solidFill>
              <a:latin typeface="Verdana"/>
              <a:ea typeface="Verdana"/>
              <a:cs typeface="Verdana"/>
              <a:sym typeface="Verdana"/>
            </a:endParaRPr>
          </a:p>
          <a:p>
            <a:pPr indent="0" lvl="0" marL="82550" marR="0" rtl="0" algn="l">
              <a:lnSpc>
                <a:spcPct val="100000"/>
              </a:lnSpc>
              <a:spcBef>
                <a:spcPts val="0"/>
              </a:spcBef>
              <a:spcAft>
                <a:spcPts val="0"/>
              </a:spcAft>
              <a:buNone/>
            </a:pPr>
            <a:r>
              <a:rPr b="1" lang="en-US" sz="2400">
                <a:solidFill>
                  <a:srgbClr val="FFCCFF"/>
                </a:solidFill>
                <a:latin typeface="Verdana"/>
                <a:ea typeface="Verdana"/>
                <a:cs typeface="Verdana"/>
                <a:sym typeface="Verdana"/>
              </a:rPr>
              <a:t>Boundary Conditions -</a:t>
            </a:r>
            <a:endParaRPr sz="2400">
              <a:solidFill>
                <a:schemeClr val="dk1"/>
              </a:solidFill>
              <a:latin typeface="Verdana"/>
              <a:ea typeface="Verdana"/>
              <a:cs typeface="Verdana"/>
              <a:sym typeface="Verdana"/>
            </a:endParaRPr>
          </a:p>
          <a:p>
            <a:pPr indent="0" lvl="0" marL="996950" marR="0" rtl="0" algn="l">
              <a:lnSpc>
                <a:spcPct val="100000"/>
              </a:lnSpc>
              <a:spcBef>
                <a:spcPts val="0"/>
              </a:spcBef>
              <a:spcAft>
                <a:spcPts val="0"/>
              </a:spcAft>
              <a:buNone/>
            </a:pPr>
            <a:r>
              <a:rPr b="1" lang="en-US" sz="2400">
                <a:solidFill>
                  <a:srgbClr val="FFCCFF"/>
                </a:solidFill>
                <a:latin typeface="Verdana"/>
                <a:ea typeface="Verdana"/>
                <a:cs typeface="Verdana"/>
                <a:sym typeface="Verdana"/>
              </a:rPr>
              <a:t>– two (2) end points</a:t>
            </a:r>
            <a:endParaRPr sz="2400">
              <a:solidFill>
                <a:schemeClr val="dk1"/>
              </a:solidFill>
              <a:latin typeface="Verdana"/>
              <a:ea typeface="Verdana"/>
              <a:cs typeface="Verdana"/>
              <a:sym typeface="Verdana"/>
            </a:endParaRPr>
          </a:p>
          <a:p>
            <a:pPr indent="-152400" lvl="0" marL="996950" marR="80645" rtl="0" algn="l">
              <a:lnSpc>
                <a:spcPct val="100000"/>
              </a:lnSpc>
              <a:spcBef>
                <a:spcPts val="0"/>
              </a:spcBef>
              <a:spcAft>
                <a:spcPts val="0"/>
              </a:spcAft>
              <a:buClr>
                <a:srgbClr val="FFCCFF"/>
              </a:buClr>
              <a:buSzPts val="2400"/>
              <a:buFont typeface="Verdana"/>
              <a:buChar char="-"/>
            </a:pPr>
            <a:r>
              <a:rPr b="1" lang="en-US" sz="2400">
                <a:solidFill>
                  <a:srgbClr val="FFCCFF"/>
                </a:solidFill>
                <a:latin typeface="Verdana"/>
                <a:ea typeface="Verdana"/>
                <a:cs typeface="Verdana"/>
                <a:sym typeface="Verdana"/>
              </a:rPr>
              <a:t>slope of the curves at two (2) end points.  and</a:t>
            </a:r>
            <a:endParaRPr sz="2400">
              <a:solidFill>
                <a:schemeClr val="dk1"/>
              </a:solidFill>
              <a:latin typeface="Verdana"/>
              <a:ea typeface="Verdana"/>
              <a:cs typeface="Verdana"/>
              <a:sym typeface="Verdana"/>
            </a:endParaRPr>
          </a:p>
          <a:p>
            <a:pPr indent="-356235" lvl="0" marL="1352550" marR="0" rtl="0" algn="l">
              <a:lnSpc>
                <a:spcPct val="100000"/>
              </a:lnSpc>
              <a:spcBef>
                <a:spcPts val="0"/>
              </a:spcBef>
              <a:spcAft>
                <a:spcPts val="0"/>
              </a:spcAft>
              <a:buClr>
                <a:srgbClr val="FFCCFF"/>
              </a:buClr>
              <a:buSzPts val="2400"/>
              <a:buFont typeface="Verdana"/>
              <a:buChar char="-"/>
            </a:pPr>
            <a:r>
              <a:rPr b="1" lang="en-US" sz="2400">
                <a:solidFill>
                  <a:srgbClr val="FFCCFF"/>
                </a:solidFill>
                <a:latin typeface="Verdana"/>
                <a:ea typeface="Verdana"/>
                <a:cs typeface="Verdana"/>
                <a:sym typeface="Verdana"/>
              </a:rPr>
              <a:t>one (1) intermediate point</a:t>
            </a:r>
            <a:endParaRPr sz="2400">
              <a:solidFill>
                <a:schemeClr val="dk1"/>
              </a:solidFill>
              <a:latin typeface="Verdana"/>
              <a:ea typeface="Verdana"/>
              <a:cs typeface="Verdana"/>
              <a:sym typeface="Verdana"/>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pic>
        <p:nvPicPr>
          <p:cNvPr id="2699" name="Google Shape;2699;p106"/>
          <p:cNvPicPr preferRelativeResize="0"/>
          <p:nvPr/>
        </p:nvPicPr>
        <p:blipFill rotWithShape="1">
          <a:blip r:embed="rId3">
            <a:alphaModFix/>
          </a:blip>
          <a:srcRect b="0" l="0" r="0" t="0"/>
          <a:stretch/>
        </p:blipFill>
        <p:spPr>
          <a:xfrm>
            <a:off x="830580" y="1376933"/>
            <a:ext cx="3012948" cy="3190494"/>
          </a:xfrm>
          <a:prstGeom prst="rect">
            <a:avLst/>
          </a:prstGeom>
          <a:noFill/>
          <a:ln>
            <a:noFill/>
          </a:ln>
        </p:spPr>
      </p:pic>
      <p:pic>
        <p:nvPicPr>
          <p:cNvPr id="2700" name="Google Shape;2700;p106"/>
          <p:cNvPicPr preferRelativeResize="0"/>
          <p:nvPr/>
        </p:nvPicPr>
        <p:blipFill rotWithShape="1">
          <a:blip r:embed="rId4">
            <a:alphaModFix/>
          </a:blip>
          <a:srcRect b="0" l="0" r="0" t="0"/>
          <a:stretch/>
        </p:blipFill>
        <p:spPr>
          <a:xfrm>
            <a:off x="5612129" y="4502658"/>
            <a:ext cx="3610355" cy="2476500"/>
          </a:xfrm>
          <a:prstGeom prst="rect">
            <a:avLst/>
          </a:prstGeom>
          <a:noFill/>
          <a:ln>
            <a:noFill/>
          </a:ln>
        </p:spPr>
      </p:pic>
      <p:pic>
        <p:nvPicPr>
          <p:cNvPr id="2701" name="Google Shape;2701;p106"/>
          <p:cNvPicPr preferRelativeResize="0"/>
          <p:nvPr/>
        </p:nvPicPr>
        <p:blipFill rotWithShape="1">
          <a:blip r:embed="rId5">
            <a:alphaModFix/>
          </a:blip>
          <a:srcRect b="0" l="0" r="0" t="0"/>
          <a:stretch/>
        </p:blipFill>
        <p:spPr>
          <a:xfrm>
            <a:off x="930402" y="4802885"/>
            <a:ext cx="2000250" cy="2104644"/>
          </a:xfrm>
          <a:prstGeom prst="rect">
            <a:avLst/>
          </a:prstGeom>
          <a:noFill/>
          <a:ln>
            <a:noFill/>
          </a:ln>
        </p:spPr>
      </p:pic>
      <p:pic>
        <p:nvPicPr>
          <p:cNvPr id="2702" name="Google Shape;2702;p106"/>
          <p:cNvPicPr preferRelativeResize="0"/>
          <p:nvPr/>
        </p:nvPicPr>
        <p:blipFill rotWithShape="1">
          <a:blip r:embed="rId6">
            <a:alphaModFix/>
          </a:blip>
          <a:srcRect b="0" l="0" r="0" t="0"/>
          <a:stretch/>
        </p:blipFill>
        <p:spPr>
          <a:xfrm>
            <a:off x="6174485" y="1262633"/>
            <a:ext cx="2942844" cy="2961894"/>
          </a:xfrm>
          <a:prstGeom prst="rect">
            <a:avLst/>
          </a:prstGeom>
          <a:noFill/>
          <a:ln>
            <a:noFill/>
          </a:ln>
        </p:spPr>
      </p:pic>
      <p:sp>
        <p:nvSpPr>
          <p:cNvPr id="2703" name="Google Shape;2703;p106"/>
          <p:cNvSpPr txBox="1"/>
          <p:nvPr>
            <p:ph type="title"/>
          </p:nvPr>
        </p:nvSpPr>
        <p:spPr>
          <a:xfrm>
            <a:off x="2005838" y="737107"/>
            <a:ext cx="530796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latin typeface="Arial"/>
                <a:ea typeface="Arial"/>
                <a:cs typeface="Arial"/>
                <a:sym typeface="Arial"/>
              </a:rPr>
              <a:t>Some examples of Quadric Surfaces</a:t>
            </a:r>
            <a:endParaRPr sz="2400">
              <a:latin typeface="Arial"/>
              <a:ea typeface="Arial"/>
              <a:cs typeface="Arial"/>
              <a:sym typeface="Arial"/>
            </a:endParaRPr>
          </a:p>
        </p:txBody>
      </p:sp>
      <p:sp>
        <p:nvSpPr>
          <p:cNvPr id="2704" name="Google Shape;2704;p106"/>
          <p:cNvSpPr txBox="1"/>
          <p:nvPr/>
        </p:nvSpPr>
        <p:spPr>
          <a:xfrm>
            <a:off x="3809491" y="1842008"/>
            <a:ext cx="2324735" cy="20275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99"/>
                </a:solidFill>
                <a:latin typeface="Arial"/>
                <a:ea typeface="Arial"/>
                <a:cs typeface="Arial"/>
                <a:sym typeface="Arial"/>
              </a:rPr>
              <a:t>Hyperboloid</a:t>
            </a:r>
            <a:endParaRPr sz="24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700">
              <a:solidFill>
                <a:schemeClr val="dk1"/>
              </a:solidFill>
              <a:latin typeface="Arial"/>
              <a:ea typeface="Arial"/>
              <a:cs typeface="Arial"/>
              <a:sym typeface="Arial"/>
            </a:endParaRPr>
          </a:p>
          <a:p>
            <a:pPr indent="0" lvl="0" marL="0" marR="0" rtl="0" algn="l">
              <a:lnSpc>
                <a:spcPct val="100000"/>
              </a:lnSpc>
              <a:spcBef>
                <a:spcPts val="50"/>
              </a:spcBef>
              <a:spcAft>
                <a:spcPts val="0"/>
              </a:spcAft>
              <a:buNone/>
            </a:pPr>
            <a:r>
              <a:t/>
            </a:r>
            <a:endParaRPr sz="3450">
              <a:solidFill>
                <a:schemeClr val="dk1"/>
              </a:solidFill>
              <a:latin typeface="Arial"/>
              <a:ea typeface="Arial"/>
              <a:cs typeface="Arial"/>
              <a:sym typeface="Arial"/>
            </a:endParaRPr>
          </a:p>
          <a:p>
            <a:pPr indent="-152400" lvl="0" marL="1092835" marR="5080" rtl="0" algn="l">
              <a:lnSpc>
                <a:spcPct val="100000"/>
              </a:lnSpc>
              <a:spcBef>
                <a:spcPts val="0"/>
              </a:spcBef>
              <a:spcAft>
                <a:spcPts val="0"/>
              </a:spcAft>
              <a:buNone/>
            </a:pPr>
            <a:r>
              <a:rPr b="1" lang="en-US" sz="2400">
                <a:solidFill>
                  <a:srgbClr val="FFCC99"/>
                </a:solidFill>
                <a:latin typeface="Arial"/>
                <a:ea typeface="Arial"/>
                <a:cs typeface="Arial"/>
                <a:sym typeface="Arial"/>
              </a:rPr>
              <a:t>Parabolic  Cylinder</a:t>
            </a:r>
            <a:endParaRPr sz="2400">
              <a:solidFill>
                <a:schemeClr val="dk1"/>
              </a:solidFill>
              <a:latin typeface="Arial"/>
              <a:ea typeface="Arial"/>
              <a:cs typeface="Arial"/>
              <a:sym typeface="Arial"/>
            </a:endParaRPr>
          </a:p>
        </p:txBody>
      </p:sp>
      <p:sp>
        <p:nvSpPr>
          <p:cNvPr id="2705" name="Google Shape;2705;p106"/>
          <p:cNvSpPr txBox="1"/>
          <p:nvPr/>
        </p:nvSpPr>
        <p:spPr>
          <a:xfrm>
            <a:off x="2920238" y="4928107"/>
            <a:ext cx="2602230" cy="1823720"/>
          </a:xfrm>
          <a:prstGeom prst="rect">
            <a:avLst/>
          </a:prstGeom>
          <a:noFill/>
          <a:ln>
            <a:noFill/>
          </a:ln>
        </p:spPr>
        <p:txBody>
          <a:bodyPr anchorCtr="0" anchor="t" bIns="0" lIns="0" spcFirstLastPara="1" rIns="0" wrap="square" tIns="12700">
            <a:spAutoFit/>
          </a:bodyPr>
          <a:lstStyle/>
          <a:p>
            <a:pPr indent="0" lvl="0" marL="12700" marR="1007744" rtl="0" algn="l">
              <a:lnSpc>
                <a:spcPct val="100000"/>
              </a:lnSpc>
              <a:spcBef>
                <a:spcPts val="0"/>
              </a:spcBef>
              <a:spcAft>
                <a:spcPts val="0"/>
              </a:spcAft>
              <a:buNone/>
            </a:pPr>
            <a:r>
              <a:rPr b="1" lang="en-US" sz="2400">
                <a:solidFill>
                  <a:srgbClr val="FFCC99"/>
                </a:solidFill>
                <a:latin typeface="Arial"/>
                <a:ea typeface="Arial"/>
                <a:cs typeface="Arial"/>
                <a:sym typeface="Arial"/>
              </a:rPr>
              <a:t>Elliptic  Paraboloid</a:t>
            </a:r>
            <a:endParaRPr sz="2400">
              <a:solidFill>
                <a:schemeClr val="dk1"/>
              </a:solidFill>
              <a:latin typeface="Arial"/>
              <a:ea typeface="Arial"/>
              <a:cs typeface="Arial"/>
              <a:sym typeface="Arial"/>
            </a:endParaRPr>
          </a:p>
          <a:p>
            <a:pPr indent="0" lvl="0" marL="0" marR="0" rtl="0" algn="l">
              <a:lnSpc>
                <a:spcPct val="100000"/>
              </a:lnSpc>
              <a:spcBef>
                <a:spcPts val="50"/>
              </a:spcBef>
              <a:spcAft>
                <a:spcPts val="0"/>
              </a:spcAft>
              <a:buNone/>
            </a:pPr>
            <a:r>
              <a:t/>
            </a:r>
            <a:endParaRPr sz="2250">
              <a:solidFill>
                <a:schemeClr val="dk1"/>
              </a:solidFill>
              <a:latin typeface="Arial"/>
              <a:ea typeface="Arial"/>
              <a:cs typeface="Arial"/>
              <a:sym typeface="Arial"/>
            </a:endParaRPr>
          </a:p>
          <a:p>
            <a:pPr indent="-85725" lvl="0" marL="1015364" marR="5080" rtl="0" algn="l">
              <a:lnSpc>
                <a:spcPct val="100000"/>
              </a:lnSpc>
              <a:spcBef>
                <a:spcPts val="0"/>
              </a:spcBef>
              <a:spcAft>
                <a:spcPts val="0"/>
              </a:spcAft>
              <a:buNone/>
            </a:pPr>
            <a:r>
              <a:rPr b="1" lang="en-US" sz="2400">
                <a:solidFill>
                  <a:srgbClr val="FFCC99"/>
                </a:solidFill>
                <a:latin typeface="Arial"/>
                <a:ea typeface="Arial"/>
                <a:cs typeface="Arial"/>
                <a:sym typeface="Arial"/>
              </a:rPr>
              <a:t>Hyperbolic  Paraboloid</a:t>
            </a:r>
            <a:endParaRPr sz="2400">
              <a:solidFill>
                <a:schemeClr val="dk1"/>
              </a:solidFill>
              <a:latin typeface="Arial"/>
              <a:ea typeface="Arial"/>
              <a:cs typeface="Arial"/>
              <a:sym typeface="Arial"/>
            </a:endParaRPr>
          </a:p>
        </p:txBody>
      </p:sp>
      <p:pic>
        <p:nvPicPr>
          <p:cNvPr id="2706" name="Google Shape;2706;p106"/>
          <p:cNvPicPr preferRelativeResize="0"/>
          <p:nvPr/>
        </p:nvPicPr>
        <p:blipFill rotWithShape="1">
          <a:blip r:embed="rId7">
            <a:alphaModFix/>
          </a:blip>
          <a:srcRect b="0" l="0" r="0" t="0"/>
          <a:stretch/>
        </p:blipFill>
        <p:spPr>
          <a:xfrm>
            <a:off x="806958" y="1300733"/>
            <a:ext cx="3038094" cy="32956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107"/>
          <p:cNvSpPr txBox="1"/>
          <p:nvPr/>
        </p:nvSpPr>
        <p:spPr>
          <a:xfrm>
            <a:off x="955039" y="805688"/>
            <a:ext cx="8061959" cy="6085840"/>
          </a:xfrm>
          <a:prstGeom prst="rect">
            <a:avLst/>
          </a:prstGeom>
          <a:noFill/>
          <a:ln>
            <a:noFill/>
          </a:ln>
        </p:spPr>
        <p:txBody>
          <a:bodyPr anchorCtr="0" anchor="t" bIns="0" lIns="0" spcFirstLastPara="1" rIns="0" wrap="square" tIns="12700">
            <a:spAutoFit/>
          </a:bodyPr>
          <a:lstStyle/>
          <a:p>
            <a:pPr indent="0" lvl="0" marL="0" marR="47625" rtl="0" algn="ctr">
              <a:lnSpc>
                <a:spcPct val="100000"/>
              </a:lnSpc>
              <a:spcBef>
                <a:spcPts val="0"/>
              </a:spcBef>
              <a:spcAft>
                <a:spcPts val="0"/>
              </a:spcAft>
              <a:buNone/>
            </a:pPr>
            <a:r>
              <a:rPr b="1" lang="en-US" sz="2400" u="sng">
                <a:solidFill>
                  <a:srgbClr val="FFCC00"/>
                </a:solidFill>
                <a:latin typeface="Verdana"/>
                <a:ea typeface="Verdana"/>
                <a:cs typeface="Verdana"/>
                <a:sym typeface="Verdana"/>
              </a:rPr>
              <a:t>BEZIER Surfaces</a:t>
            </a:r>
            <a:endParaRPr sz="2400">
              <a:solidFill>
                <a:schemeClr val="dk1"/>
              </a:solidFill>
              <a:latin typeface="Verdana"/>
              <a:ea typeface="Verdana"/>
              <a:cs typeface="Verdana"/>
              <a:sym typeface="Verdana"/>
            </a:endParaRPr>
          </a:p>
          <a:p>
            <a:pPr indent="-152400" lvl="0" marL="12700" marR="652145" rtl="0" algn="l">
              <a:lnSpc>
                <a:spcPct val="100000"/>
              </a:lnSpc>
              <a:spcBef>
                <a:spcPts val="2355"/>
              </a:spcBef>
              <a:spcAft>
                <a:spcPts val="0"/>
              </a:spcAft>
              <a:buClr>
                <a:srgbClr val="FFCC99"/>
              </a:buClr>
              <a:buSzPts val="2400"/>
              <a:buFont typeface="Verdana"/>
              <a:buChar char="•"/>
            </a:pPr>
            <a:r>
              <a:rPr b="1" lang="en-US" sz="2400">
                <a:solidFill>
                  <a:srgbClr val="CCECFF"/>
                </a:solidFill>
                <a:latin typeface="Verdana"/>
                <a:ea typeface="Verdana"/>
                <a:cs typeface="Verdana"/>
                <a:sym typeface="Verdana"/>
              </a:rPr>
              <a:t>Degree of the surface in each parametric  direction is one less than the number of  defining polygon vertices in that direction</a:t>
            </a:r>
            <a:endParaRPr sz="2400">
              <a:solidFill>
                <a:schemeClr val="dk1"/>
              </a:solidFill>
              <a:latin typeface="Verdana"/>
              <a:ea typeface="Verdana"/>
              <a:cs typeface="Verdana"/>
              <a:sym typeface="Verdana"/>
            </a:endParaRPr>
          </a:p>
          <a:p>
            <a:pPr indent="-152400" lvl="0" marL="12700" marR="324485" rtl="0" algn="l">
              <a:lnSpc>
                <a:spcPct val="100000"/>
              </a:lnSpc>
              <a:spcBef>
                <a:spcPts val="434"/>
              </a:spcBef>
              <a:spcAft>
                <a:spcPts val="0"/>
              </a:spcAft>
              <a:buClr>
                <a:srgbClr val="FFCC99"/>
              </a:buClr>
              <a:buSzPts val="2400"/>
              <a:buFont typeface="Verdana"/>
              <a:buChar char="•"/>
            </a:pPr>
            <a:r>
              <a:rPr b="1" lang="en-US" sz="2400">
                <a:solidFill>
                  <a:srgbClr val="FFCCFF"/>
                </a:solidFill>
                <a:latin typeface="Verdana"/>
                <a:ea typeface="Verdana"/>
                <a:cs typeface="Verdana"/>
                <a:sym typeface="Verdana"/>
              </a:rPr>
              <a:t>Surface generally follows the shape of the  defining polygon net</a:t>
            </a:r>
            <a:endParaRPr sz="2400">
              <a:solidFill>
                <a:schemeClr val="dk1"/>
              </a:solidFill>
              <a:latin typeface="Verdana"/>
              <a:ea typeface="Verdana"/>
              <a:cs typeface="Verdana"/>
              <a:sym typeface="Verdana"/>
            </a:endParaRPr>
          </a:p>
          <a:p>
            <a:pPr indent="-152400" lvl="0" marL="12700" marR="5080" rtl="0" algn="l">
              <a:lnSpc>
                <a:spcPct val="100000"/>
              </a:lnSpc>
              <a:spcBef>
                <a:spcPts val="430"/>
              </a:spcBef>
              <a:spcAft>
                <a:spcPts val="0"/>
              </a:spcAft>
              <a:buClr>
                <a:srgbClr val="FFCCFF"/>
              </a:buClr>
              <a:buSzPts val="2400"/>
              <a:buFont typeface="Verdana"/>
              <a:buChar char="•"/>
            </a:pPr>
            <a:r>
              <a:rPr b="1" lang="en-US" sz="2400">
                <a:solidFill>
                  <a:srgbClr val="FFFF99"/>
                </a:solidFill>
                <a:latin typeface="Verdana"/>
                <a:ea typeface="Verdana"/>
                <a:cs typeface="Verdana"/>
                <a:sym typeface="Verdana"/>
              </a:rPr>
              <a:t>Continuity of the surface in each parametric  direction is two less than the number of  defining polygon net</a:t>
            </a:r>
            <a:endParaRPr sz="2400">
              <a:solidFill>
                <a:schemeClr val="dk1"/>
              </a:solidFill>
              <a:latin typeface="Verdana"/>
              <a:ea typeface="Verdana"/>
              <a:cs typeface="Verdana"/>
              <a:sym typeface="Verdana"/>
            </a:endParaRPr>
          </a:p>
          <a:p>
            <a:pPr indent="-152400" lvl="0" marL="12700" marR="712470" rtl="0" algn="l">
              <a:lnSpc>
                <a:spcPct val="100000"/>
              </a:lnSpc>
              <a:spcBef>
                <a:spcPts val="430"/>
              </a:spcBef>
              <a:spcAft>
                <a:spcPts val="0"/>
              </a:spcAft>
              <a:buClr>
                <a:srgbClr val="FFCC99"/>
              </a:buClr>
              <a:buSzPts val="2400"/>
              <a:buFont typeface="Verdana"/>
              <a:buChar char="•"/>
            </a:pPr>
            <a:r>
              <a:rPr b="1" lang="en-US" sz="2400">
                <a:solidFill>
                  <a:srgbClr val="FFCC99"/>
                </a:solidFill>
                <a:latin typeface="Verdana"/>
                <a:ea typeface="Verdana"/>
                <a:cs typeface="Verdana"/>
                <a:sym typeface="Verdana"/>
              </a:rPr>
              <a:t>Only the corner points of the defining  polygon net and the surface are coincident</a:t>
            </a:r>
            <a:endParaRPr sz="2400">
              <a:solidFill>
                <a:schemeClr val="dk1"/>
              </a:solidFill>
              <a:latin typeface="Verdana"/>
              <a:ea typeface="Verdana"/>
              <a:cs typeface="Verdana"/>
              <a:sym typeface="Verdana"/>
            </a:endParaRPr>
          </a:p>
          <a:p>
            <a:pPr indent="-152400" lvl="0" marL="12700" marR="321945" rtl="0" algn="l">
              <a:lnSpc>
                <a:spcPct val="100000"/>
              </a:lnSpc>
              <a:spcBef>
                <a:spcPts val="434"/>
              </a:spcBef>
              <a:spcAft>
                <a:spcPts val="0"/>
              </a:spcAft>
              <a:buClr>
                <a:srgbClr val="FFFFFF"/>
              </a:buClr>
              <a:buSzPts val="2400"/>
              <a:buFont typeface="Verdana"/>
              <a:buChar char="•"/>
            </a:pPr>
            <a:r>
              <a:rPr b="1" lang="en-US" sz="2400">
                <a:solidFill>
                  <a:srgbClr val="FFFFFF"/>
                </a:solidFill>
                <a:latin typeface="Verdana"/>
                <a:ea typeface="Verdana"/>
                <a:cs typeface="Verdana"/>
                <a:sym typeface="Verdana"/>
              </a:rPr>
              <a:t>The surface is contained within the convex  hull of the defining polygon</a:t>
            </a:r>
            <a:endParaRPr sz="2400">
              <a:solidFill>
                <a:schemeClr val="dk1"/>
              </a:solidFill>
              <a:latin typeface="Verdana"/>
              <a:ea typeface="Verdana"/>
              <a:cs typeface="Verdana"/>
              <a:sym typeface="Verdana"/>
            </a:endParaRPr>
          </a:p>
          <a:p>
            <a:pPr indent="-152400" lvl="0" marL="12700" marR="1411605" rtl="0" algn="l">
              <a:lnSpc>
                <a:spcPct val="100000"/>
              </a:lnSpc>
              <a:spcBef>
                <a:spcPts val="430"/>
              </a:spcBef>
              <a:spcAft>
                <a:spcPts val="0"/>
              </a:spcAft>
              <a:buClr>
                <a:srgbClr val="FFCC99"/>
              </a:buClr>
              <a:buSzPts val="2400"/>
              <a:buFont typeface="Verdana"/>
              <a:buChar char="•"/>
            </a:pPr>
            <a:r>
              <a:rPr b="1" lang="en-US" sz="2400">
                <a:solidFill>
                  <a:srgbClr val="CCECFF"/>
                </a:solidFill>
                <a:latin typeface="Verdana"/>
                <a:ea typeface="Verdana"/>
                <a:cs typeface="Verdana"/>
                <a:sym typeface="Verdana"/>
              </a:rPr>
              <a:t>Surface is invariant under any affine  transformation.</a:t>
            </a:r>
            <a:endParaRPr sz="2400">
              <a:solidFill>
                <a:schemeClr val="dk1"/>
              </a:solidFill>
              <a:latin typeface="Verdana"/>
              <a:ea typeface="Verdana"/>
              <a:cs typeface="Verdana"/>
              <a:sym typeface="Verdana"/>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108"/>
          <p:cNvSpPr/>
          <p:nvPr/>
        </p:nvSpPr>
        <p:spPr>
          <a:xfrm>
            <a:off x="651509" y="2402585"/>
            <a:ext cx="4679950" cy="1905000"/>
          </a:xfrm>
          <a:custGeom>
            <a:rect b="b" l="l" r="r" t="t"/>
            <a:pathLst>
              <a:path extrusionOk="0" h="1905000" w="4679950">
                <a:moveTo>
                  <a:pt x="4679442" y="1905000"/>
                </a:moveTo>
                <a:lnTo>
                  <a:pt x="4679442" y="0"/>
                </a:lnTo>
                <a:lnTo>
                  <a:pt x="0" y="0"/>
                </a:lnTo>
                <a:lnTo>
                  <a:pt x="0" y="1905000"/>
                </a:lnTo>
                <a:lnTo>
                  <a:pt x="4679442" y="190500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17" name="Google Shape;2717;p108"/>
          <p:cNvSpPr txBox="1"/>
          <p:nvPr/>
        </p:nvSpPr>
        <p:spPr>
          <a:xfrm>
            <a:off x="662431" y="3045824"/>
            <a:ext cx="4467225" cy="1188085"/>
          </a:xfrm>
          <a:prstGeom prst="rect">
            <a:avLst/>
          </a:prstGeom>
          <a:noFill/>
          <a:ln>
            <a:noFill/>
          </a:ln>
        </p:spPr>
        <p:txBody>
          <a:bodyPr anchorCtr="0" anchor="t" bIns="0" lIns="0" spcFirstLastPara="1" rIns="0" wrap="square" tIns="16500">
            <a:spAutoFit/>
          </a:bodyPr>
          <a:lstStyle/>
          <a:p>
            <a:pPr indent="0" lvl="0" marL="217170" marR="0" rtl="0" algn="l">
              <a:lnSpc>
                <a:spcPct val="92051"/>
              </a:lnSpc>
              <a:spcBef>
                <a:spcPts val="0"/>
              </a:spcBef>
              <a:spcAft>
                <a:spcPts val="0"/>
              </a:spcAft>
              <a:buNone/>
            </a:pPr>
            <a:r>
              <a:rPr b="1" i="1" lang="en-US" sz="1950">
                <a:solidFill>
                  <a:schemeClr val="dk1"/>
                </a:solidFill>
                <a:latin typeface="Times New Roman"/>
                <a:ea typeface="Times New Roman"/>
                <a:cs typeface="Times New Roman"/>
                <a:sym typeface="Times New Roman"/>
              </a:rPr>
              <a:t>n	m</a:t>
            </a:r>
            <a:endParaRPr sz="1950">
              <a:solidFill>
                <a:schemeClr val="dk1"/>
              </a:solidFill>
              <a:latin typeface="Times New Roman"/>
              <a:ea typeface="Times New Roman"/>
              <a:cs typeface="Times New Roman"/>
              <a:sym typeface="Times New Roman"/>
            </a:endParaRPr>
          </a:p>
          <a:p>
            <a:pPr indent="0" lvl="0" marL="50800" marR="0" rtl="0" algn="l">
              <a:lnSpc>
                <a:spcPct val="68954"/>
              </a:lnSpc>
              <a:spcBef>
                <a:spcPts val="0"/>
              </a:spcBef>
              <a:spcAft>
                <a:spcPts val="0"/>
              </a:spcAft>
              <a:buNone/>
            </a:pPr>
            <a:r>
              <a:rPr baseline="30000" lang="en-US" sz="7650">
                <a:solidFill>
                  <a:schemeClr val="dk1"/>
                </a:solidFill>
                <a:latin typeface="Noto Sans Symbols"/>
                <a:ea typeface="Noto Sans Symbols"/>
                <a:cs typeface="Noto Sans Symbols"/>
                <a:sym typeface="Noto Sans Symbols"/>
              </a:rPr>
              <a:t>∑∑</a:t>
            </a:r>
            <a:r>
              <a:rPr baseline="30000" lang="en-US" sz="7650">
                <a:solidFill>
                  <a:schemeClr val="dk1"/>
                </a:solidFill>
                <a:latin typeface="Times New Roman"/>
                <a:ea typeface="Times New Roman"/>
                <a:cs typeface="Times New Roman"/>
                <a:sym typeface="Times New Roman"/>
              </a:rPr>
              <a:t> </a:t>
            </a:r>
            <a:r>
              <a:rPr b="1" baseline="30000" i="1" lang="en-US" sz="5100">
                <a:solidFill>
                  <a:schemeClr val="dk1"/>
                </a:solidFill>
                <a:latin typeface="Times New Roman"/>
                <a:ea typeface="Times New Roman"/>
                <a:cs typeface="Times New Roman"/>
                <a:sym typeface="Times New Roman"/>
              </a:rPr>
              <a:t>P</a:t>
            </a:r>
            <a:r>
              <a:rPr b="1" i="1" lang="en-US" sz="1950">
                <a:solidFill>
                  <a:schemeClr val="dk1"/>
                </a:solidFill>
                <a:latin typeface="Times New Roman"/>
                <a:ea typeface="Times New Roman"/>
                <a:cs typeface="Times New Roman"/>
                <a:sym typeface="Times New Roman"/>
              </a:rPr>
              <a:t>i </a:t>
            </a:r>
            <a:r>
              <a:rPr b="1" lang="en-US" sz="1950">
                <a:solidFill>
                  <a:schemeClr val="dk1"/>
                </a:solidFill>
                <a:latin typeface="Times New Roman"/>
                <a:ea typeface="Times New Roman"/>
                <a:cs typeface="Times New Roman"/>
                <a:sym typeface="Times New Roman"/>
              </a:rPr>
              <a:t>, </a:t>
            </a:r>
            <a:r>
              <a:rPr b="1" i="1" lang="en-US" sz="1950">
                <a:solidFill>
                  <a:schemeClr val="dk1"/>
                </a:solidFill>
                <a:latin typeface="Times New Roman"/>
                <a:ea typeface="Times New Roman"/>
                <a:cs typeface="Times New Roman"/>
                <a:sym typeface="Times New Roman"/>
              </a:rPr>
              <a:t>j </a:t>
            </a:r>
            <a:r>
              <a:rPr b="1" baseline="30000" i="1" lang="en-US" sz="5100">
                <a:solidFill>
                  <a:schemeClr val="dk1"/>
                </a:solidFill>
                <a:latin typeface="Times New Roman"/>
                <a:ea typeface="Times New Roman"/>
                <a:cs typeface="Times New Roman"/>
                <a:sym typeface="Times New Roman"/>
              </a:rPr>
              <a:t>J</a:t>
            </a:r>
            <a:r>
              <a:rPr b="1" i="1" lang="en-US" sz="1950">
                <a:solidFill>
                  <a:schemeClr val="dk1"/>
                </a:solidFill>
                <a:latin typeface="Times New Roman"/>
                <a:ea typeface="Times New Roman"/>
                <a:cs typeface="Times New Roman"/>
                <a:sym typeface="Times New Roman"/>
              </a:rPr>
              <a:t>n</a:t>
            </a:r>
            <a:r>
              <a:rPr b="1" lang="en-US" sz="1950">
                <a:solidFill>
                  <a:schemeClr val="dk1"/>
                </a:solidFill>
                <a:latin typeface="Times New Roman"/>
                <a:ea typeface="Times New Roman"/>
                <a:cs typeface="Times New Roman"/>
                <a:sym typeface="Times New Roman"/>
              </a:rPr>
              <a:t>,</a:t>
            </a:r>
            <a:r>
              <a:rPr b="1" i="1" lang="en-US" sz="1950">
                <a:solidFill>
                  <a:schemeClr val="dk1"/>
                </a:solidFill>
                <a:latin typeface="Times New Roman"/>
                <a:ea typeface="Times New Roman"/>
                <a:cs typeface="Times New Roman"/>
                <a:sym typeface="Times New Roman"/>
              </a:rPr>
              <a:t>i </a:t>
            </a:r>
            <a:r>
              <a:rPr b="1" baseline="30000" lang="en-US" sz="5100">
                <a:solidFill>
                  <a:schemeClr val="dk1"/>
                </a:solidFill>
                <a:latin typeface="Times New Roman"/>
                <a:ea typeface="Times New Roman"/>
                <a:cs typeface="Times New Roman"/>
                <a:sym typeface="Times New Roman"/>
              </a:rPr>
              <a:t>(</a:t>
            </a:r>
            <a:r>
              <a:rPr b="1" baseline="30000" i="1" lang="en-US" sz="5100">
                <a:solidFill>
                  <a:schemeClr val="dk1"/>
                </a:solidFill>
                <a:latin typeface="Times New Roman"/>
                <a:ea typeface="Times New Roman"/>
                <a:cs typeface="Times New Roman"/>
                <a:sym typeface="Times New Roman"/>
              </a:rPr>
              <a:t>u</a:t>
            </a:r>
            <a:r>
              <a:rPr b="1" baseline="30000" lang="en-US" sz="5100">
                <a:solidFill>
                  <a:schemeClr val="dk1"/>
                </a:solidFill>
                <a:latin typeface="Times New Roman"/>
                <a:ea typeface="Times New Roman"/>
                <a:cs typeface="Times New Roman"/>
                <a:sym typeface="Times New Roman"/>
              </a:rPr>
              <a:t>)</a:t>
            </a:r>
            <a:r>
              <a:rPr b="1" baseline="30000" i="1" lang="en-US" sz="5100">
                <a:solidFill>
                  <a:schemeClr val="dk1"/>
                </a:solidFill>
                <a:latin typeface="Times New Roman"/>
                <a:ea typeface="Times New Roman"/>
                <a:cs typeface="Times New Roman"/>
                <a:sym typeface="Times New Roman"/>
              </a:rPr>
              <a:t>K</a:t>
            </a:r>
            <a:r>
              <a:rPr b="1" i="1" lang="en-US" sz="1950">
                <a:solidFill>
                  <a:schemeClr val="dk1"/>
                </a:solidFill>
                <a:latin typeface="Times New Roman"/>
                <a:ea typeface="Times New Roman"/>
                <a:cs typeface="Times New Roman"/>
                <a:sym typeface="Times New Roman"/>
              </a:rPr>
              <a:t>m </a:t>
            </a:r>
            <a:r>
              <a:rPr b="1" lang="en-US" sz="1950">
                <a:solidFill>
                  <a:schemeClr val="dk1"/>
                </a:solidFill>
                <a:latin typeface="Times New Roman"/>
                <a:ea typeface="Times New Roman"/>
                <a:cs typeface="Times New Roman"/>
                <a:sym typeface="Times New Roman"/>
              </a:rPr>
              <a:t>, </a:t>
            </a:r>
            <a:r>
              <a:rPr b="1" i="1" lang="en-US" sz="1950">
                <a:solidFill>
                  <a:schemeClr val="dk1"/>
                </a:solidFill>
                <a:latin typeface="Times New Roman"/>
                <a:ea typeface="Times New Roman"/>
                <a:cs typeface="Times New Roman"/>
                <a:sym typeface="Times New Roman"/>
              </a:rPr>
              <a:t>j </a:t>
            </a:r>
            <a:r>
              <a:rPr b="1" baseline="30000" lang="en-US" sz="5100">
                <a:solidFill>
                  <a:schemeClr val="dk1"/>
                </a:solidFill>
                <a:latin typeface="Times New Roman"/>
                <a:ea typeface="Times New Roman"/>
                <a:cs typeface="Times New Roman"/>
                <a:sym typeface="Times New Roman"/>
              </a:rPr>
              <a:t>(</a:t>
            </a:r>
            <a:r>
              <a:rPr b="1" baseline="30000" i="1" lang="en-US" sz="5100">
                <a:solidFill>
                  <a:schemeClr val="dk1"/>
                </a:solidFill>
                <a:latin typeface="Times New Roman"/>
                <a:ea typeface="Times New Roman"/>
                <a:cs typeface="Times New Roman"/>
                <a:sym typeface="Times New Roman"/>
              </a:rPr>
              <a:t>w</a:t>
            </a:r>
            <a:r>
              <a:rPr b="1" baseline="30000" lang="en-US" sz="5100">
                <a:solidFill>
                  <a:schemeClr val="dk1"/>
                </a:solidFill>
                <a:latin typeface="Times New Roman"/>
                <a:ea typeface="Times New Roman"/>
                <a:cs typeface="Times New Roman"/>
                <a:sym typeface="Times New Roman"/>
              </a:rPr>
              <a:t>);</a:t>
            </a:r>
            <a:endParaRPr baseline="30000" sz="5100">
              <a:solidFill>
                <a:schemeClr val="dk1"/>
              </a:solidFill>
              <a:latin typeface="Times New Roman"/>
              <a:ea typeface="Times New Roman"/>
              <a:cs typeface="Times New Roman"/>
              <a:sym typeface="Times New Roman"/>
            </a:endParaRPr>
          </a:p>
          <a:p>
            <a:pPr indent="0" lvl="0" marL="97790" marR="0" rtl="0" algn="l">
              <a:lnSpc>
                <a:spcPct val="104871"/>
              </a:lnSpc>
              <a:spcBef>
                <a:spcPts val="0"/>
              </a:spcBef>
              <a:spcAft>
                <a:spcPts val="0"/>
              </a:spcAft>
              <a:buNone/>
            </a:pPr>
            <a:r>
              <a:rPr b="1" i="1" lang="en-US" sz="1950">
                <a:solidFill>
                  <a:schemeClr val="dk1"/>
                </a:solidFill>
                <a:latin typeface="Times New Roman"/>
                <a:ea typeface="Times New Roman"/>
                <a:cs typeface="Times New Roman"/>
                <a:sym typeface="Times New Roman"/>
              </a:rPr>
              <a:t>i </a:t>
            </a:r>
            <a:r>
              <a:rPr lang="en-US" sz="1950">
                <a:solidFill>
                  <a:schemeClr val="dk1"/>
                </a:solidFill>
                <a:latin typeface="Noto Sans Symbols"/>
                <a:ea typeface="Noto Sans Symbols"/>
                <a:cs typeface="Noto Sans Symbols"/>
                <a:sym typeface="Noto Sans Symbols"/>
              </a:rPr>
              <a:t>=</a:t>
            </a:r>
            <a:r>
              <a:rPr b="1" lang="en-US" sz="1950">
                <a:solidFill>
                  <a:schemeClr val="dk1"/>
                </a:solidFill>
                <a:latin typeface="Times New Roman"/>
                <a:ea typeface="Times New Roman"/>
                <a:cs typeface="Times New Roman"/>
                <a:sym typeface="Times New Roman"/>
              </a:rPr>
              <a:t>0	</a:t>
            </a:r>
            <a:r>
              <a:rPr b="1" i="1" lang="en-US" sz="1950">
                <a:solidFill>
                  <a:schemeClr val="dk1"/>
                </a:solidFill>
                <a:latin typeface="Times New Roman"/>
                <a:ea typeface="Times New Roman"/>
                <a:cs typeface="Times New Roman"/>
                <a:sym typeface="Times New Roman"/>
              </a:rPr>
              <a:t>j </a:t>
            </a:r>
            <a:r>
              <a:rPr lang="en-US" sz="1950">
                <a:solidFill>
                  <a:schemeClr val="dk1"/>
                </a:solidFill>
                <a:latin typeface="Noto Sans Symbols"/>
                <a:ea typeface="Noto Sans Symbols"/>
                <a:cs typeface="Noto Sans Symbols"/>
                <a:sym typeface="Noto Sans Symbols"/>
              </a:rPr>
              <a:t>=</a:t>
            </a:r>
            <a:r>
              <a:rPr b="1" lang="en-US" sz="1950">
                <a:solidFill>
                  <a:schemeClr val="dk1"/>
                </a:solidFill>
                <a:latin typeface="Times New Roman"/>
                <a:ea typeface="Times New Roman"/>
                <a:cs typeface="Times New Roman"/>
                <a:sym typeface="Times New Roman"/>
              </a:rPr>
              <a:t>0</a:t>
            </a:r>
            <a:endParaRPr sz="1950">
              <a:solidFill>
                <a:schemeClr val="dk1"/>
              </a:solidFill>
              <a:latin typeface="Times New Roman"/>
              <a:ea typeface="Times New Roman"/>
              <a:cs typeface="Times New Roman"/>
              <a:sym typeface="Times New Roman"/>
            </a:endParaRPr>
          </a:p>
        </p:txBody>
      </p:sp>
      <p:sp>
        <p:nvSpPr>
          <p:cNvPr id="2718" name="Google Shape;2718;p108"/>
          <p:cNvSpPr txBox="1"/>
          <p:nvPr/>
        </p:nvSpPr>
        <p:spPr>
          <a:xfrm>
            <a:off x="690673" y="2359398"/>
            <a:ext cx="1713230" cy="54356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400">
                <a:solidFill>
                  <a:schemeClr val="dk1"/>
                </a:solidFill>
                <a:latin typeface="Times New Roman"/>
                <a:ea typeface="Times New Roman"/>
                <a:cs typeface="Times New Roman"/>
                <a:sym typeface="Times New Roman"/>
              </a:rPr>
              <a:t>Q</a:t>
            </a:r>
            <a:r>
              <a:rPr b="1" lang="en-US" sz="3400">
                <a:solidFill>
                  <a:schemeClr val="dk1"/>
                </a:solidFill>
                <a:latin typeface="Times New Roman"/>
                <a:ea typeface="Times New Roman"/>
                <a:cs typeface="Times New Roman"/>
                <a:sym typeface="Times New Roman"/>
              </a:rPr>
              <a:t>(</a:t>
            </a:r>
            <a:r>
              <a:rPr b="1" i="1" lang="en-US" sz="3400">
                <a:solidFill>
                  <a:schemeClr val="dk1"/>
                </a:solidFill>
                <a:latin typeface="Times New Roman"/>
                <a:ea typeface="Times New Roman"/>
                <a:cs typeface="Times New Roman"/>
                <a:sym typeface="Times New Roman"/>
              </a:rPr>
              <a:t>u</a:t>
            </a:r>
            <a:r>
              <a:rPr b="1" lang="en-US" sz="3400">
                <a:solidFill>
                  <a:schemeClr val="dk1"/>
                </a:solidFill>
                <a:latin typeface="Times New Roman"/>
                <a:ea typeface="Times New Roman"/>
                <a:cs typeface="Times New Roman"/>
                <a:sym typeface="Times New Roman"/>
              </a:rPr>
              <a:t>, </a:t>
            </a:r>
            <a:r>
              <a:rPr b="1" i="1" lang="en-US" sz="3400">
                <a:solidFill>
                  <a:schemeClr val="dk1"/>
                </a:solidFill>
                <a:latin typeface="Times New Roman"/>
                <a:ea typeface="Times New Roman"/>
                <a:cs typeface="Times New Roman"/>
                <a:sym typeface="Times New Roman"/>
              </a:rPr>
              <a:t>w</a:t>
            </a:r>
            <a:r>
              <a:rPr b="1" lang="en-US" sz="3400">
                <a:solidFill>
                  <a:schemeClr val="dk1"/>
                </a:solidFill>
                <a:latin typeface="Times New Roman"/>
                <a:ea typeface="Times New Roman"/>
                <a:cs typeface="Times New Roman"/>
                <a:sym typeface="Times New Roman"/>
              </a:rPr>
              <a:t>) </a:t>
            </a:r>
            <a:r>
              <a:rPr lang="en-US" sz="3400">
                <a:solidFill>
                  <a:schemeClr val="dk1"/>
                </a:solidFill>
                <a:latin typeface="Noto Sans Symbols"/>
                <a:ea typeface="Noto Sans Symbols"/>
                <a:cs typeface="Noto Sans Symbols"/>
                <a:sym typeface="Noto Sans Symbols"/>
              </a:rPr>
              <a:t>=</a:t>
            </a:r>
            <a:endParaRPr sz="3400">
              <a:solidFill>
                <a:schemeClr val="dk1"/>
              </a:solidFill>
              <a:latin typeface="Noto Sans Symbols"/>
              <a:ea typeface="Noto Sans Symbols"/>
              <a:cs typeface="Noto Sans Symbols"/>
              <a:sym typeface="Noto Sans Symbols"/>
            </a:endParaRPr>
          </a:p>
        </p:txBody>
      </p:sp>
      <p:sp>
        <p:nvSpPr>
          <p:cNvPr id="2719" name="Google Shape;2719;p108"/>
          <p:cNvSpPr txBox="1"/>
          <p:nvPr/>
        </p:nvSpPr>
        <p:spPr>
          <a:xfrm>
            <a:off x="810259" y="1037335"/>
            <a:ext cx="4261485"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rgbClr val="FFCC99"/>
                </a:solidFill>
                <a:latin typeface="Verdana"/>
                <a:ea typeface="Verdana"/>
                <a:cs typeface="Verdana"/>
                <a:sym typeface="Verdana"/>
              </a:rPr>
              <a:t>Equation of a parametric  Bezier surface:</a:t>
            </a:r>
            <a:endParaRPr sz="2400">
              <a:solidFill>
                <a:schemeClr val="dk1"/>
              </a:solidFill>
              <a:latin typeface="Verdana"/>
              <a:ea typeface="Verdana"/>
              <a:cs typeface="Verdana"/>
              <a:sym typeface="Verdana"/>
            </a:endParaRPr>
          </a:p>
        </p:txBody>
      </p:sp>
      <p:grpSp>
        <p:nvGrpSpPr>
          <p:cNvPr id="2720" name="Google Shape;2720;p108"/>
          <p:cNvGrpSpPr/>
          <p:nvPr/>
        </p:nvGrpSpPr>
        <p:grpSpPr>
          <a:xfrm>
            <a:off x="5264658" y="689609"/>
            <a:ext cx="4132579" cy="2581275"/>
            <a:chOff x="5264658" y="689609"/>
            <a:chExt cx="4132579" cy="2581275"/>
          </a:xfrm>
        </p:grpSpPr>
        <p:sp>
          <p:nvSpPr>
            <p:cNvPr id="2721" name="Google Shape;2721;p108"/>
            <p:cNvSpPr/>
            <p:nvPr/>
          </p:nvSpPr>
          <p:spPr>
            <a:xfrm>
              <a:off x="5264658" y="689609"/>
              <a:ext cx="4132579" cy="2581275"/>
            </a:xfrm>
            <a:custGeom>
              <a:rect b="b" l="l" r="r" t="t"/>
              <a:pathLst>
                <a:path extrusionOk="0" h="2581275" w="4132579">
                  <a:moveTo>
                    <a:pt x="4132326" y="2580893"/>
                  </a:moveTo>
                  <a:lnTo>
                    <a:pt x="4132326" y="0"/>
                  </a:lnTo>
                  <a:lnTo>
                    <a:pt x="0" y="0"/>
                  </a:lnTo>
                  <a:lnTo>
                    <a:pt x="0" y="2580894"/>
                  </a:lnTo>
                  <a:lnTo>
                    <a:pt x="4132326" y="2580893"/>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22" name="Google Shape;2722;p108"/>
            <p:cNvSpPr/>
            <p:nvPr/>
          </p:nvSpPr>
          <p:spPr>
            <a:xfrm>
              <a:off x="6371082" y="2644778"/>
              <a:ext cx="1434465" cy="0"/>
            </a:xfrm>
            <a:custGeom>
              <a:rect b="b" l="l" r="r" t="t"/>
              <a:pathLst>
                <a:path extrusionOk="0" h="120000" w="1434465">
                  <a:moveTo>
                    <a:pt x="0" y="0"/>
                  </a:moveTo>
                  <a:lnTo>
                    <a:pt x="1434081" y="0"/>
                  </a:lnTo>
                </a:path>
              </a:pathLst>
            </a:custGeom>
            <a:noFill/>
            <a:ln cap="flat" cmpd="sng" w="17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723" name="Google Shape;2723;p108"/>
          <p:cNvSpPr txBox="1"/>
          <p:nvPr/>
        </p:nvSpPr>
        <p:spPr>
          <a:xfrm>
            <a:off x="6889477" y="2062268"/>
            <a:ext cx="415925" cy="52133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n!</a:t>
            </a:r>
            <a:endParaRPr sz="3250">
              <a:solidFill>
                <a:schemeClr val="dk1"/>
              </a:solidFill>
              <a:latin typeface="Times New Roman"/>
              <a:ea typeface="Times New Roman"/>
              <a:cs typeface="Times New Roman"/>
              <a:sym typeface="Times New Roman"/>
            </a:endParaRPr>
          </a:p>
        </p:txBody>
      </p:sp>
      <p:sp>
        <p:nvSpPr>
          <p:cNvPr id="2724" name="Google Shape;2724;p108"/>
          <p:cNvSpPr txBox="1"/>
          <p:nvPr/>
        </p:nvSpPr>
        <p:spPr>
          <a:xfrm>
            <a:off x="5299947" y="2313749"/>
            <a:ext cx="2513965" cy="852805"/>
          </a:xfrm>
          <a:prstGeom prst="rect">
            <a:avLst/>
          </a:prstGeom>
          <a:noFill/>
          <a:ln>
            <a:noFill/>
          </a:ln>
        </p:spPr>
        <p:txBody>
          <a:bodyPr anchorCtr="0" anchor="t" bIns="0" lIns="0" spcFirstLastPara="1" rIns="0" wrap="square" tIns="12700">
            <a:spAutoFit/>
          </a:bodyPr>
          <a:lstStyle/>
          <a:p>
            <a:pPr indent="0" lvl="0" marL="12700" marR="0" rtl="0" algn="l">
              <a:lnSpc>
                <a:spcPct val="66748"/>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baseline="-25000" lang="en-US" sz="4875">
                <a:solidFill>
                  <a:schemeClr val="dk1"/>
                </a:solidFill>
                <a:latin typeface="Noto Sans Symbols"/>
                <a:ea typeface="Noto Sans Symbols"/>
                <a:cs typeface="Noto Sans Symbols"/>
                <a:sym typeface="Noto Sans Symbols"/>
              </a:rPr>
              <a:t>=</a:t>
            </a:r>
            <a:endParaRPr baseline="-25000" sz="4875">
              <a:solidFill>
                <a:schemeClr val="dk1"/>
              </a:solidFill>
              <a:latin typeface="Noto Sans Symbols"/>
              <a:ea typeface="Noto Sans Symbols"/>
              <a:cs typeface="Noto Sans Symbols"/>
              <a:sym typeface="Noto Sans Symbols"/>
            </a:endParaRPr>
          </a:p>
          <a:p>
            <a:pPr indent="0" lvl="0" marL="270510" marR="0" rtl="0" algn="l">
              <a:lnSpc>
                <a:spcPct val="100123"/>
              </a:lnSpc>
              <a:spcBef>
                <a:spcPts val="0"/>
              </a:spcBef>
              <a:spcAft>
                <a:spcPts val="0"/>
              </a:spcAft>
              <a:buNone/>
            </a:pPr>
            <a:r>
              <a:rPr b="1" i="1" lang="en-US" sz="3250">
                <a:solidFill>
                  <a:schemeClr val="dk1"/>
                </a:solidFill>
                <a:latin typeface="Times New Roman"/>
                <a:ea typeface="Times New Roman"/>
                <a:cs typeface="Times New Roman"/>
                <a:sym typeface="Times New Roman"/>
              </a:rPr>
              <a:t>i	i!(n </a:t>
            </a: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b="1" i="1" lang="en-US" sz="3250">
                <a:solidFill>
                  <a:schemeClr val="dk1"/>
                </a:solidFill>
                <a:latin typeface="Times New Roman"/>
                <a:ea typeface="Times New Roman"/>
                <a:cs typeface="Times New Roman"/>
                <a:sym typeface="Times New Roman"/>
              </a:rPr>
              <a:t>i)!</a:t>
            </a:r>
            <a:endParaRPr sz="3250">
              <a:solidFill>
                <a:schemeClr val="dk1"/>
              </a:solidFill>
              <a:latin typeface="Times New Roman"/>
              <a:ea typeface="Times New Roman"/>
              <a:cs typeface="Times New Roman"/>
              <a:sym typeface="Times New Roman"/>
            </a:endParaRPr>
          </a:p>
        </p:txBody>
      </p:sp>
      <p:sp>
        <p:nvSpPr>
          <p:cNvPr id="2725" name="Google Shape;2725;p108"/>
          <p:cNvSpPr txBox="1"/>
          <p:nvPr/>
        </p:nvSpPr>
        <p:spPr>
          <a:xfrm>
            <a:off x="5299947" y="2737427"/>
            <a:ext cx="656590" cy="52133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2726" name="Google Shape;2726;p108"/>
          <p:cNvSpPr txBox="1"/>
          <p:nvPr/>
        </p:nvSpPr>
        <p:spPr>
          <a:xfrm>
            <a:off x="5299947" y="2049343"/>
            <a:ext cx="656590" cy="52133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b="1" baseline="30000" i="1" lang="en-US" sz="4875">
                <a:solidFill>
                  <a:schemeClr val="dk1"/>
                </a:solidFill>
                <a:latin typeface="Times New Roman"/>
                <a:ea typeface="Times New Roman"/>
                <a:cs typeface="Times New Roman"/>
                <a:sym typeface="Times New Roman"/>
              </a:rPr>
              <a:t>n</a:t>
            </a: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2727" name="Google Shape;2727;p108"/>
          <p:cNvSpPr txBox="1"/>
          <p:nvPr/>
        </p:nvSpPr>
        <p:spPr>
          <a:xfrm>
            <a:off x="6691102" y="1429848"/>
            <a:ext cx="707390" cy="521334"/>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b="1" baseline="30000" i="1" lang="en-US" sz="4875">
                <a:solidFill>
                  <a:schemeClr val="dk1"/>
                </a:solidFill>
                <a:latin typeface="Times New Roman"/>
                <a:ea typeface="Times New Roman"/>
                <a:cs typeface="Times New Roman"/>
                <a:sym typeface="Times New Roman"/>
              </a:rPr>
              <a:t>i </a:t>
            </a: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2728" name="Google Shape;2728;p108"/>
          <p:cNvSpPr txBox="1"/>
          <p:nvPr/>
        </p:nvSpPr>
        <p:spPr>
          <a:xfrm>
            <a:off x="6716502" y="741762"/>
            <a:ext cx="656590" cy="52133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b="1" baseline="30000" i="1" lang="en-US" sz="4875">
                <a:solidFill>
                  <a:schemeClr val="dk1"/>
                </a:solidFill>
                <a:latin typeface="Times New Roman"/>
                <a:ea typeface="Times New Roman"/>
                <a:cs typeface="Times New Roman"/>
                <a:sym typeface="Times New Roman"/>
              </a:rPr>
              <a:t>n</a:t>
            </a: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2729" name="Google Shape;2729;p108"/>
          <p:cNvSpPr txBox="1"/>
          <p:nvPr/>
        </p:nvSpPr>
        <p:spPr>
          <a:xfrm>
            <a:off x="5293659" y="1021407"/>
            <a:ext cx="4084320" cy="521334"/>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J</a:t>
            </a:r>
            <a:r>
              <a:rPr b="1" baseline="-25000" i="1" lang="en-US" sz="2850">
                <a:solidFill>
                  <a:schemeClr val="dk1"/>
                </a:solidFill>
                <a:latin typeface="Times New Roman"/>
                <a:ea typeface="Times New Roman"/>
                <a:cs typeface="Times New Roman"/>
                <a:sym typeface="Times New Roman"/>
              </a:rPr>
              <a:t>n,i</a:t>
            </a:r>
            <a:r>
              <a:rPr b="1" i="1" lang="en-US" sz="3250">
                <a:solidFill>
                  <a:schemeClr val="dk1"/>
                </a:solidFill>
                <a:latin typeface="Times New Roman"/>
                <a:ea typeface="Times New Roman"/>
                <a:cs typeface="Times New Roman"/>
                <a:sym typeface="Times New Roman"/>
              </a:rPr>
              <a:t>(u) </a:t>
            </a: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baseline="30000" lang="en-US" sz="4875">
                <a:solidFill>
                  <a:schemeClr val="dk1"/>
                </a:solidFill>
                <a:latin typeface="Noto Sans Symbols"/>
                <a:ea typeface="Noto Sans Symbols"/>
                <a:cs typeface="Noto Sans Symbols"/>
                <a:sym typeface="Noto Sans Symbols"/>
              </a:rPr>
              <a:t>⎜</a:t>
            </a:r>
            <a:r>
              <a:rPr baseline="-25000" lang="en-US" sz="4875">
                <a:solidFill>
                  <a:schemeClr val="dk1"/>
                </a:solidFill>
                <a:latin typeface="Noto Sans Symbols"/>
                <a:ea typeface="Noto Sans Symbols"/>
                <a:cs typeface="Noto Sans Symbols"/>
                <a:sym typeface="Noto Sans Symbols"/>
              </a:rPr>
              <a:t>⎜</a:t>
            </a:r>
            <a:r>
              <a:rPr baseline="-25000" lang="en-US" sz="4875">
                <a:solidFill>
                  <a:schemeClr val="dk1"/>
                </a:solidFill>
                <a:latin typeface="Times New Roman"/>
                <a:ea typeface="Times New Roman"/>
                <a:cs typeface="Times New Roman"/>
                <a:sym typeface="Times New Roman"/>
              </a:rPr>
              <a:t>	</a:t>
            </a:r>
            <a:r>
              <a:rPr baseline="30000" lang="en-US" sz="4875">
                <a:solidFill>
                  <a:schemeClr val="dk1"/>
                </a:solidFill>
                <a:latin typeface="Noto Sans Symbols"/>
                <a:ea typeface="Noto Sans Symbols"/>
                <a:cs typeface="Noto Sans Symbols"/>
                <a:sym typeface="Noto Sans Symbols"/>
              </a:rPr>
              <a:t>⎟</a:t>
            </a:r>
            <a:r>
              <a:rPr baseline="-25000" lang="en-US" sz="4875">
                <a:solidFill>
                  <a:schemeClr val="dk1"/>
                </a:solidFill>
                <a:latin typeface="Noto Sans Symbols"/>
                <a:ea typeface="Noto Sans Symbols"/>
                <a:cs typeface="Noto Sans Symbols"/>
                <a:sym typeface="Noto Sans Symbols"/>
              </a:rPr>
              <a:t>⎟</a:t>
            </a:r>
            <a:r>
              <a:rPr b="1" i="1" lang="en-US" sz="3250">
                <a:solidFill>
                  <a:schemeClr val="dk1"/>
                </a:solidFill>
                <a:latin typeface="Times New Roman"/>
                <a:ea typeface="Times New Roman"/>
                <a:cs typeface="Times New Roman"/>
                <a:sym typeface="Times New Roman"/>
              </a:rPr>
              <a:t>u</a:t>
            </a:r>
            <a:r>
              <a:rPr b="1" baseline="30000" i="1" lang="en-US" sz="2850">
                <a:solidFill>
                  <a:schemeClr val="dk1"/>
                </a:solidFill>
                <a:latin typeface="Times New Roman"/>
                <a:ea typeface="Times New Roman"/>
                <a:cs typeface="Times New Roman"/>
                <a:sym typeface="Times New Roman"/>
              </a:rPr>
              <a:t>i</a:t>
            </a:r>
            <a:r>
              <a:rPr b="1" i="1" lang="en-US" sz="3250">
                <a:solidFill>
                  <a:schemeClr val="dk1"/>
                </a:solidFill>
                <a:latin typeface="Times New Roman"/>
                <a:ea typeface="Times New Roman"/>
                <a:cs typeface="Times New Roman"/>
                <a:sym typeface="Times New Roman"/>
              </a:rPr>
              <a:t>( </a:t>
            </a:r>
            <a:r>
              <a:rPr b="1" lang="en-US" sz="3250">
                <a:solidFill>
                  <a:schemeClr val="dk1"/>
                </a:solidFill>
                <a:latin typeface="Times New Roman"/>
                <a:ea typeface="Times New Roman"/>
                <a:cs typeface="Times New Roman"/>
                <a:sym typeface="Times New Roman"/>
              </a:rPr>
              <a:t>1 </a:t>
            </a: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b="1" i="1" lang="en-US" sz="3250">
                <a:solidFill>
                  <a:schemeClr val="dk1"/>
                </a:solidFill>
                <a:latin typeface="Times New Roman"/>
                <a:ea typeface="Times New Roman"/>
                <a:cs typeface="Times New Roman"/>
                <a:sym typeface="Times New Roman"/>
              </a:rPr>
              <a:t>u)</a:t>
            </a:r>
            <a:r>
              <a:rPr b="1" baseline="30000" i="1" lang="en-US" sz="2850">
                <a:solidFill>
                  <a:schemeClr val="dk1"/>
                </a:solidFill>
                <a:latin typeface="Times New Roman"/>
                <a:ea typeface="Times New Roman"/>
                <a:cs typeface="Times New Roman"/>
                <a:sym typeface="Times New Roman"/>
              </a:rPr>
              <a:t>n</a:t>
            </a:r>
            <a:r>
              <a:rPr baseline="30000" lang="en-US" sz="2850">
                <a:solidFill>
                  <a:schemeClr val="dk1"/>
                </a:solidFill>
                <a:latin typeface="Noto Sans Symbols"/>
                <a:ea typeface="Noto Sans Symbols"/>
                <a:cs typeface="Noto Sans Symbols"/>
                <a:sym typeface="Noto Sans Symbols"/>
              </a:rPr>
              <a:t>−</a:t>
            </a:r>
            <a:r>
              <a:rPr b="1" baseline="30000" i="1" lang="en-US" sz="2850">
                <a:solidFill>
                  <a:schemeClr val="dk1"/>
                </a:solidFill>
                <a:latin typeface="Times New Roman"/>
                <a:ea typeface="Times New Roman"/>
                <a:cs typeface="Times New Roman"/>
                <a:sym typeface="Times New Roman"/>
              </a:rPr>
              <a:t>i </a:t>
            </a:r>
            <a:r>
              <a:rPr b="1" i="1" lang="en-US" sz="3250">
                <a:solidFill>
                  <a:schemeClr val="dk1"/>
                </a:solidFill>
                <a:latin typeface="Times New Roman"/>
                <a:ea typeface="Times New Roman"/>
                <a:cs typeface="Times New Roman"/>
                <a:sym typeface="Times New Roman"/>
              </a:rPr>
              <a:t>;</a:t>
            </a:r>
            <a:endParaRPr sz="3250">
              <a:solidFill>
                <a:schemeClr val="dk1"/>
              </a:solidFill>
              <a:latin typeface="Times New Roman"/>
              <a:ea typeface="Times New Roman"/>
              <a:cs typeface="Times New Roman"/>
              <a:sym typeface="Times New Roman"/>
            </a:endParaRPr>
          </a:p>
        </p:txBody>
      </p:sp>
      <p:grpSp>
        <p:nvGrpSpPr>
          <p:cNvPr id="2730" name="Google Shape;2730;p108"/>
          <p:cNvGrpSpPr/>
          <p:nvPr/>
        </p:nvGrpSpPr>
        <p:grpSpPr>
          <a:xfrm>
            <a:off x="4475226" y="4245102"/>
            <a:ext cx="4861560" cy="2734310"/>
            <a:chOff x="4475226" y="4245102"/>
            <a:chExt cx="4861560" cy="2734310"/>
          </a:xfrm>
        </p:grpSpPr>
        <p:sp>
          <p:nvSpPr>
            <p:cNvPr id="2731" name="Google Shape;2731;p108"/>
            <p:cNvSpPr/>
            <p:nvPr/>
          </p:nvSpPr>
          <p:spPr>
            <a:xfrm>
              <a:off x="4475226" y="4245102"/>
              <a:ext cx="4861560" cy="2734310"/>
            </a:xfrm>
            <a:custGeom>
              <a:rect b="b" l="l" r="r" t="t"/>
              <a:pathLst>
                <a:path extrusionOk="0" h="2734309" w="4861559">
                  <a:moveTo>
                    <a:pt x="4861560" y="2734056"/>
                  </a:moveTo>
                  <a:lnTo>
                    <a:pt x="4861560" y="0"/>
                  </a:lnTo>
                  <a:lnTo>
                    <a:pt x="0" y="0"/>
                  </a:lnTo>
                  <a:lnTo>
                    <a:pt x="0" y="2734056"/>
                  </a:lnTo>
                  <a:lnTo>
                    <a:pt x="4861560" y="2734056"/>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32" name="Google Shape;2732;p108"/>
            <p:cNvSpPr/>
            <p:nvPr/>
          </p:nvSpPr>
          <p:spPr>
            <a:xfrm>
              <a:off x="5738614" y="6316072"/>
              <a:ext cx="1748789" cy="0"/>
            </a:xfrm>
            <a:custGeom>
              <a:rect b="b" l="l" r="r" t="t"/>
              <a:pathLst>
                <a:path extrusionOk="0" h="120000" w="1748790">
                  <a:moveTo>
                    <a:pt x="0" y="0"/>
                  </a:moveTo>
                  <a:lnTo>
                    <a:pt x="1748787" y="0"/>
                  </a:lnTo>
                </a:path>
              </a:pathLst>
            </a:custGeom>
            <a:noFill/>
            <a:ln cap="flat" cmpd="sng" w="181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733" name="Google Shape;2733;p108"/>
          <p:cNvSpPr txBox="1"/>
          <p:nvPr/>
        </p:nvSpPr>
        <p:spPr>
          <a:xfrm>
            <a:off x="6354610" y="5699935"/>
            <a:ext cx="536575" cy="55054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450">
                <a:solidFill>
                  <a:schemeClr val="dk1"/>
                </a:solidFill>
                <a:latin typeface="Times New Roman"/>
                <a:ea typeface="Times New Roman"/>
                <a:cs typeface="Times New Roman"/>
                <a:sym typeface="Times New Roman"/>
              </a:rPr>
              <a:t>m!</a:t>
            </a:r>
            <a:endParaRPr sz="3450">
              <a:solidFill>
                <a:schemeClr val="dk1"/>
              </a:solidFill>
              <a:latin typeface="Times New Roman"/>
              <a:ea typeface="Times New Roman"/>
              <a:cs typeface="Times New Roman"/>
              <a:sym typeface="Times New Roman"/>
            </a:endParaRPr>
          </a:p>
        </p:txBody>
      </p:sp>
      <p:sp>
        <p:nvSpPr>
          <p:cNvPr id="2734" name="Google Shape;2734;p108"/>
          <p:cNvSpPr txBox="1"/>
          <p:nvPr/>
        </p:nvSpPr>
        <p:spPr>
          <a:xfrm>
            <a:off x="6540482" y="4931864"/>
            <a:ext cx="147320" cy="55054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450">
                <a:solidFill>
                  <a:schemeClr val="dk1"/>
                </a:solidFill>
                <a:latin typeface="Times New Roman"/>
                <a:ea typeface="Times New Roman"/>
                <a:cs typeface="Times New Roman"/>
                <a:sym typeface="Times New Roman"/>
              </a:rPr>
              <a:t>j</a:t>
            </a:r>
            <a:endParaRPr sz="3450">
              <a:solidFill>
                <a:schemeClr val="dk1"/>
              </a:solidFill>
              <a:latin typeface="Times New Roman"/>
              <a:ea typeface="Times New Roman"/>
              <a:cs typeface="Times New Roman"/>
              <a:sym typeface="Times New Roman"/>
            </a:endParaRPr>
          </a:p>
        </p:txBody>
      </p:sp>
      <p:sp>
        <p:nvSpPr>
          <p:cNvPr id="2735" name="Google Shape;2735;p108"/>
          <p:cNvSpPr txBox="1"/>
          <p:nvPr/>
        </p:nvSpPr>
        <p:spPr>
          <a:xfrm>
            <a:off x="7323070" y="4669882"/>
            <a:ext cx="96520" cy="33210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i="1" lang="en-US" sz="2000">
                <a:solidFill>
                  <a:schemeClr val="dk1"/>
                </a:solidFill>
                <a:latin typeface="Times New Roman"/>
                <a:ea typeface="Times New Roman"/>
                <a:cs typeface="Times New Roman"/>
                <a:sym typeface="Times New Roman"/>
              </a:rPr>
              <a:t>j</a:t>
            </a:r>
            <a:endParaRPr sz="2000">
              <a:solidFill>
                <a:schemeClr val="dk1"/>
              </a:solidFill>
              <a:latin typeface="Times New Roman"/>
              <a:ea typeface="Times New Roman"/>
              <a:cs typeface="Times New Roman"/>
              <a:sym typeface="Times New Roman"/>
            </a:endParaRPr>
          </a:p>
        </p:txBody>
      </p:sp>
      <p:sp>
        <p:nvSpPr>
          <p:cNvPr id="2736" name="Google Shape;2736;p108"/>
          <p:cNvSpPr txBox="1"/>
          <p:nvPr/>
        </p:nvSpPr>
        <p:spPr>
          <a:xfrm>
            <a:off x="4863340" y="4888569"/>
            <a:ext cx="358775" cy="33210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i="1" lang="en-US" sz="2000">
                <a:solidFill>
                  <a:schemeClr val="dk1"/>
                </a:solidFill>
                <a:latin typeface="Times New Roman"/>
                <a:ea typeface="Times New Roman"/>
                <a:cs typeface="Times New Roman"/>
                <a:sym typeface="Times New Roman"/>
              </a:rPr>
              <a:t>m,j</a:t>
            </a:r>
            <a:endParaRPr sz="2000">
              <a:solidFill>
                <a:schemeClr val="dk1"/>
              </a:solidFill>
              <a:latin typeface="Times New Roman"/>
              <a:ea typeface="Times New Roman"/>
              <a:cs typeface="Times New Roman"/>
              <a:sym typeface="Times New Roman"/>
            </a:endParaRPr>
          </a:p>
        </p:txBody>
      </p:sp>
      <p:sp>
        <p:nvSpPr>
          <p:cNvPr id="2737" name="Google Shape;2737;p108"/>
          <p:cNvSpPr txBox="1"/>
          <p:nvPr/>
        </p:nvSpPr>
        <p:spPr>
          <a:xfrm>
            <a:off x="4512824" y="5966647"/>
            <a:ext cx="2990215" cy="901065"/>
          </a:xfrm>
          <a:prstGeom prst="rect">
            <a:avLst/>
          </a:prstGeom>
          <a:noFill/>
          <a:ln>
            <a:noFill/>
          </a:ln>
        </p:spPr>
        <p:txBody>
          <a:bodyPr anchorCtr="0" anchor="t" bIns="0" lIns="0" spcFirstLastPara="1" rIns="0" wrap="square" tIns="12050">
            <a:spAutoFit/>
          </a:bodyPr>
          <a:lstStyle/>
          <a:p>
            <a:pPr indent="0" lvl="0" marL="12700" marR="0" rtl="0" algn="l">
              <a:lnSpc>
                <a:spcPct val="66666"/>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baseline="-25000" lang="en-US" sz="5175">
                <a:solidFill>
                  <a:schemeClr val="dk1"/>
                </a:solidFill>
                <a:latin typeface="Noto Sans Symbols"/>
                <a:ea typeface="Noto Sans Symbols"/>
                <a:cs typeface="Noto Sans Symbols"/>
                <a:sym typeface="Noto Sans Symbols"/>
              </a:rPr>
              <a:t>=</a:t>
            </a:r>
            <a:endParaRPr baseline="-25000" sz="5175">
              <a:solidFill>
                <a:schemeClr val="dk1"/>
              </a:solidFill>
              <a:latin typeface="Noto Sans Symbols"/>
              <a:ea typeface="Noto Sans Symbols"/>
              <a:cs typeface="Noto Sans Symbols"/>
              <a:sym typeface="Noto Sans Symbols"/>
            </a:endParaRPr>
          </a:p>
          <a:p>
            <a:pPr indent="0" lvl="0" marL="376555" marR="0" rtl="0" algn="l">
              <a:lnSpc>
                <a:spcPct val="100000"/>
              </a:lnSpc>
              <a:spcBef>
                <a:spcPts val="0"/>
              </a:spcBef>
              <a:spcAft>
                <a:spcPts val="0"/>
              </a:spcAft>
              <a:buNone/>
            </a:pPr>
            <a:r>
              <a:rPr b="1" i="1" lang="en-US" sz="3450">
                <a:solidFill>
                  <a:schemeClr val="dk1"/>
                </a:solidFill>
                <a:latin typeface="Times New Roman"/>
                <a:ea typeface="Times New Roman"/>
                <a:cs typeface="Times New Roman"/>
                <a:sym typeface="Times New Roman"/>
              </a:rPr>
              <a:t>j	j!(m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b="1" i="1" lang="en-US" sz="3450">
                <a:solidFill>
                  <a:schemeClr val="dk1"/>
                </a:solidFill>
                <a:latin typeface="Times New Roman"/>
                <a:ea typeface="Times New Roman"/>
                <a:cs typeface="Times New Roman"/>
                <a:sym typeface="Times New Roman"/>
              </a:rPr>
              <a:t>j)!</a:t>
            </a:r>
            <a:endParaRPr sz="3450">
              <a:solidFill>
                <a:schemeClr val="dk1"/>
              </a:solidFill>
              <a:latin typeface="Times New Roman"/>
              <a:ea typeface="Times New Roman"/>
              <a:cs typeface="Times New Roman"/>
              <a:sym typeface="Times New Roman"/>
            </a:endParaRPr>
          </a:p>
        </p:txBody>
      </p:sp>
      <p:sp>
        <p:nvSpPr>
          <p:cNvPr id="2738" name="Google Shape;2738;p108"/>
          <p:cNvSpPr txBox="1"/>
          <p:nvPr/>
        </p:nvSpPr>
        <p:spPr>
          <a:xfrm>
            <a:off x="4512824" y="6415468"/>
            <a:ext cx="796925" cy="55054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lang="en-US" sz="3450">
                <a:solidFill>
                  <a:schemeClr val="dk1"/>
                </a:solidFill>
                <a:latin typeface="Noto Sans Symbols"/>
                <a:ea typeface="Noto Sans Symbols"/>
                <a:cs typeface="Noto Sans Symbols"/>
                <a:sym typeface="Noto Sans Symbols"/>
              </a:rPr>
              <a:t>⎠</a:t>
            </a:r>
            <a:endParaRPr sz="3450">
              <a:solidFill>
                <a:schemeClr val="dk1"/>
              </a:solidFill>
              <a:latin typeface="Noto Sans Symbols"/>
              <a:ea typeface="Noto Sans Symbols"/>
              <a:cs typeface="Noto Sans Symbols"/>
              <a:sym typeface="Noto Sans Symbols"/>
            </a:endParaRPr>
          </a:p>
        </p:txBody>
      </p:sp>
      <p:sp>
        <p:nvSpPr>
          <p:cNvPr id="2739" name="Google Shape;2739;p108"/>
          <p:cNvSpPr txBox="1"/>
          <p:nvPr/>
        </p:nvSpPr>
        <p:spPr>
          <a:xfrm>
            <a:off x="4512824" y="5686243"/>
            <a:ext cx="796925" cy="55054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b="1" baseline="30000" i="1" lang="en-US" sz="5175">
                <a:solidFill>
                  <a:schemeClr val="dk1"/>
                </a:solidFill>
                <a:latin typeface="Times New Roman"/>
                <a:ea typeface="Times New Roman"/>
                <a:cs typeface="Times New Roman"/>
                <a:sym typeface="Times New Roman"/>
              </a:rPr>
              <a:t>m </a:t>
            </a:r>
            <a:r>
              <a:rPr lang="en-US" sz="3450">
                <a:solidFill>
                  <a:schemeClr val="dk1"/>
                </a:solidFill>
                <a:latin typeface="Noto Sans Symbols"/>
                <a:ea typeface="Noto Sans Symbols"/>
                <a:cs typeface="Noto Sans Symbols"/>
                <a:sym typeface="Noto Sans Symbols"/>
              </a:rPr>
              <a:t>⎞</a:t>
            </a:r>
            <a:endParaRPr sz="3450">
              <a:solidFill>
                <a:schemeClr val="dk1"/>
              </a:solidFill>
              <a:latin typeface="Noto Sans Symbols"/>
              <a:ea typeface="Noto Sans Symbols"/>
              <a:cs typeface="Noto Sans Symbols"/>
              <a:sym typeface="Noto Sans Symbols"/>
            </a:endParaRPr>
          </a:p>
        </p:txBody>
      </p:sp>
      <p:sp>
        <p:nvSpPr>
          <p:cNvPr id="2740" name="Google Shape;2740;p108"/>
          <p:cNvSpPr txBox="1"/>
          <p:nvPr/>
        </p:nvSpPr>
        <p:spPr>
          <a:xfrm>
            <a:off x="6176263" y="4581338"/>
            <a:ext cx="796925" cy="999490"/>
          </a:xfrm>
          <a:prstGeom prst="rect">
            <a:avLst/>
          </a:prstGeom>
          <a:noFill/>
          <a:ln>
            <a:noFill/>
          </a:ln>
        </p:spPr>
        <p:txBody>
          <a:bodyPr anchorCtr="0" anchor="t" bIns="0" lIns="0" spcFirstLastPara="1" rIns="0" wrap="square" tIns="12050">
            <a:spAutoFit/>
          </a:bodyPr>
          <a:lstStyle/>
          <a:p>
            <a:pPr indent="0" lvl="0" marL="12700" marR="0" rtl="0" algn="l">
              <a:lnSpc>
                <a:spcPct val="111159"/>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lang="en-US" sz="3450">
                <a:solidFill>
                  <a:schemeClr val="dk1"/>
                </a:solidFill>
                <a:latin typeface="Noto Sans Symbols"/>
                <a:ea typeface="Noto Sans Symbols"/>
                <a:cs typeface="Noto Sans Symbols"/>
                <a:sym typeface="Noto Sans Symbols"/>
              </a:rPr>
              <a:t>⎟</a:t>
            </a:r>
            <a:endParaRPr sz="3450">
              <a:solidFill>
                <a:schemeClr val="dk1"/>
              </a:solidFill>
              <a:latin typeface="Noto Sans Symbols"/>
              <a:ea typeface="Noto Sans Symbols"/>
              <a:cs typeface="Noto Sans Symbols"/>
              <a:sym typeface="Noto Sans Symbols"/>
            </a:endParaRPr>
          </a:p>
          <a:p>
            <a:pPr indent="0" lvl="0" marL="12700" marR="0" rtl="0" algn="l">
              <a:lnSpc>
                <a:spcPct val="111159"/>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lang="en-US" sz="3450">
                <a:solidFill>
                  <a:schemeClr val="dk1"/>
                </a:solidFill>
                <a:latin typeface="Noto Sans Symbols"/>
                <a:ea typeface="Noto Sans Symbols"/>
                <a:cs typeface="Noto Sans Symbols"/>
                <a:sym typeface="Noto Sans Symbols"/>
              </a:rPr>
              <a:t>⎠</a:t>
            </a:r>
            <a:endParaRPr sz="3450">
              <a:solidFill>
                <a:schemeClr val="dk1"/>
              </a:solidFill>
              <a:latin typeface="Noto Sans Symbols"/>
              <a:ea typeface="Noto Sans Symbols"/>
              <a:cs typeface="Noto Sans Symbols"/>
              <a:sym typeface="Noto Sans Symbols"/>
            </a:endParaRPr>
          </a:p>
        </p:txBody>
      </p:sp>
      <p:sp>
        <p:nvSpPr>
          <p:cNvPr id="2741" name="Google Shape;2741;p108"/>
          <p:cNvSpPr txBox="1"/>
          <p:nvPr/>
        </p:nvSpPr>
        <p:spPr>
          <a:xfrm>
            <a:off x="6176263" y="4300934"/>
            <a:ext cx="796925" cy="55054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b="1" baseline="30000" i="1" lang="en-US" sz="5175">
                <a:solidFill>
                  <a:schemeClr val="dk1"/>
                </a:solidFill>
                <a:latin typeface="Times New Roman"/>
                <a:ea typeface="Times New Roman"/>
                <a:cs typeface="Times New Roman"/>
                <a:sym typeface="Times New Roman"/>
              </a:rPr>
              <a:t>m </a:t>
            </a:r>
            <a:r>
              <a:rPr lang="en-US" sz="3450">
                <a:solidFill>
                  <a:schemeClr val="dk1"/>
                </a:solidFill>
                <a:latin typeface="Noto Sans Symbols"/>
                <a:ea typeface="Noto Sans Symbols"/>
                <a:cs typeface="Noto Sans Symbols"/>
                <a:sym typeface="Noto Sans Symbols"/>
              </a:rPr>
              <a:t>⎞</a:t>
            </a:r>
            <a:endParaRPr sz="3450">
              <a:solidFill>
                <a:schemeClr val="dk1"/>
              </a:solidFill>
              <a:latin typeface="Noto Sans Symbols"/>
              <a:ea typeface="Noto Sans Symbols"/>
              <a:cs typeface="Noto Sans Symbols"/>
              <a:sym typeface="Noto Sans Symbols"/>
            </a:endParaRPr>
          </a:p>
        </p:txBody>
      </p:sp>
      <p:sp>
        <p:nvSpPr>
          <p:cNvPr id="2742" name="Google Shape;2742;p108"/>
          <p:cNvSpPr txBox="1"/>
          <p:nvPr/>
        </p:nvSpPr>
        <p:spPr>
          <a:xfrm>
            <a:off x="4545545" y="4597348"/>
            <a:ext cx="1569085" cy="55054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450">
                <a:solidFill>
                  <a:schemeClr val="dk1"/>
                </a:solidFill>
                <a:latin typeface="Times New Roman"/>
                <a:ea typeface="Times New Roman"/>
                <a:cs typeface="Times New Roman"/>
                <a:sym typeface="Times New Roman"/>
              </a:rPr>
              <a:t>K	(w) </a:t>
            </a:r>
            <a:r>
              <a:rPr lang="en-US" sz="3450">
                <a:solidFill>
                  <a:schemeClr val="dk1"/>
                </a:solidFill>
                <a:latin typeface="Noto Sans Symbols"/>
                <a:ea typeface="Noto Sans Symbols"/>
                <a:cs typeface="Noto Sans Symbols"/>
                <a:sym typeface="Noto Sans Symbols"/>
              </a:rPr>
              <a:t>=</a:t>
            </a:r>
            <a:endParaRPr sz="3450">
              <a:solidFill>
                <a:schemeClr val="dk1"/>
              </a:solidFill>
              <a:latin typeface="Noto Sans Symbols"/>
              <a:ea typeface="Noto Sans Symbols"/>
              <a:cs typeface="Noto Sans Symbols"/>
              <a:sym typeface="Noto Sans Symbols"/>
            </a:endParaRPr>
          </a:p>
        </p:txBody>
      </p:sp>
      <p:sp>
        <p:nvSpPr>
          <p:cNvPr id="2743" name="Google Shape;2743;p108"/>
          <p:cNvSpPr txBox="1"/>
          <p:nvPr/>
        </p:nvSpPr>
        <p:spPr>
          <a:xfrm>
            <a:off x="8601712" y="4669882"/>
            <a:ext cx="508634" cy="33210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i="1" lang="en-US" sz="2000">
                <a:solidFill>
                  <a:schemeClr val="dk1"/>
                </a:solidFill>
                <a:latin typeface="Times New Roman"/>
                <a:ea typeface="Times New Roman"/>
                <a:cs typeface="Times New Roman"/>
                <a:sym typeface="Times New Roman"/>
              </a:rPr>
              <a:t>m</a:t>
            </a:r>
            <a:r>
              <a:rPr lang="en-US" sz="2000">
                <a:solidFill>
                  <a:schemeClr val="dk1"/>
                </a:solidFill>
                <a:latin typeface="Noto Sans Symbols"/>
                <a:ea typeface="Noto Sans Symbols"/>
                <a:cs typeface="Noto Sans Symbols"/>
                <a:sym typeface="Noto Sans Symbols"/>
              </a:rPr>
              <a:t>−</a:t>
            </a:r>
            <a:r>
              <a:rPr lang="en-US" sz="2000">
                <a:solidFill>
                  <a:schemeClr val="dk1"/>
                </a:solidFill>
                <a:latin typeface="Times New Roman"/>
                <a:ea typeface="Times New Roman"/>
                <a:cs typeface="Times New Roman"/>
                <a:sym typeface="Times New Roman"/>
              </a:rPr>
              <a:t> </a:t>
            </a:r>
            <a:r>
              <a:rPr b="1" i="1" lang="en-US" sz="2000">
                <a:solidFill>
                  <a:schemeClr val="dk1"/>
                </a:solidFill>
                <a:latin typeface="Times New Roman"/>
                <a:ea typeface="Times New Roman"/>
                <a:cs typeface="Times New Roman"/>
                <a:sym typeface="Times New Roman"/>
              </a:rPr>
              <a:t>j</a:t>
            </a:r>
            <a:endParaRPr sz="2000">
              <a:solidFill>
                <a:schemeClr val="dk1"/>
              </a:solidFill>
              <a:latin typeface="Times New Roman"/>
              <a:ea typeface="Times New Roman"/>
              <a:cs typeface="Times New Roman"/>
              <a:sym typeface="Times New Roman"/>
            </a:endParaRPr>
          </a:p>
        </p:txBody>
      </p:sp>
      <p:sp>
        <p:nvSpPr>
          <p:cNvPr id="2744" name="Google Shape;2744;p108"/>
          <p:cNvSpPr txBox="1"/>
          <p:nvPr/>
        </p:nvSpPr>
        <p:spPr>
          <a:xfrm>
            <a:off x="6963406" y="4597348"/>
            <a:ext cx="2336165" cy="55054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450">
                <a:solidFill>
                  <a:schemeClr val="dk1"/>
                </a:solidFill>
                <a:latin typeface="Times New Roman"/>
                <a:ea typeface="Times New Roman"/>
                <a:cs typeface="Times New Roman"/>
                <a:sym typeface="Times New Roman"/>
              </a:rPr>
              <a:t>w ( </a:t>
            </a:r>
            <a:r>
              <a:rPr b="1" lang="en-US" sz="3450">
                <a:solidFill>
                  <a:schemeClr val="dk1"/>
                </a:solidFill>
                <a:latin typeface="Times New Roman"/>
                <a:ea typeface="Times New Roman"/>
                <a:cs typeface="Times New Roman"/>
                <a:sym typeface="Times New Roman"/>
              </a:rPr>
              <a:t>1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b="1" i="1" lang="en-US" sz="3450">
                <a:solidFill>
                  <a:schemeClr val="dk1"/>
                </a:solidFill>
                <a:latin typeface="Times New Roman"/>
                <a:ea typeface="Times New Roman"/>
                <a:cs typeface="Times New Roman"/>
                <a:sym typeface="Times New Roman"/>
              </a:rPr>
              <a:t>w)	;</a:t>
            </a:r>
            <a:endParaRPr sz="3450">
              <a:solidFill>
                <a:schemeClr val="dk1"/>
              </a:solidFill>
              <a:latin typeface="Times New Roman"/>
              <a:ea typeface="Times New Roman"/>
              <a:cs typeface="Times New Roman"/>
              <a:sym typeface="Times New Roman"/>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pic>
        <p:nvPicPr>
          <p:cNvPr id="2749" name="Google Shape;2749;p109"/>
          <p:cNvPicPr preferRelativeResize="0"/>
          <p:nvPr/>
        </p:nvPicPr>
        <p:blipFill rotWithShape="1">
          <a:blip r:embed="rId3">
            <a:alphaModFix/>
          </a:blip>
          <a:srcRect b="0" l="0" r="0" t="0"/>
          <a:stretch/>
        </p:blipFill>
        <p:spPr>
          <a:xfrm>
            <a:off x="1003553" y="1373886"/>
            <a:ext cx="3873246" cy="2928366"/>
          </a:xfrm>
          <a:prstGeom prst="rect">
            <a:avLst/>
          </a:prstGeom>
          <a:noFill/>
          <a:ln>
            <a:noFill/>
          </a:ln>
        </p:spPr>
      </p:pic>
      <p:pic>
        <p:nvPicPr>
          <p:cNvPr id="2750" name="Google Shape;2750;p109"/>
          <p:cNvPicPr preferRelativeResize="0"/>
          <p:nvPr/>
        </p:nvPicPr>
        <p:blipFill rotWithShape="1">
          <a:blip r:embed="rId4">
            <a:alphaModFix/>
          </a:blip>
          <a:srcRect b="0" l="0" r="0" t="0"/>
          <a:stretch/>
        </p:blipFill>
        <p:spPr>
          <a:xfrm>
            <a:off x="5105400" y="1335786"/>
            <a:ext cx="3950208" cy="2947416"/>
          </a:xfrm>
          <a:prstGeom prst="rect">
            <a:avLst/>
          </a:prstGeom>
          <a:noFill/>
          <a:ln>
            <a:noFill/>
          </a:ln>
        </p:spPr>
      </p:pic>
      <p:sp>
        <p:nvSpPr>
          <p:cNvPr id="2751" name="Google Shape;2751;p109"/>
          <p:cNvSpPr/>
          <p:nvPr/>
        </p:nvSpPr>
        <p:spPr>
          <a:xfrm>
            <a:off x="1832610" y="4392929"/>
            <a:ext cx="6155055" cy="2624455"/>
          </a:xfrm>
          <a:custGeom>
            <a:rect b="b" l="l" r="r" t="t"/>
            <a:pathLst>
              <a:path extrusionOk="0" h="2624454" w="6155055">
                <a:moveTo>
                  <a:pt x="6154674" y="2624328"/>
                </a:moveTo>
                <a:lnTo>
                  <a:pt x="6154674" y="0"/>
                </a:lnTo>
                <a:lnTo>
                  <a:pt x="0" y="0"/>
                </a:lnTo>
                <a:lnTo>
                  <a:pt x="0" y="2624328"/>
                </a:lnTo>
                <a:lnTo>
                  <a:pt x="6154674" y="2624328"/>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2" name="Google Shape;2752;p109"/>
          <p:cNvSpPr txBox="1"/>
          <p:nvPr/>
        </p:nvSpPr>
        <p:spPr>
          <a:xfrm>
            <a:off x="1833661" y="4428821"/>
            <a:ext cx="6156325" cy="2515870"/>
          </a:xfrm>
          <a:prstGeom prst="rect">
            <a:avLst/>
          </a:prstGeom>
          <a:noFill/>
          <a:ln>
            <a:noFill/>
          </a:ln>
        </p:spPr>
        <p:txBody>
          <a:bodyPr anchorCtr="0" anchor="t" bIns="0" lIns="0" spcFirstLastPara="1" rIns="0" wrap="square" tIns="16500">
            <a:spAutoFit/>
          </a:bodyPr>
          <a:lstStyle/>
          <a:p>
            <a:pPr indent="0" lvl="0" marL="2015489" marR="0" rtl="0" algn="l">
              <a:lnSpc>
                <a:spcPct val="70256"/>
              </a:lnSpc>
              <a:spcBef>
                <a:spcPts val="0"/>
              </a:spcBef>
              <a:spcAft>
                <a:spcPts val="0"/>
              </a:spcAft>
              <a:buNone/>
            </a:pPr>
            <a:r>
              <a:rPr b="1" i="1" lang="en-US" sz="1950">
                <a:solidFill>
                  <a:schemeClr val="dk1"/>
                </a:solidFill>
                <a:latin typeface="Times New Roman"/>
                <a:ea typeface="Times New Roman"/>
                <a:cs typeface="Times New Roman"/>
                <a:sym typeface="Times New Roman"/>
              </a:rPr>
              <a:t>n	m</a:t>
            </a:r>
            <a:endParaRPr sz="1950">
              <a:solidFill>
                <a:schemeClr val="dk1"/>
              </a:solidFill>
              <a:latin typeface="Times New Roman"/>
              <a:ea typeface="Times New Roman"/>
              <a:cs typeface="Times New Roman"/>
              <a:sym typeface="Times New Roman"/>
            </a:endParaRPr>
          </a:p>
          <a:p>
            <a:pPr indent="0" lvl="0" marL="50800" marR="0" rtl="0" algn="l">
              <a:lnSpc>
                <a:spcPct val="67320"/>
              </a:lnSpc>
              <a:spcBef>
                <a:spcPts val="0"/>
              </a:spcBef>
              <a:spcAft>
                <a:spcPts val="0"/>
              </a:spcAft>
              <a:buNone/>
            </a:pPr>
            <a:r>
              <a:rPr b="1" i="1" lang="en-US" sz="3400">
                <a:solidFill>
                  <a:schemeClr val="dk1"/>
                </a:solidFill>
                <a:latin typeface="Times New Roman"/>
                <a:ea typeface="Times New Roman"/>
                <a:cs typeface="Times New Roman"/>
                <a:sym typeface="Times New Roman"/>
              </a:rPr>
              <a:t>Q</a:t>
            </a:r>
            <a:r>
              <a:rPr b="1" lang="en-US" sz="3400">
                <a:solidFill>
                  <a:schemeClr val="dk1"/>
                </a:solidFill>
                <a:latin typeface="Times New Roman"/>
                <a:ea typeface="Times New Roman"/>
                <a:cs typeface="Times New Roman"/>
                <a:sym typeface="Times New Roman"/>
              </a:rPr>
              <a:t>(</a:t>
            </a:r>
            <a:r>
              <a:rPr b="1" i="1" lang="en-US" sz="3400">
                <a:solidFill>
                  <a:schemeClr val="dk1"/>
                </a:solidFill>
                <a:latin typeface="Times New Roman"/>
                <a:ea typeface="Times New Roman"/>
                <a:cs typeface="Times New Roman"/>
                <a:sym typeface="Times New Roman"/>
              </a:rPr>
              <a:t>u</a:t>
            </a:r>
            <a:r>
              <a:rPr b="1" lang="en-US" sz="3400">
                <a:solidFill>
                  <a:schemeClr val="dk1"/>
                </a:solidFill>
                <a:latin typeface="Times New Roman"/>
                <a:ea typeface="Times New Roman"/>
                <a:cs typeface="Times New Roman"/>
                <a:sym typeface="Times New Roman"/>
              </a:rPr>
              <a:t>, </a:t>
            </a:r>
            <a:r>
              <a:rPr b="1" i="1" lang="en-US" sz="3400">
                <a:solidFill>
                  <a:schemeClr val="dk1"/>
                </a:solidFill>
                <a:latin typeface="Times New Roman"/>
                <a:ea typeface="Times New Roman"/>
                <a:cs typeface="Times New Roman"/>
                <a:sym typeface="Times New Roman"/>
              </a:rPr>
              <a:t>w</a:t>
            </a:r>
            <a:r>
              <a:rPr b="1" lang="en-US" sz="3400">
                <a:solidFill>
                  <a:schemeClr val="dk1"/>
                </a:solidFill>
                <a:latin typeface="Times New Roman"/>
                <a:ea typeface="Times New Roman"/>
                <a:cs typeface="Times New Roman"/>
                <a:sym typeface="Times New Roman"/>
              </a:rPr>
              <a:t>) </a:t>
            </a:r>
            <a:r>
              <a:rPr lang="en-US" sz="3400">
                <a:solidFill>
                  <a:schemeClr val="dk1"/>
                </a:solidFill>
                <a:latin typeface="Noto Sans Symbols"/>
                <a:ea typeface="Noto Sans Symbols"/>
                <a:cs typeface="Noto Sans Symbols"/>
                <a:sym typeface="Noto Sans Symbols"/>
              </a:rPr>
              <a:t>=</a:t>
            </a:r>
            <a:r>
              <a:rPr lang="en-US" sz="3400">
                <a:solidFill>
                  <a:schemeClr val="dk1"/>
                </a:solidFill>
                <a:latin typeface="Times New Roman"/>
                <a:ea typeface="Times New Roman"/>
                <a:cs typeface="Times New Roman"/>
                <a:sym typeface="Times New Roman"/>
              </a:rPr>
              <a:t> </a:t>
            </a:r>
            <a:r>
              <a:rPr baseline="-25000" lang="en-US" sz="7650">
                <a:solidFill>
                  <a:schemeClr val="dk1"/>
                </a:solidFill>
                <a:latin typeface="Noto Sans Symbols"/>
                <a:ea typeface="Noto Sans Symbols"/>
                <a:cs typeface="Noto Sans Symbols"/>
                <a:sym typeface="Noto Sans Symbols"/>
              </a:rPr>
              <a:t>∑∑</a:t>
            </a:r>
            <a:r>
              <a:rPr baseline="-25000" lang="en-US" sz="7650">
                <a:solidFill>
                  <a:schemeClr val="dk1"/>
                </a:solidFill>
                <a:latin typeface="Times New Roman"/>
                <a:ea typeface="Times New Roman"/>
                <a:cs typeface="Times New Roman"/>
                <a:sym typeface="Times New Roman"/>
              </a:rPr>
              <a:t> </a:t>
            </a:r>
            <a:r>
              <a:rPr b="1" i="1" lang="en-US" sz="3400">
                <a:solidFill>
                  <a:schemeClr val="dk1"/>
                </a:solidFill>
                <a:latin typeface="Times New Roman"/>
                <a:ea typeface="Times New Roman"/>
                <a:cs typeface="Times New Roman"/>
                <a:sym typeface="Times New Roman"/>
              </a:rPr>
              <a:t>P</a:t>
            </a:r>
            <a:r>
              <a:rPr b="1" baseline="-25000" i="1" lang="en-US" sz="2925">
                <a:solidFill>
                  <a:schemeClr val="dk1"/>
                </a:solidFill>
                <a:latin typeface="Times New Roman"/>
                <a:ea typeface="Times New Roman"/>
                <a:cs typeface="Times New Roman"/>
                <a:sym typeface="Times New Roman"/>
              </a:rPr>
              <a:t>i </a:t>
            </a:r>
            <a:r>
              <a:rPr b="1" baseline="-25000" lang="en-US" sz="2925">
                <a:solidFill>
                  <a:schemeClr val="dk1"/>
                </a:solidFill>
                <a:latin typeface="Times New Roman"/>
                <a:ea typeface="Times New Roman"/>
                <a:cs typeface="Times New Roman"/>
                <a:sym typeface="Times New Roman"/>
              </a:rPr>
              <a:t>, </a:t>
            </a:r>
            <a:r>
              <a:rPr b="1" baseline="-25000" i="1" lang="en-US" sz="2925">
                <a:solidFill>
                  <a:schemeClr val="dk1"/>
                </a:solidFill>
                <a:latin typeface="Times New Roman"/>
                <a:ea typeface="Times New Roman"/>
                <a:cs typeface="Times New Roman"/>
                <a:sym typeface="Times New Roman"/>
              </a:rPr>
              <a:t>j </a:t>
            </a:r>
            <a:r>
              <a:rPr b="1" i="1" lang="en-US" sz="3400">
                <a:solidFill>
                  <a:schemeClr val="dk1"/>
                </a:solidFill>
                <a:latin typeface="Times New Roman"/>
                <a:ea typeface="Times New Roman"/>
                <a:cs typeface="Times New Roman"/>
                <a:sym typeface="Times New Roman"/>
              </a:rPr>
              <a:t>J</a:t>
            </a:r>
            <a:r>
              <a:rPr b="1" baseline="-25000" i="1" lang="en-US" sz="2925">
                <a:solidFill>
                  <a:schemeClr val="dk1"/>
                </a:solidFill>
                <a:latin typeface="Times New Roman"/>
                <a:ea typeface="Times New Roman"/>
                <a:cs typeface="Times New Roman"/>
                <a:sym typeface="Times New Roman"/>
              </a:rPr>
              <a:t>n</a:t>
            </a:r>
            <a:r>
              <a:rPr b="1" baseline="-25000" lang="en-US" sz="2925">
                <a:solidFill>
                  <a:schemeClr val="dk1"/>
                </a:solidFill>
                <a:latin typeface="Times New Roman"/>
                <a:ea typeface="Times New Roman"/>
                <a:cs typeface="Times New Roman"/>
                <a:sym typeface="Times New Roman"/>
              </a:rPr>
              <a:t>,</a:t>
            </a:r>
            <a:r>
              <a:rPr b="1" baseline="-25000" i="1" lang="en-US" sz="2925">
                <a:solidFill>
                  <a:schemeClr val="dk1"/>
                </a:solidFill>
                <a:latin typeface="Times New Roman"/>
                <a:ea typeface="Times New Roman"/>
                <a:cs typeface="Times New Roman"/>
                <a:sym typeface="Times New Roman"/>
              </a:rPr>
              <a:t>i </a:t>
            </a:r>
            <a:r>
              <a:rPr b="1" lang="en-US" sz="3400">
                <a:solidFill>
                  <a:schemeClr val="dk1"/>
                </a:solidFill>
                <a:latin typeface="Times New Roman"/>
                <a:ea typeface="Times New Roman"/>
                <a:cs typeface="Times New Roman"/>
                <a:sym typeface="Times New Roman"/>
              </a:rPr>
              <a:t>(</a:t>
            </a:r>
            <a:r>
              <a:rPr b="1" i="1" lang="en-US" sz="3400">
                <a:solidFill>
                  <a:schemeClr val="dk1"/>
                </a:solidFill>
                <a:latin typeface="Times New Roman"/>
                <a:ea typeface="Times New Roman"/>
                <a:cs typeface="Times New Roman"/>
                <a:sym typeface="Times New Roman"/>
              </a:rPr>
              <a:t>u</a:t>
            </a:r>
            <a:r>
              <a:rPr b="1" lang="en-US" sz="3400">
                <a:solidFill>
                  <a:schemeClr val="dk1"/>
                </a:solidFill>
                <a:latin typeface="Times New Roman"/>
                <a:ea typeface="Times New Roman"/>
                <a:cs typeface="Times New Roman"/>
                <a:sym typeface="Times New Roman"/>
              </a:rPr>
              <a:t>)</a:t>
            </a:r>
            <a:r>
              <a:rPr b="1" i="1" lang="en-US" sz="3400">
                <a:solidFill>
                  <a:schemeClr val="dk1"/>
                </a:solidFill>
                <a:latin typeface="Times New Roman"/>
                <a:ea typeface="Times New Roman"/>
                <a:cs typeface="Times New Roman"/>
                <a:sym typeface="Times New Roman"/>
              </a:rPr>
              <a:t>K</a:t>
            </a:r>
            <a:r>
              <a:rPr b="1" baseline="-25000" i="1" lang="en-US" sz="2925">
                <a:solidFill>
                  <a:schemeClr val="dk1"/>
                </a:solidFill>
                <a:latin typeface="Times New Roman"/>
                <a:ea typeface="Times New Roman"/>
                <a:cs typeface="Times New Roman"/>
                <a:sym typeface="Times New Roman"/>
              </a:rPr>
              <a:t>m </a:t>
            </a:r>
            <a:r>
              <a:rPr b="1" baseline="-25000" lang="en-US" sz="2925">
                <a:solidFill>
                  <a:schemeClr val="dk1"/>
                </a:solidFill>
                <a:latin typeface="Times New Roman"/>
                <a:ea typeface="Times New Roman"/>
                <a:cs typeface="Times New Roman"/>
                <a:sym typeface="Times New Roman"/>
              </a:rPr>
              <a:t>, </a:t>
            </a:r>
            <a:r>
              <a:rPr b="1" baseline="-25000" i="1" lang="en-US" sz="2925">
                <a:solidFill>
                  <a:schemeClr val="dk1"/>
                </a:solidFill>
                <a:latin typeface="Times New Roman"/>
                <a:ea typeface="Times New Roman"/>
                <a:cs typeface="Times New Roman"/>
                <a:sym typeface="Times New Roman"/>
              </a:rPr>
              <a:t>j </a:t>
            </a:r>
            <a:r>
              <a:rPr b="1" lang="en-US" sz="3400">
                <a:solidFill>
                  <a:schemeClr val="dk1"/>
                </a:solidFill>
                <a:latin typeface="Times New Roman"/>
                <a:ea typeface="Times New Roman"/>
                <a:cs typeface="Times New Roman"/>
                <a:sym typeface="Times New Roman"/>
              </a:rPr>
              <a:t>(</a:t>
            </a:r>
            <a:r>
              <a:rPr b="1" i="1" lang="en-US" sz="3400">
                <a:solidFill>
                  <a:schemeClr val="dk1"/>
                </a:solidFill>
                <a:latin typeface="Times New Roman"/>
                <a:ea typeface="Times New Roman"/>
                <a:cs typeface="Times New Roman"/>
                <a:sym typeface="Times New Roman"/>
              </a:rPr>
              <a:t>w</a:t>
            </a:r>
            <a:r>
              <a:rPr b="1" lang="en-US" sz="3400">
                <a:solidFill>
                  <a:schemeClr val="dk1"/>
                </a:solidFill>
                <a:latin typeface="Times New Roman"/>
                <a:ea typeface="Times New Roman"/>
                <a:cs typeface="Times New Roman"/>
                <a:sym typeface="Times New Roman"/>
              </a:rPr>
              <a:t>)</a:t>
            </a:r>
            <a:endParaRPr sz="3400">
              <a:solidFill>
                <a:schemeClr val="dk1"/>
              </a:solidFill>
              <a:latin typeface="Times New Roman"/>
              <a:ea typeface="Times New Roman"/>
              <a:cs typeface="Times New Roman"/>
              <a:sym typeface="Times New Roman"/>
            </a:endParaRPr>
          </a:p>
          <a:p>
            <a:pPr indent="0" lvl="0" marL="1896110" marR="0" rtl="0" algn="l">
              <a:lnSpc>
                <a:spcPct val="100000"/>
              </a:lnSpc>
              <a:spcBef>
                <a:spcPts val="259"/>
              </a:spcBef>
              <a:spcAft>
                <a:spcPts val="0"/>
              </a:spcAft>
              <a:buNone/>
            </a:pPr>
            <a:r>
              <a:rPr b="1" i="1" lang="en-US" sz="1950">
                <a:solidFill>
                  <a:schemeClr val="dk1"/>
                </a:solidFill>
                <a:latin typeface="Times New Roman"/>
                <a:ea typeface="Times New Roman"/>
                <a:cs typeface="Times New Roman"/>
                <a:sym typeface="Times New Roman"/>
              </a:rPr>
              <a:t>i </a:t>
            </a:r>
            <a:r>
              <a:rPr lang="en-US" sz="1950">
                <a:solidFill>
                  <a:schemeClr val="dk1"/>
                </a:solidFill>
                <a:latin typeface="Noto Sans Symbols"/>
                <a:ea typeface="Noto Sans Symbols"/>
                <a:cs typeface="Noto Sans Symbols"/>
                <a:sym typeface="Noto Sans Symbols"/>
              </a:rPr>
              <a:t>=</a:t>
            </a:r>
            <a:r>
              <a:rPr b="1" lang="en-US" sz="1950">
                <a:solidFill>
                  <a:schemeClr val="dk1"/>
                </a:solidFill>
                <a:latin typeface="Times New Roman"/>
                <a:ea typeface="Times New Roman"/>
                <a:cs typeface="Times New Roman"/>
                <a:sym typeface="Times New Roman"/>
              </a:rPr>
              <a:t>0	</a:t>
            </a:r>
            <a:r>
              <a:rPr b="1" i="1" lang="en-US" sz="1950">
                <a:solidFill>
                  <a:schemeClr val="dk1"/>
                </a:solidFill>
                <a:latin typeface="Times New Roman"/>
                <a:ea typeface="Times New Roman"/>
                <a:cs typeface="Times New Roman"/>
                <a:sym typeface="Times New Roman"/>
              </a:rPr>
              <a:t>j </a:t>
            </a:r>
            <a:r>
              <a:rPr lang="en-US" sz="1950">
                <a:solidFill>
                  <a:schemeClr val="dk1"/>
                </a:solidFill>
                <a:latin typeface="Noto Sans Symbols"/>
                <a:ea typeface="Noto Sans Symbols"/>
                <a:cs typeface="Noto Sans Symbols"/>
                <a:sym typeface="Noto Sans Symbols"/>
              </a:rPr>
              <a:t>=</a:t>
            </a:r>
            <a:r>
              <a:rPr b="1" lang="en-US" sz="1950">
                <a:solidFill>
                  <a:schemeClr val="dk1"/>
                </a:solidFill>
                <a:latin typeface="Times New Roman"/>
                <a:ea typeface="Times New Roman"/>
                <a:cs typeface="Times New Roman"/>
                <a:sym typeface="Times New Roman"/>
              </a:rPr>
              <a:t>0</a:t>
            </a:r>
            <a:endParaRPr sz="1950">
              <a:solidFill>
                <a:schemeClr val="dk1"/>
              </a:solidFill>
              <a:latin typeface="Times New Roman"/>
              <a:ea typeface="Times New Roman"/>
              <a:cs typeface="Times New Roman"/>
              <a:sym typeface="Times New Roman"/>
            </a:endParaRPr>
          </a:p>
          <a:p>
            <a:pPr indent="0" lvl="0" marL="577850" marR="0" rtl="0" algn="l">
              <a:lnSpc>
                <a:spcPct val="70256"/>
              </a:lnSpc>
              <a:spcBef>
                <a:spcPts val="1335"/>
              </a:spcBef>
              <a:spcAft>
                <a:spcPts val="0"/>
              </a:spcAft>
              <a:buNone/>
            </a:pPr>
            <a:r>
              <a:rPr b="1" i="1" lang="en-US" sz="1950">
                <a:solidFill>
                  <a:schemeClr val="dk1"/>
                </a:solidFill>
                <a:latin typeface="Times New Roman"/>
                <a:ea typeface="Times New Roman"/>
                <a:cs typeface="Times New Roman"/>
                <a:sym typeface="Times New Roman"/>
              </a:rPr>
              <a:t>n	m</a:t>
            </a:r>
            <a:endParaRPr sz="1950">
              <a:solidFill>
                <a:schemeClr val="dk1"/>
              </a:solidFill>
              <a:latin typeface="Times New Roman"/>
              <a:ea typeface="Times New Roman"/>
              <a:cs typeface="Times New Roman"/>
              <a:sym typeface="Times New Roman"/>
            </a:endParaRPr>
          </a:p>
          <a:p>
            <a:pPr indent="0" lvl="0" marL="64135" marR="0" rtl="0" algn="l">
              <a:lnSpc>
                <a:spcPct val="67320"/>
              </a:lnSpc>
              <a:spcBef>
                <a:spcPts val="0"/>
              </a:spcBef>
              <a:spcAft>
                <a:spcPts val="0"/>
              </a:spcAft>
              <a:buNone/>
            </a:pPr>
            <a:r>
              <a:rPr lang="en-US" sz="3400">
                <a:solidFill>
                  <a:schemeClr val="dk1"/>
                </a:solidFill>
                <a:latin typeface="Noto Sans Symbols"/>
                <a:ea typeface="Noto Sans Symbols"/>
                <a:cs typeface="Noto Sans Symbols"/>
                <a:sym typeface="Noto Sans Symbols"/>
              </a:rPr>
              <a:t>=</a:t>
            </a:r>
            <a:r>
              <a:rPr lang="en-US" sz="3400">
                <a:solidFill>
                  <a:schemeClr val="dk1"/>
                </a:solidFill>
                <a:latin typeface="Times New Roman"/>
                <a:ea typeface="Times New Roman"/>
                <a:cs typeface="Times New Roman"/>
                <a:sym typeface="Times New Roman"/>
              </a:rPr>
              <a:t> </a:t>
            </a:r>
            <a:r>
              <a:rPr baseline="-25000" lang="en-US" sz="7650">
                <a:solidFill>
                  <a:schemeClr val="dk1"/>
                </a:solidFill>
                <a:latin typeface="Noto Sans Symbols"/>
                <a:ea typeface="Noto Sans Symbols"/>
                <a:cs typeface="Noto Sans Symbols"/>
                <a:sym typeface="Noto Sans Symbols"/>
              </a:rPr>
              <a:t>∑</a:t>
            </a:r>
            <a:r>
              <a:rPr baseline="-25000" lang="en-US" sz="7650">
                <a:solidFill>
                  <a:schemeClr val="dk1"/>
                </a:solidFill>
                <a:latin typeface="Times New Roman"/>
                <a:ea typeface="Times New Roman"/>
                <a:cs typeface="Times New Roman"/>
                <a:sym typeface="Times New Roman"/>
              </a:rPr>
              <a:t> </a:t>
            </a:r>
            <a:r>
              <a:rPr b="1" lang="en-US" sz="3400">
                <a:solidFill>
                  <a:schemeClr val="dk1"/>
                </a:solidFill>
                <a:latin typeface="Times New Roman"/>
                <a:ea typeface="Times New Roman"/>
                <a:cs typeface="Times New Roman"/>
                <a:sym typeface="Times New Roman"/>
              </a:rPr>
              <a:t>[</a:t>
            </a:r>
            <a:r>
              <a:rPr baseline="-25000" lang="en-US" sz="7650">
                <a:solidFill>
                  <a:schemeClr val="dk1"/>
                </a:solidFill>
                <a:latin typeface="Noto Sans Symbols"/>
                <a:ea typeface="Noto Sans Symbols"/>
                <a:cs typeface="Noto Sans Symbols"/>
                <a:sym typeface="Noto Sans Symbols"/>
              </a:rPr>
              <a:t>∑</a:t>
            </a:r>
            <a:r>
              <a:rPr baseline="-25000" lang="en-US" sz="7650">
                <a:solidFill>
                  <a:schemeClr val="dk1"/>
                </a:solidFill>
                <a:latin typeface="Times New Roman"/>
                <a:ea typeface="Times New Roman"/>
                <a:cs typeface="Times New Roman"/>
                <a:sym typeface="Times New Roman"/>
              </a:rPr>
              <a:t> </a:t>
            </a:r>
            <a:r>
              <a:rPr b="1" i="1" lang="en-US" sz="3400">
                <a:solidFill>
                  <a:schemeClr val="dk1"/>
                </a:solidFill>
                <a:latin typeface="Times New Roman"/>
                <a:ea typeface="Times New Roman"/>
                <a:cs typeface="Times New Roman"/>
                <a:sym typeface="Times New Roman"/>
              </a:rPr>
              <a:t>P</a:t>
            </a:r>
            <a:r>
              <a:rPr b="1" baseline="-25000" i="1" lang="en-US" sz="2925">
                <a:solidFill>
                  <a:schemeClr val="dk1"/>
                </a:solidFill>
                <a:latin typeface="Times New Roman"/>
                <a:ea typeface="Times New Roman"/>
                <a:cs typeface="Times New Roman"/>
                <a:sym typeface="Times New Roman"/>
              </a:rPr>
              <a:t>i </a:t>
            </a:r>
            <a:r>
              <a:rPr b="1" baseline="-25000" lang="en-US" sz="2925">
                <a:solidFill>
                  <a:schemeClr val="dk1"/>
                </a:solidFill>
                <a:latin typeface="Times New Roman"/>
                <a:ea typeface="Times New Roman"/>
                <a:cs typeface="Times New Roman"/>
                <a:sym typeface="Times New Roman"/>
              </a:rPr>
              <a:t>, </a:t>
            </a:r>
            <a:r>
              <a:rPr b="1" baseline="-25000" i="1" lang="en-US" sz="2925">
                <a:solidFill>
                  <a:schemeClr val="dk1"/>
                </a:solidFill>
                <a:latin typeface="Times New Roman"/>
                <a:ea typeface="Times New Roman"/>
                <a:cs typeface="Times New Roman"/>
                <a:sym typeface="Times New Roman"/>
              </a:rPr>
              <a:t>j </a:t>
            </a:r>
            <a:r>
              <a:rPr b="1" i="1" lang="en-US" sz="3400">
                <a:solidFill>
                  <a:schemeClr val="dk1"/>
                </a:solidFill>
                <a:latin typeface="Times New Roman"/>
                <a:ea typeface="Times New Roman"/>
                <a:cs typeface="Times New Roman"/>
                <a:sym typeface="Times New Roman"/>
              </a:rPr>
              <a:t>J</a:t>
            </a:r>
            <a:r>
              <a:rPr b="1" baseline="-25000" i="1" lang="en-US" sz="2925">
                <a:solidFill>
                  <a:schemeClr val="dk1"/>
                </a:solidFill>
                <a:latin typeface="Times New Roman"/>
                <a:ea typeface="Times New Roman"/>
                <a:cs typeface="Times New Roman"/>
                <a:sym typeface="Times New Roman"/>
              </a:rPr>
              <a:t>n</a:t>
            </a:r>
            <a:r>
              <a:rPr b="1" baseline="-25000" lang="en-US" sz="2925">
                <a:solidFill>
                  <a:schemeClr val="dk1"/>
                </a:solidFill>
                <a:latin typeface="Times New Roman"/>
                <a:ea typeface="Times New Roman"/>
                <a:cs typeface="Times New Roman"/>
                <a:sym typeface="Times New Roman"/>
              </a:rPr>
              <a:t>,</a:t>
            </a:r>
            <a:r>
              <a:rPr b="1" baseline="-25000" i="1" lang="en-US" sz="2925">
                <a:solidFill>
                  <a:schemeClr val="dk1"/>
                </a:solidFill>
                <a:latin typeface="Times New Roman"/>
                <a:ea typeface="Times New Roman"/>
                <a:cs typeface="Times New Roman"/>
                <a:sym typeface="Times New Roman"/>
              </a:rPr>
              <a:t>i </a:t>
            </a:r>
            <a:r>
              <a:rPr b="1" lang="en-US" sz="3400">
                <a:solidFill>
                  <a:schemeClr val="dk1"/>
                </a:solidFill>
                <a:latin typeface="Times New Roman"/>
                <a:ea typeface="Times New Roman"/>
                <a:cs typeface="Times New Roman"/>
                <a:sym typeface="Times New Roman"/>
              </a:rPr>
              <a:t>(</a:t>
            </a:r>
            <a:r>
              <a:rPr b="1" i="1" lang="en-US" sz="3400">
                <a:solidFill>
                  <a:schemeClr val="dk1"/>
                </a:solidFill>
                <a:latin typeface="Times New Roman"/>
                <a:ea typeface="Times New Roman"/>
                <a:cs typeface="Times New Roman"/>
                <a:sym typeface="Times New Roman"/>
              </a:rPr>
              <a:t>u</a:t>
            </a:r>
            <a:r>
              <a:rPr b="1" lang="en-US" sz="3400">
                <a:solidFill>
                  <a:schemeClr val="dk1"/>
                </a:solidFill>
                <a:latin typeface="Times New Roman"/>
                <a:ea typeface="Times New Roman"/>
                <a:cs typeface="Times New Roman"/>
                <a:sym typeface="Times New Roman"/>
              </a:rPr>
              <a:t>)] </a:t>
            </a:r>
            <a:r>
              <a:rPr b="1" i="1" lang="en-US" sz="3400">
                <a:solidFill>
                  <a:schemeClr val="dk1"/>
                </a:solidFill>
                <a:latin typeface="Times New Roman"/>
                <a:ea typeface="Times New Roman"/>
                <a:cs typeface="Times New Roman"/>
                <a:sym typeface="Times New Roman"/>
              </a:rPr>
              <a:t>K</a:t>
            </a:r>
            <a:r>
              <a:rPr b="1" baseline="-25000" i="1" lang="en-US" sz="2925">
                <a:solidFill>
                  <a:schemeClr val="dk1"/>
                </a:solidFill>
                <a:latin typeface="Times New Roman"/>
                <a:ea typeface="Times New Roman"/>
                <a:cs typeface="Times New Roman"/>
                <a:sym typeface="Times New Roman"/>
              </a:rPr>
              <a:t>m </a:t>
            </a:r>
            <a:r>
              <a:rPr b="1" baseline="-25000" lang="en-US" sz="2925">
                <a:solidFill>
                  <a:schemeClr val="dk1"/>
                </a:solidFill>
                <a:latin typeface="Times New Roman"/>
                <a:ea typeface="Times New Roman"/>
                <a:cs typeface="Times New Roman"/>
                <a:sym typeface="Times New Roman"/>
              </a:rPr>
              <a:t>, </a:t>
            </a:r>
            <a:r>
              <a:rPr b="1" baseline="-25000" i="1" lang="en-US" sz="2925">
                <a:solidFill>
                  <a:schemeClr val="dk1"/>
                </a:solidFill>
                <a:latin typeface="Times New Roman"/>
                <a:ea typeface="Times New Roman"/>
                <a:cs typeface="Times New Roman"/>
                <a:sym typeface="Times New Roman"/>
              </a:rPr>
              <a:t>j </a:t>
            </a:r>
            <a:r>
              <a:rPr b="1" lang="en-US" sz="3400">
                <a:solidFill>
                  <a:schemeClr val="dk1"/>
                </a:solidFill>
                <a:latin typeface="Times New Roman"/>
                <a:ea typeface="Times New Roman"/>
                <a:cs typeface="Times New Roman"/>
                <a:sym typeface="Times New Roman"/>
              </a:rPr>
              <a:t>(</a:t>
            </a:r>
            <a:r>
              <a:rPr b="1" i="1" lang="en-US" sz="3400">
                <a:solidFill>
                  <a:schemeClr val="dk1"/>
                </a:solidFill>
                <a:latin typeface="Times New Roman"/>
                <a:ea typeface="Times New Roman"/>
                <a:cs typeface="Times New Roman"/>
                <a:sym typeface="Times New Roman"/>
              </a:rPr>
              <a:t>w</a:t>
            </a:r>
            <a:r>
              <a:rPr b="1" lang="en-US" sz="3400">
                <a:solidFill>
                  <a:schemeClr val="dk1"/>
                </a:solidFill>
                <a:latin typeface="Times New Roman"/>
                <a:ea typeface="Times New Roman"/>
                <a:cs typeface="Times New Roman"/>
                <a:sym typeface="Times New Roman"/>
              </a:rPr>
              <a:t>);</a:t>
            </a:r>
            <a:endParaRPr sz="3400">
              <a:solidFill>
                <a:schemeClr val="dk1"/>
              </a:solidFill>
              <a:latin typeface="Times New Roman"/>
              <a:ea typeface="Times New Roman"/>
              <a:cs typeface="Times New Roman"/>
              <a:sym typeface="Times New Roman"/>
            </a:endParaRPr>
          </a:p>
          <a:p>
            <a:pPr indent="0" lvl="0" marL="459105" marR="0" rtl="0" algn="l">
              <a:lnSpc>
                <a:spcPct val="100000"/>
              </a:lnSpc>
              <a:spcBef>
                <a:spcPts val="260"/>
              </a:spcBef>
              <a:spcAft>
                <a:spcPts val="0"/>
              </a:spcAft>
              <a:buNone/>
            </a:pPr>
            <a:r>
              <a:rPr b="1" i="1" lang="en-US" sz="1950">
                <a:solidFill>
                  <a:schemeClr val="dk1"/>
                </a:solidFill>
                <a:latin typeface="Times New Roman"/>
                <a:ea typeface="Times New Roman"/>
                <a:cs typeface="Times New Roman"/>
                <a:sym typeface="Times New Roman"/>
              </a:rPr>
              <a:t>i </a:t>
            </a:r>
            <a:r>
              <a:rPr lang="en-US" sz="1950">
                <a:solidFill>
                  <a:schemeClr val="dk1"/>
                </a:solidFill>
                <a:latin typeface="Noto Sans Symbols"/>
                <a:ea typeface="Noto Sans Symbols"/>
                <a:cs typeface="Noto Sans Symbols"/>
                <a:sym typeface="Noto Sans Symbols"/>
              </a:rPr>
              <a:t>=</a:t>
            </a:r>
            <a:r>
              <a:rPr b="1" lang="en-US" sz="1950">
                <a:solidFill>
                  <a:schemeClr val="dk1"/>
                </a:solidFill>
                <a:latin typeface="Times New Roman"/>
                <a:ea typeface="Times New Roman"/>
                <a:cs typeface="Times New Roman"/>
                <a:sym typeface="Times New Roman"/>
              </a:rPr>
              <a:t>0	</a:t>
            </a:r>
            <a:r>
              <a:rPr b="1" i="1" lang="en-US" sz="1950">
                <a:solidFill>
                  <a:schemeClr val="dk1"/>
                </a:solidFill>
                <a:latin typeface="Times New Roman"/>
                <a:ea typeface="Times New Roman"/>
                <a:cs typeface="Times New Roman"/>
                <a:sym typeface="Times New Roman"/>
              </a:rPr>
              <a:t>j </a:t>
            </a:r>
            <a:r>
              <a:rPr lang="en-US" sz="1950">
                <a:solidFill>
                  <a:schemeClr val="dk1"/>
                </a:solidFill>
                <a:latin typeface="Noto Sans Symbols"/>
                <a:ea typeface="Noto Sans Symbols"/>
                <a:cs typeface="Noto Sans Symbols"/>
                <a:sym typeface="Noto Sans Symbols"/>
              </a:rPr>
              <a:t>=</a:t>
            </a:r>
            <a:r>
              <a:rPr b="1" lang="en-US" sz="1950">
                <a:solidFill>
                  <a:schemeClr val="dk1"/>
                </a:solidFill>
                <a:latin typeface="Times New Roman"/>
                <a:ea typeface="Times New Roman"/>
                <a:cs typeface="Times New Roman"/>
                <a:sym typeface="Times New Roman"/>
              </a:rPr>
              <a:t>0</a:t>
            </a:r>
            <a:endParaRPr sz="1950">
              <a:solidFill>
                <a:schemeClr val="dk1"/>
              </a:solidFill>
              <a:latin typeface="Times New Roman"/>
              <a:ea typeface="Times New Roman"/>
              <a:cs typeface="Times New Roman"/>
              <a:sym typeface="Times New Roman"/>
            </a:endParaRPr>
          </a:p>
        </p:txBody>
      </p:sp>
      <p:sp>
        <p:nvSpPr>
          <p:cNvPr id="2753" name="Google Shape;2753;p109"/>
          <p:cNvSpPr txBox="1"/>
          <p:nvPr>
            <p:ph type="title"/>
          </p:nvPr>
        </p:nvSpPr>
        <p:spPr>
          <a:xfrm>
            <a:off x="3520694" y="805688"/>
            <a:ext cx="287464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u="sng"/>
              <a:t>BEZIER Surfaces</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sp>
        <p:nvSpPr>
          <p:cNvPr id="2758" name="Google Shape;2758;p110"/>
          <p:cNvSpPr/>
          <p:nvPr/>
        </p:nvSpPr>
        <p:spPr>
          <a:xfrm>
            <a:off x="2908554" y="1778507"/>
            <a:ext cx="4645660" cy="4881880"/>
          </a:xfrm>
          <a:custGeom>
            <a:rect b="b" l="l" r="r" t="t"/>
            <a:pathLst>
              <a:path extrusionOk="0" h="4881880" w="4645659">
                <a:moveTo>
                  <a:pt x="4645152" y="4881372"/>
                </a:moveTo>
                <a:lnTo>
                  <a:pt x="4645152" y="0"/>
                </a:lnTo>
                <a:lnTo>
                  <a:pt x="0" y="0"/>
                </a:lnTo>
                <a:lnTo>
                  <a:pt x="0" y="4881372"/>
                </a:lnTo>
                <a:lnTo>
                  <a:pt x="4645152" y="4881372"/>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59" name="Google Shape;2759;p110"/>
          <p:cNvSpPr txBox="1"/>
          <p:nvPr/>
        </p:nvSpPr>
        <p:spPr>
          <a:xfrm>
            <a:off x="6522719" y="5740439"/>
            <a:ext cx="165735" cy="5041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2760" name="Google Shape;2760;p110"/>
          <p:cNvSpPr txBox="1"/>
          <p:nvPr/>
        </p:nvSpPr>
        <p:spPr>
          <a:xfrm>
            <a:off x="6522719" y="4976156"/>
            <a:ext cx="165735" cy="886460"/>
          </a:xfrm>
          <a:prstGeom prst="rect">
            <a:avLst/>
          </a:prstGeom>
          <a:noFill/>
          <a:ln>
            <a:noFill/>
          </a:ln>
        </p:spPr>
        <p:txBody>
          <a:bodyPr anchorCtr="0" anchor="t" bIns="0" lIns="0" spcFirstLastPara="1" rIns="0" wrap="square" tIns="17125">
            <a:spAutoFit/>
          </a:bodyPr>
          <a:lstStyle/>
          <a:p>
            <a:pPr indent="0" lvl="0" marL="0" marR="0" rtl="0" algn="l">
              <a:lnSpc>
                <a:spcPct val="108548"/>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a:p>
            <a:pPr indent="0" lvl="0" marL="0" marR="0" rtl="0" algn="l">
              <a:lnSpc>
                <a:spcPct val="108548"/>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2761" name="Google Shape;2761;p110"/>
          <p:cNvSpPr txBox="1"/>
          <p:nvPr/>
        </p:nvSpPr>
        <p:spPr>
          <a:xfrm>
            <a:off x="3678177" y="5358696"/>
            <a:ext cx="165735" cy="5041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2762" name="Google Shape;2762;p110"/>
          <p:cNvSpPr txBox="1"/>
          <p:nvPr/>
        </p:nvSpPr>
        <p:spPr>
          <a:xfrm>
            <a:off x="3678177" y="4594413"/>
            <a:ext cx="165735" cy="5041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2763" name="Google Shape;2763;p110"/>
          <p:cNvSpPr txBox="1"/>
          <p:nvPr/>
        </p:nvSpPr>
        <p:spPr>
          <a:xfrm>
            <a:off x="3678177" y="6124493"/>
            <a:ext cx="165735" cy="5041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2764" name="Google Shape;2764;p110"/>
          <p:cNvSpPr txBox="1"/>
          <p:nvPr/>
        </p:nvSpPr>
        <p:spPr>
          <a:xfrm>
            <a:off x="3652777" y="5740439"/>
            <a:ext cx="509270" cy="504190"/>
          </a:xfrm>
          <a:prstGeom prst="rect">
            <a:avLst/>
          </a:prstGeom>
          <a:noFill/>
          <a:ln>
            <a:noFill/>
          </a:ln>
        </p:spPr>
        <p:txBody>
          <a:bodyPr anchorCtr="0" anchor="t" bIns="0" lIns="0" spcFirstLastPara="1" rIns="0" wrap="square" tIns="17125">
            <a:spAutoFit/>
          </a:bodyPr>
          <a:lstStyle/>
          <a:p>
            <a:pPr indent="0" lvl="0" marL="25400" marR="0" rtl="0" algn="l">
              <a:lnSpc>
                <a:spcPct val="100000"/>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r>
              <a:rPr b="1" baseline="-25000" i="1" lang="en-US" sz="4650">
                <a:solidFill>
                  <a:schemeClr val="dk1"/>
                </a:solidFill>
                <a:latin typeface="Times New Roman"/>
                <a:ea typeface="Times New Roman"/>
                <a:cs typeface="Times New Roman"/>
                <a:sym typeface="Times New Roman"/>
              </a:rPr>
              <a:t>B</a:t>
            </a:r>
            <a:endParaRPr baseline="-25000" sz="4650">
              <a:solidFill>
                <a:schemeClr val="dk1"/>
              </a:solidFill>
              <a:latin typeface="Times New Roman"/>
              <a:ea typeface="Times New Roman"/>
              <a:cs typeface="Times New Roman"/>
              <a:sym typeface="Times New Roman"/>
            </a:endParaRPr>
          </a:p>
        </p:txBody>
      </p:sp>
      <p:sp>
        <p:nvSpPr>
          <p:cNvPr id="2765" name="Google Shape;2765;p110"/>
          <p:cNvSpPr txBox="1"/>
          <p:nvPr/>
        </p:nvSpPr>
        <p:spPr>
          <a:xfrm>
            <a:off x="2955565" y="5106467"/>
            <a:ext cx="913765" cy="504190"/>
          </a:xfrm>
          <a:prstGeom prst="rect">
            <a:avLst/>
          </a:prstGeom>
          <a:noFill/>
          <a:ln>
            <a:noFill/>
          </a:ln>
        </p:spPr>
        <p:txBody>
          <a:bodyPr anchorCtr="0" anchor="t" bIns="0" lIns="0" spcFirstLastPara="1" rIns="0" wrap="square" tIns="17125">
            <a:spAutoFit/>
          </a:bodyPr>
          <a:lstStyle/>
          <a:p>
            <a:pPr indent="0" lvl="0" marL="25400" marR="0" rtl="0" algn="l">
              <a:lnSpc>
                <a:spcPct val="100000"/>
              </a:lnSpc>
              <a:spcBef>
                <a:spcPts val="0"/>
              </a:spcBef>
              <a:spcAft>
                <a:spcPts val="0"/>
              </a:spcAft>
              <a:buNone/>
            </a:pPr>
            <a:r>
              <a:rPr b="1" i="1" lang="en-US" sz="3100">
                <a:solidFill>
                  <a:schemeClr val="dk1"/>
                </a:solidFill>
                <a:latin typeface="Times New Roman"/>
                <a:ea typeface="Times New Roman"/>
                <a:cs typeface="Times New Roman"/>
                <a:sym typeface="Times New Roman"/>
              </a:rPr>
              <a:t>B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baseline="30000" lang="en-US" sz="4650">
                <a:solidFill>
                  <a:schemeClr val="dk1"/>
                </a:solidFill>
                <a:latin typeface="Noto Sans Symbols"/>
                <a:ea typeface="Noto Sans Symbols"/>
                <a:cs typeface="Noto Sans Symbols"/>
                <a:sym typeface="Noto Sans Symbols"/>
              </a:rPr>
              <a:t>⎢</a:t>
            </a:r>
            <a:endParaRPr baseline="30000" sz="4650">
              <a:solidFill>
                <a:schemeClr val="dk1"/>
              </a:solidFill>
              <a:latin typeface="Noto Sans Symbols"/>
              <a:ea typeface="Noto Sans Symbols"/>
              <a:cs typeface="Noto Sans Symbols"/>
              <a:sym typeface="Noto Sans Symbols"/>
            </a:endParaRPr>
          </a:p>
        </p:txBody>
      </p:sp>
      <p:sp>
        <p:nvSpPr>
          <p:cNvPr id="2766" name="Google Shape;2766;p110"/>
          <p:cNvSpPr txBox="1"/>
          <p:nvPr/>
        </p:nvSpPr>
        <p:spPr>
          <a:xfrm>
            <a:off x="6042404" y="6082585"/>
            <a:ext cx="671830" cy="504190"/>
          </a:xfrm>
          <a:prstGeom prst="rect">
            <a:avLst/>
          </a:prstGeom>
          <a:noFill/>
          <a:ln>
            <a:noFill/>
          </a:ln>
        </p:spPr>
        <p:txBody>
          <a:bodyPr anchorCtr="0" anchor="t" bIns="0" lIns="0" spcFirstLastPara="1" rIns="0" wrap="square" tIns="17125">
            <a:spAutoFit/>
          </a:bodyPr>
          <a:lstStyle/>
          <a:p>
            <a:pPr indent="0" lvl="0" marL="25400" marR="0" rtl="0" algn="l">
              <a:lnSpc>
                <a:spcPct val="100000"/>
              </a:lnSpc>
              <a:spcBef>
                <a:spcPts val="0"/>
              </a:spcBef>
              <a:spcAft>
                <a:spcPts val="0"/>
              </a:spcAft>
              <a:buNone/>
            </a:pPr>
            <a:r>
              <a:rPr b="1" i="1" lang="en-US" sz="1800">
                <a:solidFill>
                  <a:schemeClr val="dk1"/>
                </a:solidFill>
                <a:latin typeface="Times New Roman"/>
                <a:ea typeface="Times New Roman"/>
                <a:cs typeface="Times New Roman"/>
                <a:sym typeface="Times New Roman"/>
              </a:rPr>
              <a:t>n</a:t>
            </a:r>
            <a:r>
              <a:rPr b="1" lang="en-US" sz="1800">
                <a:solidFill>
                  <a:schemeClr val="dk1"/>
                </a:solidFill>
                <a:latin typeface="Times New Roman"/>
                <a:ea typeface="Times New Roman"/>
                <a:cs typeface="Times New Roman"/>
                <a:sym typeface="Times New Roman"/>
              </a:rPr>
              <a:t>,</a:t>
            </a:r>
            <a:r>
              <a:rPr b="1" i="1" lang="en-US" sz="1800">
                <a:solidFill>
                  <a:schemeClr val="dk1"/>
                </a:solidFill>
                <a:latin typeface="Times New Roman"/>
                <a:ea typeface="Times New Roman"/>
                <a:cs typeface="Times New Roman"/>
                <a:sym typeface="Times New Roman"/>
              </a:rPr>
              <a:t>m </a:t>
            </a:r>
            <a:r>
              <a:rPr baseline="-25000" lang="en-US" sz="4650">
                <a:solidFill>
                  <a:schemeClr val="dk1"/>
                </a:solidFill>
                <a:latin typeface="Noto Sans Symbols"/>
                <a:ea typeface="Noto Sans Symbols"/>
                <a:cs typeface="Noto Sans Symbols"/>
                <a:sym typeface="Noto Sans Symbols"/>
              </a:rPr>
              <a:t>⎦</a:t>
            </a:r>
            <a:endParaRPr baseline="-25000" sz="4650">
              <a:solidFill>
                <a:schemeClr val="dk1"/>
              </a:solidFill>
              <a:latin typeface="Noto Sans Symbols"/>
              <a:ea typeface="Noto Sans Symbols"/>
              <a:cs typeface="Noto Sans Symbols"/>
              <a:sym typeface="Noto Sans Symbols"/>
            </a:endParaRPr>
          </a:p>
        </p:txBody>
      </p:sp>
      <p:sp>
        <p:nvSpPr>
          <p:cNvPr id="2767" name="Google Shape;2767;p110"/>
          <p:cNvSpPr txBox="1"/>
          <p:nvPr/>
        </p:nvSpPr>
        <p:spPr>
          <a:xfrm>
            <a:off x="4122421" y="6248618"/>
            <a:ext cx="343535" cy="30480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b="1" i="1" lang="en-US" sz="1800">
                <a:solidFill>
                  <a:schemeClr val="dk1"/>
                </a:solidFill>
                <a:latin typeface="Times New Roman"/>
                <a:ea typeface="Times New Roman"/>
                <a:cs typeface="Times New Roman"/>
                <a:sym typeface="Times New Roman"/>
              </a:rPr>
              <a:t>n</a:t>
            </a:r>
            <a:r>
              <a:rPr b="1" lang="en-US" sz="1800">
                <a:solidFill>
                  <a:schemeClr val="dk1"/>
                </a:solidFill>
                <a:latin typeface="Times New Roman"/>
                <a:ea typeface="Times New Roman"/>
                <a:cs typeface="Times New Roman"/>
                <a:sym typeface="Times New Roman"/>
              </a:rPr>
              <a:t>,0</a:t>
            </a:r>
            <a:endParaRPr sz="1800">
              <a:solidFill>
                <a:schemeClr val="dk1"/>
              </a:solidFill>
              <a:latin typeface="Times New Roman"/>
              <a:ea typeface="Times New Roman"/>
              <a:cs typeface="Times New Roman"/>
              <a:sym typeface="Times New Roman"/>
            </a:endParaRPr>
          </a:p>
        </p:txBody>
      </p:sp>
      <p:sp>
        <p:nvSpPr>
          <p:cNvPr id="2768" name="Google Shape;2768;p110"/>
          <p:cNvSpPr txBox="1"/>
          <p:nvPr/>
        </p:nvSpPr>
        <p:spPr>
          <a:xfrm>
            <a:off x="5787156" y="4289591"/>
            <a:ext cx="927100" cy="808990"/>
          </a:xfrm>
          <a:prstGeom prst="rect">
            <a:avLst/>
          </a:prstGeom>
          <a:noFill/>
          <a:ln>
            <a:noFill/>
          </a:ln>
        </p:spPr>
        <p:txBody>
          <a:bodyPr anchorCtr="0" anchor="t" bIns="0" lIns="0" spcFirstLastPara="1" rIns="0" wrap="square" tIns="17125">
            <a:spAutoFit/>
          </a:bodyPr>
          <a:lstStyle/>
          <a:p>
            <a:pPr indent="0" lvl="0" marL="25400" marR="0" rtl="0" algn="l">
              <a:lnSpc>
                <a:spcPct val="65806"/>
              </a:lnSpc>
              <a:spcBef>
                <a:spcPts val="0"/>
              </a:spcBef>
              <a:spcAft>
                <a:spcPts val="0"/>
              </a:spcAft>
              <a:buNone/>
            </a:pPr>
            <a:r>
              <a:rPr b="1" baseline="30000" i="1" lang="en-US" sz="4650">
                <a:solidFill>
                  <a:schemeClr val="dk1"/>
                </a:solidFill>
                <a:latin typeface="Times New Roman"/>
                <a:ea typeface="Times New Roman"/>
                <a:cs typeface="Times New Roman"/>
                <a:sym typeface="Times New Roman"/>
              </a:rPr>
              <a:t>B</a:t>
            </a:r>
            <a:r>
              <a:rPr b="1" lang="en-US" sz="1800">
                <a:solidFill>
                  <a:schemeClr val="dk1"/>
                </a:solidFill>
                <a:latin typeface="Times New Roman"/>
                <a:ea typeface="Times New Roman"/>
                <a:cs typeface="Times New Roman"/>
                <a:sym typeface="Times New Roman"/>
              </a:rPr>
              <a:t>0,</a:t>
            </a:r>
            <a:r>
              <a:rPr b="1" i="1" lang="en-US" sz="1800">
                <a:solidFill>
                  <a:schemeClr val="dk1"/>
                </a:solidFill>
                <a:latin typeface="Times New Roman"/>
                <a:ea typeface="Times New Roman"/>
                <a:cs typeface="Times New Roman"/>
                <a:sym typeface="Times New Roman"/>
              </a:rPr>
              <a:t>m </a:t>
            </a:r>
            <a:r>
              <a:rPr baseline="30000" lang="en-US" sz="4650">
                <a:solidFill>
                  <a:schemeClr val="dk1"/>
                </a:solidFill>
                <a:latin typeface="Noto Sans Symbols"/>
                <a:ea typeface="Noto Sans Symbols"/>
                <a:cs typeface="Noto Sans Symbols"/>
                <a:sym typeface="Noto Sans Symbols"/>
              </a:rPr>
              <a:t>⎤</a:t>
            </a:r>
            <a:endParaRPr baseline="30000" sz="4650">
              <a:solidFill>
                <a:schemeClr val="dk1"/>
              </a:solidFill>
              <a:latin typeface="Noto Sans Symbols"/>
              <a:ea typeface="Noto Sans Symbols"/>
              <a:cs typeface="Noto Sans Symbols"/>
              <a:sym typeface="Noto Sans Symbols"/>
            </a:endParaRPr>
          </a:p>
          <a:p>
            <a:pPr indent="0" lvl="0" marL="0" marR="30480" rtl="0" algn="r">
              <a:lnSpc>
                <a:spcPct val="98709"/>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2769" name="Google Shape;2769;p110"/>
          <p:cNvSpPr txBox="1"/>
          <p:nvPr/>
        </p:nvSpPr>
        <p:spPr>
          <a:xfrm>
            <a:off x="4564902" y="2742377"/>
            <a:ext cx="1036319" cy="1220470"/>
          </a:xfrm>
          <a:prstGeom prst="rect">
            <a:avLst/>
          </a:prstGeom>
          <a:noFill/>
          <a:ln>
            <a:noFill/>
          </a:ln>
        </p:spPr>
        <p:txBody>
          <a:bodyPr anchorCtr="0" anchor="t" bIns="0" lIns="0" spcFirstLastPara="1" rIns="0" wrap="square" tIns="136525">
            <a:spAutoFit/>
          </a:bodyPr>
          <a:lstStyle/>
          <a:p>
            <a:pPr indent="0" lvl="0" marL="25400" marR="0" rtl="0" algn="l">
              <a:lnSpc>
                <a:spcPct val="100000"/>
              </a:lnSpc>
              <a:spcBef>
                <a:spcPts val="0"/>
              </a:spcBef>
              <a:spcAft>
                <a:spcPts val="0"/>
              </a:spcAft>
              <a:buNone/>
            </a:pPr>
            <a:r>
              <a:rPr b="1" baseline="-25000" i="1" lang="en-US" sz="4650">
                <a:solidFill>
                  <a:schemeClr val="dk1"/>
                </a:solidFill>
                <a:latin typeface="Times New Roman"/>
                <a:ea typeface="Times New Roman"/>
                <a:cs typeface="Times New Roman"/>
                <a:sym typeface="Times New Roman"/>
              </a:rPr>
              <a:t>u</a:t>
            </a:r>
            <a:r>
              <a:rPr b="1" i="1" lang="en-US" sz="1800">
                <a:solidFill>
                  <a:schemeClr val="dk1"/>
                </a:solidFill>
                <a:latin typeface="Times New Roman"/>
                <a:ea typeface="Times New Roman"/>
                <a:cs typeface="Times New Roman"/>
                <a:sym typeface="Times New Roman"/>
              </a:rPr>
              <a:t>n</a:t>
            </a:r>
            <a:r>
              <a:rPr lang="en-US" sz="1800">
                <a:solidFill>
                  <a:schemeClr val="dk1"/>
                </a:solidFill>
                <a:latin typeface="Noto Sans Symbols"/>
                <a:ea typeface="Noto Sans Symbols"/>
                <a:cs typeface="Noto Sans Symbols"/>
                <a:sym typeface="Noto Sans Symbols"/>
              </a:rPr>
              <a:t>−</a:t>
            </a:r>
            <a:r>
              <a:rPr b="1" lang="en-US" sz="1800">
                <a:solidFill>
                  <a:schemeClr val="dk1"/>
                </a:solidFill>
                <a:latin typeface="Times New Roman"/>
                <a:ea typeface="Times New Roman"/>
                <a:cs typeface="Times New Roman"/>
                <a:sym typeface="Times New Roman"/>
              </a:rPr>
              <a:t>1</a:t>
            </a:r>
            <a:endParaRPr sz="1800">
              <a:solidFill>
                <a:schemeClr val="dk1"/>
              </a:solidFill>
              <a:latin typeface="Times New Roman"/>
              <a:ea typeface="Times New Roman"/>
              <a:cs typeface="Times New Roman"/>
              <a:sym typeface="Times New Roman"/>
            </a:endParaRPr>
          </a:p>
          <a:p>
            <a:pPr indent="0" lvl="0" marL="243204" marR="0" rtl="0" algn="l">
              <a:lnSpc>
                <a:spcPct val="100000"/>
              </a:lnSpc>
              <a:spcBef>
                <a:spcPts val="985"/>
              </a:spcBef>
              <a:spcAft>
                <a:spcPts val="0"/>
              </a:spcAft>
              <a:buNone/>
            </a:pPr>
            <a:r>
              <a:rPr b="1" baseline="-25000" i="1" lang="en-US" sz="4650">
                <a:solidFill>
                  <a:schemeClr val="dk1"/>
                </a:solidFill>
                <a:latin typeface="Times New Roman"/>
                <a:ea typeface="Times New Roman"/>
                <a:cs typeface="Times New Roman"/>
                <a:sym typeface="Times New Roman"/>
              </a:rPr>
              <a:t>w</a:t>
            </a:r>
            <a:r>
              <a:rPr b="1" i="1" lang="en-US" sz="1800">
                <a:solidFill>
                  <a:schemeClr val="dk1"/>
                </a:solidFill>
                <a:latin typeface="Times New Roman"/>
                <a:ea typeface="Times New Roman"/>
                <a:cs typeface="Times New Roman"/>
                <a:sym typeface="Times New Roman"/>
              </a:rPr>
              <a:t>m </a:t>
            </a:r>
            <a:r>
              <a:rPr lang="en-US" sz="1800">
                <a:solidFill>
                  <a:schemeClr val="dk1"/>
                </a:solidFill>
                <a:latin typeface="Noto Sans Symbols"/>
                <a:ea typeface="Noto Sans Symbols"/>
                <a:cs typeface="Noto Sans Symbols"/>
                <a:sym typeface="Noto Sans Symbols"/>
              </a:rPr>
              <a:t>−</a:t>
            </a:r>
            <a:r>
              <a:rPr b="1" lang="en-US" sz="1800">
                <a:solidFill>
                  <a:schemeClr val="dk1"/>
                </a:solidFill>
                <a:latin typeface="Times New Roman"/>
                <a:ea typeface="Times New Roman"/>
                <a:cs typeface="Times New Roman"/>
                <a:sym typeface="Times New Roman"/>
              </a:rPr>
              <a:t>1</a:t>
            </a:r>
            <a:endParaRPr sz="1800">
              <a:solidFill>
                <a:schemeClr val="dk1"/>
              </a:solidFill>
              <a:latin typeface="Times New Roman"/>
              <a:ea typeface="Times New Roman"/>
              <a:cs typeface="Times New Roman"/>
              <a:sym typeface="Times New Roman"/>
            </a:endParaRPr>
          </a:p>
        </p:txBody>
      </p:sp>
      <p:sp>
        <p:nvSpPr>
          <p:cNvPr id="2770" name="Google Shape;2770;p110"/>
          <p:cNvSpPr txBox="1"/>
          <p:nvPr/>
        </p:nvSpPr>
        <p:spPr>
          <a:xfrm>
            <a:off x="4121603" y="4069824"/>
            <a:ext cx="2095500" cy="2416810"/>
          </a:xfrm>
          <a:prstGeom prst="rect">
            <a:avLst/>
          </a:prstGeom>
          <a:noFill/>
          <a:ln>
            <a:noFill/>
          </a:ln>
        </p:spPr>
        <p:txBody>
          <a:bodyPr anchorCtr="0" anchor="t" bIns="0" lIns="0" spcFirstLastPara="1" rIns="0" wrap="square" tIns="137150">
            <a:spAutoFit/>
          </a:bodyPr>
          <a:lstStyle/>
          <a:p>
            <a:pPr indent="0" lvl="0" marL="0" marR="43180" rtl="0" algn="ctr">
              <a:lnSpc>
                <a:spcPct val="100000"/>
              </a:lnSpc>
              <a:spcBef>
                <a:spcPts val="0"/>
              </a:spcBef>
              <a:spcAft>
                <a:spcPts val="0"/>
              </a:spcAft>
              <a:buNone/>
            </a:pPr>
            <a:r>
              <a:rPr b="1" lang="en-US" sz="3100">
                <a:solidFill>
                  <a:schemeClr val="dk1"/>
                </a:solidFill>
                <a:latin typeface="Times New Roman"/>
                <a:ea typeface="Times New Roman"/>
                <a:cs typeface="Times New Roman"/>
                <a:sym typeface="Times New Roman"/>
              </a:rPr>
              <a:t>.	.</a:t>
            </a:r>
            <a:endParaRPr sz="3100">
              <a:solidFill>
                <a:schemeClr val="dk1"/>
              </a:solidFill>
              <a:latin typeface="Times New Roman"/>
              <a:ea typeface="Times New Roman"/>
              <a:cs typeface="Times New Roman"/>
              <a:sym typeface="Times New Roman"/>
            </a:endParaRPr>
          </a:p>
          <a:p>
            <a:pPr indent="0" lvl="0" marL="0" marR="5080" rtl="0" algn="ctr">
              <a:lnSpc>
                <a:spcPct val="100000"/>
              </a:lnSpc>
              <a:spcBef>
                <a:spcPts val="990"/>
              </a:spcBef>
              <a:spcAft>
                <a:spcPts val="0"/>
              </a:spcAft>
              <a:buNone/>
            </a:pPr>
            <a:r>
              <a:rPr b="1" lang="en-US" sz="3100">
                <a:solidFill>
                  <a:schemeClr val="dk1"/>
                </a:solidFill>
                <a:latin typeface="Times New Roman"/>
                <a:ea typeface="Times New Roman"/>
                <a:cs typeface="Times New Roman"/>
                <a:sym typeface="Times New Roman"/>
              </a:rPr>
              <a:t>.	.	.	.</a:t>
            </a:r>
            <a:endParaRPr sz="3100">
              <a:solidFill>
                <a:schemeClr val="dk1"/>
              </a:solidFill>
              <a:latin typeface="Times New Roman"/>
              <a:ea typeface="Times New Roman"/>
              <a:cs typeface="Times New Roman"/>
              <a:sym typeface="Times New Roman"/>
            </a:endParaRPr>
          </a:p>
          <a:p>
            <a:pPr indent="0" lvl="0" marL="0" marR="4445" rtl="0" algn="ctr">
              <a:lnSpc>
                <a:spcPct val="100000"/>
              </a:lnSpc>
              <a:spcBef>
                <a:spcPts val="985"/>
              </a:spcBef>
              <a:spcAft>
                <a:spcPts val="0"/>
              </a:spcAft>
              <a:buNone/>
            </a:pPr>
            <a:r>
              <a:rPr b="1" lang="en-US" sz="3100">
                <a:solidFill>
                  <a:schemeClr val="dk1"/>
                </a:solidFill>
                <a:latin typeface="Times New Roman"/>
                <a:ea typeface="Times New Roman"/>
                <a:cs typeface="Times New Roman"/>
                <a:sym typeface="Times New Roman"/>
              </a:rPr>
              <a:t>.	.	.	.</a:t>
            </a:r>
            <a:endParaRPr sz="3100">
              <a:solidFill>
                <a:schemeClr val="dk1"/>
              </a:solidFill>
              <a:latin typeface="Times New Roman"/>
              <a:ea typeface="Times New Roman"/>
              <a:cs typeface="Times New Roman"/>
              <a:sym typeface="Times New Roman"/>
            </a:endParaRPr>
          </a:p>
          <a:p>
            <a:pPr indent="0" lvl="0" marL="741680" marR="0" rtl="0" algn="l">
              <a:lnSpc>
                <a:spcPct val="100000"/>
              </a:lnSpc>
              <a:spcBef>
                <a:spcPts val="985"/>
              </a:spcBef>
              <a:spcAft>
                <a:spcPts val="0"/>
              </a:spcAft>
              <a:buNone/>
            </a:pPr>
            <a:r>
              <a:rPr b="1" lang="en-US" sz="3100">
                <a:solidFill>
                  <a:schemeClr val="dk1"/>
                </a:solidFill>
                <a:latin typeface="Times New Roman"/>
                <a:ea typeface="Times New Roman"/>
                <a:cs typeface="Times New Roman"/>
                <a:sym typeface="Times New Roman"/>
              </a:rPr>
              <a:t>.	.	</a:t>
            </a:r>
            <a:r>
              <a:rPr b="1" i="1" lang="en-US" sz="3100">
                <a:solidFill>
                  <a:schemeClr val="dk1"/>
                </a:solidFill>
                <a:latin typeface="Times New Roman"/>
                <a:ea typeface="Times New Roman"/>
                <a:cs typeface="Times New Roman"/>
                <a:sym typeface="Times New Roman"/>
              </a:rPr>
              <a:t>B</a:t>
            </a:r>
            <a:endParaRPr sz="3100">
              <a:solidFill>
                <a:schemeClr val="dk1"/>
              </a:solidFill>
              <a:latin typeface="Times New Roman"/>
              <a:ea typeface="Times New Roman"/>
              <a:cs typeface="Times New Roman"/>
              <a:sym typeface="Times New Roman"/>
            </a:endParaRPr>
          </a:p>
        </p:txBody>
      </p:sp>
      <p:sp>
        <p:nvSpPr>
          <p:cNvPr id="2771" name="Google Shape;2771;p110"/>
          <p:cNvSpPr txBox="1"/>
          <p:nvPr/>
        </p:nvSpPr>
        <p:spPr>
          <a:xfrm>
            <a:off x="5586965" y="2842230"/>
            <a:ext cx="1960880" cy="1220470"/>
          </a:xfrm>
          <a:prstGeom prst="rect">
            <a:avLst/>
          </a:prstGeom>
          <a:noFill/>
          <a:ln>
            <a:noFill/>
          </a:ln>
        </p:spPr>
        <p:txBody>
          <a:bodyPr anchorCtr="0" anchor="t" bIns="0" lIns="0" spcFirstLastPara="1" rIns="0" wrap="square" tIns="136525">
            <a:spAutoFit/>
          </a:bodyPr>
          <a:lstStyle/>
          <a:p>
            <a:pPr indent="0" lvl="0" marL="38100" marR="0" rtl="0" algn="l">
              <a:lnSpc>
                <a:spcPct val="100000"/>
              </a:lnSpc>
              <a:spcBef>
                <a:spcPts val="0"/>
              </a:spcBef>
              <a:spcAft>
                <a:spcPts val="0"/>
              </a:spcAft>
              <a:buNone/>
            </a:pPr>
            <a:r>
              <a:rPr b="1" lang="en-US" sz="3100">
                <a:solidFill>
                  <a:schemeClr val="dk1"/>
                </a:solidFill>
                <a:latin typeface="Times New Roman"/>
                <a:ea typeface="Times New Roman"/>
                <a:cs typeface="Times New Roman"/>
                <a:sym typeface="Times New Roman"/>
              </a:rPr>
              <a:t>.	.	1],</a:t>
            </a:r>
            <a:endParaRPr sz="3100">
              <a:solidFill>
                <a:schemeClr val="dk1"/>
              </a:solidFill>
              <a:latin typeface="Times New Roman"/>
              <a:ea typeface="Times New Roman"/>
              <a:cs typeface="Times New Roman"/>
              <a:sym typeface="Times New Roman"/>
            </a:endParaRPr>
          </a:p>
          <a:p>
            <a:pPr indent="0" lvl="0" marL="379730" marR="0" rtl="0" algn="l">
              <a:lnSpc>
                <a:spcPct val="100000"/>
              </a:lnSpc>
              <a:spcBef>
                <a:spcPts val="985"/>
              </a:spcBef>
              <a:spcAft>
                <a:spcPts val="0"/>
              </a:spcAft>
              <a:buNone/>
            </a:pPr>
            <a:r>
              <a:rPr b="1" lang="en-US" sz="3100">
                <a:solidFill>
                  <a:schemeClr val="dk1"/>
                </a:solidFill>
                <a:latin typeface="Times New Roman"/>
                <a:ea typeface="Times New Roman"/>
                <a:cs typeface="Times New Roman"/>
                <a:sym typeface="Times New Roman"/>
              </a:rPr>
              <a:t>.	.	1]</a:t>
            </a:r>
            <a:r>
              <a:rPr b="1" baseline="30000" i="1" lang="en-US" sz="2700">
                <a:solidFill>
                  <a:schemeClr val="dk1"/>
                </a:solidFill>
                <a:latin typeface="Times New Roman"/>
                <a:ea typeface="Times New Roman"/>
                <a:cs typeface="Times New Roman"/>
                <a:sym typeface="Times New Roman"/>
              </a:rPr>
              <a:t>T </a:t>
            </a:r>
            <a:r>
              <a:rPr b="1" lang="en-US" sz="3100">
                <a:solidFill>
                  <a:schemeClr val="dk1"/>
                </a:solidFill>
                <a:latin typeface="Times New Roman"/>
                <a:ea typeface="Times New Roman"/>
                <a:cs typeface="Times New Roman"/>
                <a:sym typeface="Times New Roman"/>
              </a:rPr>
              <a:t>,</a:t>
            </a:r>
            <a:endParaRPr sz="3100">
              <a:solidFill>
                <a:schemeClr val="dk1"/>
              </a:solidFill>
              <a:latin typeface="Times New Roman"/>
              <a:ea typeface="Times New Roman"/>
              <a:cs typeface="Times New Roman"/>
              <a:sym typeface="Times New Roman"/>
            </a:endParaRPr>
          </a:p>
        </p:txBody>
      </p:sp>
      <p:sp>
        <p:nvSpPr>
          <p:cNvPr id="2772" name="Google Shape;2772;p110"/>
          <p:cNvSpPr txBox="1"/>
          <p:nvPr/>
        </p:nvSpPr>
        <p:spPr>
          <a:xfrm>
            <a:off x="2906034" y="2842230"/>
            <a:ext cx="1575435" cy="1951355"/>
          </a:xfrm>
          <a:prstGeom prst="rect">
            <a:avLst/>
          </a:prstGeom>
          <a:noFill/>
          <a:ln>
            <a:noFill/>
          </a:ln>
        </p:spPr>
        <p:txBody>
          <a:bodyPr anchorCtr="0" anchor="t" bIns="0" lIns="0" spcFirstLastPara="1" rIns="0" wrap="square" tIns="136525">
            <a:spAutoFit/>
          </a:bodyPr>
          <a:lstStyle/>
          <a:p>
            <a:pPr indent="0" lvl="0" marL="37465" marR="0" rtl="0" algn="l">
              <a:lnSpc>
                <a:spcPct val="100000"/>
              </a:lnSpc>
              <a:spcBef>
                <a:spcPts val="0"/>
              </a:spcBef>
              <a:spcAft>
                <a:spcPts val="0"/>
              </a:spcAft>
              <a:buNone/>
            </a:pPr>
            <a:r>
              <a:rPr b="1" i="1" lang="en-US" sz="3100">
                <a:solidFill>
                  <a:schemeClr val="dk1"/>
                </a:solidFill>
                <a:latin typeface="Times New Roman"/>
                <a:ea typeface="Times New Roman"/>
                <a:cs typeface="Times New Roman"/>
                <a:sym typeface="Times New Roman"/>
              </a:rPr>
              <a:t>U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b="1" lang="en-US" sz="3100">
                <a:solidFill>
                  <a:schemeClr val="dk1"/>
                </a:solidFill>
                <a:latin typeface="Times New Roman"/>
                <a:ea typeface="Times New Roman"/>
                <a:cs typeface="Times New Roman"/>
                <a:sym typeface="Times New Roman"/>
              </a:rPr>
              <a:t>[</a:t>
            </a:r>
            <a:r>
              <a:rPr b="1" i="1" lang="en-US" sz="3100">
                <a:solidFill>
                  <a:schemeClr val="dk1"/>
                </a:solidFill>
                <a:latin typeface="Times New Roman"/>
                <a:ea typeface="Times New Roman"/>
                <a:cs typeface="Times New Roman"/>
                <a:sym typeface="Times New Roman"/>
              </a:rPr>
              <a:t>u</a:t>
            </a:r>
            <a:r>
              <a:rPr b="1" baseline="30000" i="1" lang="en-US" sz="2700">
                <a:solidFill>
                  <a:schemeClr val="dk1"/>
                </a:solidFill>
                <a:latin typeface="Times New Roman"/>
                <a:ea typeface="Times New Roman"/>
                <a:cs typeface="Times New Roman"/>
                <a:sym typeface="Times New Roman"/>
              </a:rPr>
              <a:t>n</a:t>
            </a:r>
            <a:endParaRPr baseline="30000" sz="2700">
              <a:solidFill>
                <a:schemeClr val="dk1"/>
              </a:solidFill>
              <a:latin typeface="Times New Roman"/>
              <a:ea typeface="Times New Roman"/>
              <a:cs typeface="Times New Roman"/>
              <a:sym typeface="Times New Roman"/>
            </a:endParaRPr>
          </a:p>
          <a:p>
            <a:pPr indent="0" lvl="0" marL="25400" marR="0" rtl="0" algn="l">
              <a:lnSpc>
                <a:spcPct val="100000"/>
              </a:lnSpc>
              <a:spcBef>
                <a:spcPts val="985"/>
              </a:spcBef>
              <a:spcAft>
                <a:spcPts val="0"/>
              </a:spcAft>
              <a:buNone/>
            </a:pPr>
            <a:r>
              <a:rPr b="1" i="1" lang="en-US" sz="3100">
                <a:solidFill>
                  <a:schemeClr val="dk1"/>
                </a:solidFill>
                <a:latin typeface="Times New Roman"/>
                <a:ea typeface="Times New Roman"/>
                <a:cs typeface="Times New Roman"/>
                <a:sym typeface="Times New Roman"/>
              </a:rPr>
              <a:t>W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b="1" lang="en-US" sz="3100">
                <a:solidFill>
                  <a:schemeClr val="dk1"/>
                </a:solidFill>
                <a:latin typeface="Times New Roman"/>
                <a:ea typeface="Times New Roman"/>
                <a:cs typeface="Times New Roman"/>
                <a:sym typeface="Times New Roman"/>
              </a:rPr>
              <a:t>[</a:t>
            </a:r>
            <a:r>
              <a:rPr b="1" i="1" lang="en-US" sz="3100">
                <a:solidFill>
                  <a:schemeClr val="dk1"/>
                </a:solidFill>
                <a:latin typeface="Times New Roman"/>
                <a:ea typeface="Times New Roman"/>
                <a:cs typeface="Times New Roman"/>
                <a:sym typeface="Times New Roman"/>
              </a:rPr>
              <a:t>w</a:t>
            </a:r>
            <a:r>
              <a:rPr b="1" baseline="30000" i="1" lang="en-US" sz="2700">
                <a:solidFill>
                  <a:schemeClr val="dk1"/>
                </a:solidFill>
                <a:latin typeface="Times New Roman"/>
                <a:ea typeface="Times New Roman"/>
                <a:cs typeface="Times New Roman"/>
                <a:sym typeface="Times New Roman"/>
              </a:rPr>
              <a:t>m</a:t>
            </a:r>
            <a:endParaRPr baseline="30000" sz="2700">
              <a:solidFill>
                <a:schemeClr val="dk1"/>
              </a:solidFill>
              <a:latin typeface="Times New Roman"/>
              <a:ea typeface="Times New Roman"/>
              <a:cs typeface="Times New Roman"/>
              <a:sym typeface="Times New Roman"/>
            </a:endParaRPr>
          </a:p>
          <a:p>
            <a:pPr indent="0" lvl="0" marL="771525" marR="0" rtl="0" algn="l">
              <a:lnSpc>
                <a:spcPct val="100000"/>
              </a:lnSpc>
              <a:spcBef>
                <a:spcPts val="2035"/>
              </a:spcBef>
              <a:spcAft>
                <a:spcPts val="0"/>
              </a:spcAft>
              <a:buNone/>
            </a:pPr>
            <a:r>
              <a:rPr baseline="30000" lang="en-US" sz="4650">
                <a:solidFill>
                  <a:schemeClr val="dk1"/>
                </a:solidFill>
                <a:latin typeface="Noto Sans Symbols"/>
                <a:ea typeface="Noto Sans Symbols"/>
                <a:cs typeface="Noto Sans Symbols"/>
                <a:sym typeface="Noto Sans Symbols"/>
              </a:rPr>
              <a:t>⎡</a:t>
            </a:r>
            <a:r>
              <a:rPr baseline="30000" lang="en-US" sz="4650">
                <a:solidFill>
                  <a:schemeClr val="dk1"/>
                </a:solidFill>
                <a:latin typeface="Times New Roman"/>
                <a:ea typeface="Times New Roman"/>
                <a:cs typeface="Times New Roman"/>
                <a:sym typeface="Times New Roman"/>
              </a:rPr>
              <a:t> </a:t>
            </a:r>
            <a:r>
              <a:rPr b="1" baseline="30000" i="1" lang="en-US" sz="4650">
                <a:solidFill>
                  <a:schemeClr val="dk1"/>
                </a:solidFill>
                <a:latin typeface="Times New Roman"/>
                <a:ea typeface="Times New Roman"/>
                <a:cs typeface="Times New Roman"/>
                <a:sym typeface="Times New Roman"/>
              </a:rPr>
              <a:t>B</a:t>
            </a:r>
            <a:r>
              <a:rPr b="1" lang="en-US" sz="1800">
                <a:solidFill>
                  <a:schemeClr val="dk1"/>
                </a:solidFill>
                <a:latin typeface="Times New Roman"/>
                <a:ea typeface="Times New Roman"/>
                <a:cs typeface="Times New Roman"/>
                <a:sym typeface="Times New Roman"/>
              </a:rPr>
              <a:t>0,0</a:t>
            </a:r>
            <a:endParaRPr sz="1800">
              <a:solidFill>
                <a:schemeClr val="dk1"/>
              </a:solidFill>
              <a:latin typeface="Times New Roman"/>
              <a:ea typeface="Times New Roman"/>
              <a:cs typeface="Times New Roman"/>
              <a:sym typeface="Times New Roman"/>
            </a:endParaRPr>
          </a:p>
        </p:txBody>
      </p:sp>
      <p:sp>
        <p:nvSpPr>
          <p:cNvPr id="2773" name="Google Shape;2773;p110"/>
          <p:cNvSpPr txBox="1"/>
          <p:nvPr/>
        </p:nvSpPr>
        <p:spPr>
          <a:xfrm>
            <a:off x="2931218" y="1646673"/>
            <a:ext cx="4114800" cy="1220470"/>
          </a:xfrm>
          <a:prstGeom prst="rect">
            <a:avLst/>
          </a:prstGeom>
          <a:noFill/>
          <a:ln>
            <a:noFill/>
          </a:ln>
        </p:spPr>
        <p:txBody>
          <a:bodyPr anchorCtr="0" anchor="t" bIns="0" lIns="0" spcFirstLastPara="1" rIns="0" wrap="square" tIns="136525">
            <a:spAutoFit/>
          </a:bodyPr>
          <a:lstStyle/>
          <a:p>
            <a:pPr indent="0" lvl="0" marL="25400" marR="0" rtl="0" algn="l">
              <a:lnSpc>
                <a:spcPct val="100000"/>
              </a:lnSpc>
              <a:spcBef>
                <a:spcPts val="0"/>
              </a:spcBef>
              <a:spcAft>
                <a:spcPts val="0"/>
              </a:spcAft>
              <a:buNone/>
            </a:pPr>
            <a:r>
              <a:rPr b="1" i="1" lang="en-US" sz="3100">
                <a:solidFill>
                  <a:schemeClr val="dk1"/>
                </a:solidFill>
                <a:latin typeface="Times New Roman"/>
                <a:ea typeface="Times New Roman"/>
                <a:cs typeface="Times New Roman"/>
                <a:sym typeface="Times New Roman"/>
              </a:rPr>
              <a:t>Q</a:t>
            </a:r>
            <a:r>
              <a:rPr b="1" lang="en-US" sz="3100">
                <a:solidFill>
                  <a:schemeClr val="dk1"/>
                </a:solidFill>
                <a:latin typeface="Times New Roman"/>
                <a:ea typeface="Times New Roman"/>
                <a:cs typeface="Times New Roman"/>
                <a:sym typeface="Times New Roman"/>
              </a:rPr>
              <a:t>(</a:t>
            </a:r>
            <a:r>
              <a:rPr b="1" i="1" lang="en-US" sz="3100">
                <a:solidFill>
                  <a:schemeClr val="dk1"/>
                </a:solidFill>
                <a:latin typeface="Times New Roman"/>
                <a:ea typeface="Times New Roman"/>
                <a:cs typeface="Times New Roman"/>
                <a:sym typeface="Times New Roman"/>
              </a:rPr>
              <a:t>u</a:t>
            </a:r>
            <a:r>
              <a:rPr b="1" lang="en-US" sz="3100">
                <a:solidFill>
                  <a:schemeClr val="dk1"/>
                </a:solidFill>
                <a:latin typeface="Times New Roman"/>
                <a:ea typeface="Times New Roman"/>
                <a:cs typeface="Times New Roman"/>
                <a:sym typeface="Times New Roman"/>
              </a:rPr>
              <a:t>, </a:t>
            </a:r>
            <a:r>
              <a:rPr b="1" i="1" lang="en-US" sz="3100">
                <a:solidFill>
                  <a:schemeClr val="dk1"/>
                </a:solidFill>
                <a:latin typeface="Times New Roman"/>
                <a:ea typeface="Times New Roman"/>
                <a:cs typeface="Times New Roman"/>
                <a:sym typeface="Times New Roman"/>
              </a:rPr>
              <a:t>w</a:t>
            </a:r>
            <a:r>
              <a:rPr b="1" lang="en-US" sz="3100">
                <a:solidFill>
                  <a:schemeClr val="dk1"/>
                </a:solidFill>
                <a:latin typeface="Times New Roman"/>
                <a:ea typeface="Times New Roman"/>
                <a:cs typeface="Times New Roman"/>
                <a:sym typeface="Times New Roman"/>
              </a:rPr>
              <a:t>)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b="1" i="1" lang="en-US" sz="3100">
                <a:solidFill>
                  <a:schemeClr val="dk1"/>
                </a:solidFill>
                <a:latin typeface="Times New Roman"/>
                <a:ea typeface="Times New Roman"/>
                <a:cs typeface="Times New Roman"/>
                <a:sym typeface="Times New Roman"/>
              </a:rPr>
              <a:t>U </a:t>
            </a:r>
            <a:r>
              <a:rPr b="1" lang="en-US" sz="3100">
                <a:solidFill>
                  <a:schemeClr val="dk1"/>
                </a:solidFill>
                <a:latin typeface="Times New Roman"/>
                <a:ea typeface="Times New Roman"/>
                <a:cs typeface="Times New Roman"/>
                <a:sym typeface="Times New Roman"/>
              </a:rPr>
              <a:t>.</a:t>
            </a:r>
            <a:r>
              <a:rPr b="1" i="1" lang="en-US" sz="3100">
                <a:solidFill>
                  <a:schemeClr val="dk1"/>
                </a:solidFill>
                <a:latin typeface="Times New Roman"/>
                <a:ea typeface="Times New Roman"/>
                <a:cs typeface="Times New Roman"/>
                <a:sym typeface="Times New Roman"/>
              </a:rPr>
              <a:t>N </a:t>
            </a:r>
            <a:r>
              <a:rPr b="1" lang="en-US" sz="3100">
                <a:solidFill>
                  <a:schemeClr val="dk1"/>
                </a:solidFill>
                <a:latin typeface="Times New Roman"/>
                <a:ea typeface="Times New Roman"/>
                <a:cs typeface="Times New Roman"/>
                <a:sym typeface="Times New Roman"/>
              </a:rPr>
              <a:t>.</a:t>
            </a:r>
            <a:r>
              <a:rPr b="1" i="1" lang="en-US" sz="3100">
                <a:solidFill>
                  <a:schemeClr val="dk1"/>
                </a:solidFill>
                <a:latin typeface="Times New Roman"/>
                <a:ea typeface="Times New Roman"/>
                <a:cs typeface="Times New Roman"/>
                <a:sym typeface="Times New Roman"/>
              </a:rPr>
              <a:t>B</a:t>
            </a:r>
            <a:r>
              <a:rPr b="1" lang="en-US" sz="3100">
                <a:solidFill>
                  <a:schemeClr val="dk1"/>
                </a:solidFill>
                <a:latin typeface="Times New Roman"/>
                <a:ea typeface="Times New Roman"/>
                <a:cs typeface="Times New Roman"/>
                <a:sym typeface="Times New Roman"/>
              </a:rPr>
              <a:t>.</a:t>
            </a:r>
            <a:r>
              <a:rPr b="1" i="1" lang="en-US" sz="3100">
                <a:solidFill>
                  <a:schemeClr val="dk1"/>
                </a:solidFill>
                <a:latin typeface="Times New Roman"/>
                <a:ea typeface="Times New Roman"/>
                <a:cs typeface="Times New Roman"/>
                <a:sym typeface="Times New Roman"/>
              </a:rPr>
              <a:t>M</a:t>
            </a:r>
            <a:r>
              <a:rPr b="1" baseline="30000" i="1" lang="en-US" sz="2700">
                <a:solidFill>
                  <a:schemeClr val="dk1"/>
                </a:solidFill>
                <a:latin typeface="Times New Roman"/>
                <a:ea typeface="Times New Roman"/>
                <a:cs typeface="Times New Roman"/>
                <a:sym typeface="Times New Roman"/>
              </a:rPr>
              <a:t>T</a:t>
            </a:r>
            <a:r>
              <a:rPr b="1" i="1" lang="en-US" sz="3100">
                <a:solidFill>
                  <a:schemeClr val="dk1"/>
                </a:solidFill>
                <a:latin typeface="Times New Roman"/>
                <a:ea typeface="Times New Roman"/>
                <a:cs typeface="Times New Roman"/>
                <a:sym typeface="Times New Roman"/>
              </a:rPr>
              <a:t>W </a:t>
            </a:r>
            <a:r>
              <a:rPr b="1" lang="en-US" sz="3100">
                <a:solidFill>
                  <a:schemeClr val="dk1"/>
                </a:solidFill>
                <a:latin typeface="Times New Roman"/>
                <a:ea typeface="Times New Roman"/>
                <a:cs typeface="Times New Roman"/>
                <a:sym typeface="Times New Roman"/>
              </a:rPr>
              <a:t>;</a:t>
            </a:r>
            <a:endParaRPr sz="3100">
              <a:solidFill>
                <a:schemeClr val="dk1"/>
              </a:solidFill>
              <a:latin typeface="Times New Roman"/>
              <a:ea typeface="Times New Roman"/>
              <a:cs typeface="Times New Roman"/>
              <a:sym typeface="Times New Roman"/>
            </a:endParaRPr>
          </a:p>
          <a:p>
            <a:pPr indent="0" lvl="0" marL="43180" marR="0" rtl="0" algn="l">
              <a:lnSpc>
                <a:spcPct val="100000"/>
              </a:lnSpc>
              <a:spcBef>
                <a:spcPts val="985"/>
              </a:spcBef>
              <a:spcAft>
                <a:spcPts val="0"/>
              </a:spcAft>
              <a:buNone/>
            </a:pPr>
            <a:r>
              <a:rPr b="1" i="1" lang="en-US" sz="3100">
                <a:solidFill>
                  <a:schemeClr val="dk1"/>
                </a:solidFill>
                <a:latin typeface="Times New Roman"/>
                <a:ea typeface="Times New Roman"/>
                <a:cs typeface="Times New Roman"/>
                <a:sym typeface="Times New Roman"/>
              </a:rPr>
              <a:t>where</a:t>
            </a:r>
            <a:r>
              <a:rPr b="1" lang="en-US" sz="3100">
                <a:solidFill>
                  <a:schemeClr val="dk1"/>
                </a:solidFill>
                <a:latin typeface="Times New Roman"/>
                <a:ea typeface="Times New Roman"/>
                <a:cs typeface="Times New Roman"/>
                <a:sym typeface="Times New Roman"/>
              </a:rPr>
              <a:t>,</a:t>
            </a:r>
            <a:endParaRPr sz="3100">
              <a:solidFill>
                <a:schemeClr val="dk1"/>
              </a:solidFill>
              <a:latin typeface="Times New Roman"/>
              <a:ea typeface="Times New Roman"/>
              <a:cs typeface="Times New Roman"/>
              <a:sym typeface="Times New Roman"/>
            </a:endParaRPr>
          </a:p>
        </p:txBody>
      </p:sp>
      <p:sp>
        <p:nvSpPr>
          <p:cNvPr id="2774" name="Google Shape;2774;p110"/>
          <p:cNvSpPr txBox="1"/>
          <p:nvPr>
            <p:ph type="title"/>
          </p:nvPr>
        </p:nvSpPr>
        <p:spPr>
          <a:xfrm>
            <a:off x="2566670" y="1034288"/>
            <a:ext cx="5386070"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u="sng"/>
              <a:t>BEZIER Surface in matrix form:</a:t>
            </a:r>
            <a:endParaRPr sz="24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111"/>
          <p:cNvSpPr/>
          <p:nvPr/>
        </p:nvSpPr>
        <p:spPr>
          <a:xfrm>
            <a:off x="794004" y="1584960"/>
            <a:ext cx="8393430" cy="5305425"/>
          </a:xfrm>
          <a:custGeom>
            <a:rect b="b" l="l" r="r" t="t"/>
            <a:pathLst>
              <a:path extrusionOk="0" h="5305425" w="8393430">
                <a:moveTo>
                  <a:pt x="8393430" y="5305044"/>
                </a:moveTo>
                <a:lnTo>
                  <a:pt x="8393430" y="0"/>
                </a:lnTo>
                <a:lnTo>
                  <a:pt x="0" y="0"/>
                </a:lnTo>
                <a:lnTo>
                  <a:pt x="0" y="5305044"/>
                </a:lnTo>
                <a:lnTo>
                  <a:pt x="8393430" y="5305044"/>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80" name="Google Shape;2780;p111"/>
          <p:cNvSpPr txBox="1"/>
          <p:nvPr/>
        </p:nvSpPr>
        <p:spPr>
          <a:xfrm>
            <a:off x="6708125" y="3867927"/>
            <a:ext cx="1997710" cy="48895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i="1" lang="en-US" sz="3000">
                <a:solidFill>
                  <a:schemeClr val="dk1"/>
                </a:solidFill>
                <a:latin typeface="Times New Roman"/>
                <a:ea typeface="Times New Roman"/>
                <a:cs typeface="Times New Roman"/>
                <a:sym typeface="Times New Roman"/>
              </a:rPr>
              <a:t>B	B	B</a:t>
            </a:r>
            <a:endParaRPr sz="3000">
              <a:solidFill>
                <a:schemeClr val="dk1"/>
              </a:solidFill>
              <a:latin typeface="Times New Roman"/>
              <a:ea typeface="Times New Roman"/>
              <a:cs typeface="Times New Roman"/>
              <a:sym typeface="Times New Roman"/>
            </a:endParaRPr>
          </a:p>
        </p:txBody>
      </p:sp>
      <p:sp>
        <p:nvSpPr>
          <p:cNvPr id="2781" name="Google Shape;2781;p111"/>
          <p:cNvSpPr txBox="1"/>
          <p:nvPr/>
        </p:nvSpPr>
        <p:spPr>
          <a:xfrm>
            <a:off x="3687514" y="6062424"/>
            <a:ext cx="883285" cy="48895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p:txBody>
      </p:sp>
      <p:sp>
        <p:nvSpPr>
          <p:cNvPr id="2782" name="Google Shape;2782;p111"/>
          <p:cNvSpPr txBox="1"/>
          <p:nvPr/>
        </p:nvSpPr>
        <p:spPr>
          <a:xfrm>
            <a:off x="3662114" y="5323273"/>
            <a:ext cx="1091565"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lang="en-US" sz="3000">
                <a:solidFill>
                  <a:schemeClr val="dk1"/>
                </a:solidFill>
                <a:latin typeface="Noto Sans Symbols"/>
                <a:ea typeface="Noto Sans Symbols"/>
                <a:cs typeface="Noto Sans Symbols"/>
                <a:sym typeface="Noto Sans Symbols"/>
              </a:rPr>
              <a:t>⎥</a:t>
            </a:r>
            <a:r>
              <a:rPr b="1" baseline="-25000" i="1" lang="en-US" sz="4500">
                <a:solidFill>
                  <a:schemeClr val="dk1"/>
                </a:solidFill>
                <a:latin typeface="Times New Roman"/>
                <a:ea typeface="Times New Roman"/>
                <a:cs typeface="Times New Roman"/>
                <a:sym typeface="Times New Roman"/>
              </a:rPr>
              <a:t>;</a:t>
            </a:r>
            <a:endParaRPr baseline="-25000" sz="4500">
              <a:solidFill>
                <a:schemeClr val="dk1"/>
              </a:solidFill>
              <a:latin typeface="Times New Roman"/>
              <a:ea typeface="Times New Roman"/>
              <a:cs typeface="Times New Roman"/>
              <a:sym typeface="Times New Roman"/>
            </a:endParaRPr>
          </a:p>
        </p:txBody>
      </p:sp>
      <p:sp>
        <p:nvSpPr>
          <p:cNvPr id="2783" name="Google Shape;2783;p111"/>
          <p:cNvSpPr txBox="1"/>
          <p:nvPr/>
        </p:nvSpPr>
        <p:spPr>
          <a:xfrm>
            <a:off x="833641" y="5323234"/>
            <a:ext cx="511809"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25000" i="1" lang="en-US" sz="4500">
                <a:solidFill>
                  <a:schemeClr val="dk1"/>
                </a:solidFill>
                <a:latin typeface="Times New Roman"/>
                <a:ea typeface="Times New Roman"/>
                <a:cs typeface="Times New Roman"/>
                <a:sym typeface="Times New Roman"/>
              </a:rPr>
              <a:t>X</a:t>
            </a: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p:txBody>
      </p:sp>
      <p:sp>
        <p:nvSpPr>
          <p:cNvPr id="2784" name="Google Shape;2784;p111"/>
          <p:cNvSpPr txBox="1"/>
          <p:nvPr/>
        </p:nvSpPr>
        <p:spPr>
          <a:xfrm>
            <a:off x="1146244" y="6383926"/>
            <a:ext cx="173990" cy="48895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p:txBody>
      </p:sp>
      <p:sp>
        <p:nvSpPr>
          <p:cNvPr id="2785" name="Google Shape;2785;p111"/>
          <p:cNvSpPr txBox="1"/>
          <p:nvPr/>
        </p:nvSpPr>
        <p:spPr>
          <a:xfrm>
            <a:off x="8964352" y="3938686"/>
            <a:ext cx="161290" cy="48895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p:txBody>
      </p:sp>
      <p:sp>
        <p:nvSpPr>
          <p:cNvPr id="2786" name="Google Shape;2786;p111"/>
          <p:cNvSpPr txBox="1"/>
          <p:nvPr/>
        </p:nvSpPr>
        <p:spPr>
          <a:xfrm>
            <a:off x="8964352" y="3633118"/>
            <a:ext cx="173990" cy="48895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p:txBody>
      </p:sp>
      <p:sp>
        <p:nvSpPr>
          <p:cNvPr id="2787" name="Google Shape;2787;p111"/>
          <p:cNvSpPr txBox="1"/>
          <p:nvPr/>
        </p:nvSpPr>
        <p:spPr>
          <a:xfrm>
            <a:off x="8964352" y="2893196"/>
            <a:ext cx="173990" cy="48895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p:txBody>
      </p:sp>
      <p:sp>
        <p:nvSpPr>
          <p:cNvPr id="2788" name="Google Shape;2788;p111"/>
          <p:cNvSpPr txBox="1"/>
          <p:nvPr/>
        </p:nvSpPr>
        <p:spPr>
          <a:xfrm>
            <a:off x="8964352" y="4004931"/>
            <a:ext cx="173990" cy="48895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p:txBody>
      </p:sp>
      <p:sp>
        <p:nvSpPr>
          <p:cNvPr id="2789" name="Google Shape;2789;p111"/>
          <p:cNvSpPr txBox="1"/>
          <p:nvPr/>
        </p:nvSpPr>
        <p:spPr>
          <a:xfrm>
            <a:off x="5505361" y="3633080"/>
            <a:ext cx="647700"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aseline="-25000" lang="en-US" sz="4500">
                <a:solidFill>
                  <a:schemeClr val="dk1"/>
                </a:solidFill>
                <a:latin typeface="Noto Sans Symbols"/>
                <a:ea typeface="Noto Sans Symbols"/>
                <a:cs typeface="Noto Sans Symbols"/>
                <a:sym typeface="Noto Sans Symbols"/>
              </a:rPr>
              <a:t>⎥</a:t>
            </a:r>
            <a:r>
              <a:rPr lang="en-US" sz="3000">
                <a:solidFill>
                  <a:schemeClr val="dk1"/>
                </a:solidFill>
                <a:latin typeface="Noto Sans Symbols"/>
                <a:ea typeface="Noto Sans Symbols"/>
                <a:cs typeface="Noto Sans Symbols"/>
                <a:sym typeface="Noto Sans Symbols"/>
              </a:rPr>
              <a:t>⎢</a:t>
            </a:r>
            <a:r>
              <a:rPr b="1" baseline="-25000" i="1" lang="en-US" sz="4500">
                <a:solidFill>
                  <a:schemeClr val="dk1"/>
                </a:solidFill>
                <a:latin typeface="Times New Roman"/>
                <a:ea typeface="Times New Roman"/>
                <a:cs typeface="Times New Roman"/>
                <a:sym typeface="Times New Roman"/>
              </a:rPr>
              <a:t>B</a:t>
            </a:r>
            <a:endParaRPr baseline="-25000" sz="4500">
              <a:solidFill>
                <a:schemeClr val="dk1"/>
              </a:solidFill>
              <a:latin typeface="Times New Roman"/>
              <a:ea typeface="Times New Roman"/>
              <a:cs typeface="Times New Roman"/>
              <a:sym typeface="Times New Roman"/>
            </a:endParaRPr>
          </a:p>
        </p:txBody>
      </p:sp>
      <p:sp>
        <p:nvSpPr>
          <p:cNvPr id="2790" name="Google Shape;2790;p111"/>
          <p:cNvSpPr txBox="1"/>
          <p:nvPr/>
        </p:nvSpPr>
        <p:spPr>
          <a:xfrm>
            <a:off x="5530761" y="2893157"/>
            <a:ext cx="334010" cy="48895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aseline="-25000" lang="en-US" sz="4500">
                <a:solidFill>
                  <a:schemeClr val="dk1"/>
                </a:solidFill>
                <a:latin typeface="Noto Sans Symbols"/>
                <a:ea typeface="Noto Sans Symbols"/>
                <a:cs typeface="Noto Sans Symbols"/>
                <a:sym typeface="Noto Sans Symbols"/>
              </a:rPr>
              <a:t>⎥</a:t>
            </a: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p:txBody>
      </p:sp>
      <p:sp>
        <p:nvSpPr>
          <p:cNvPr id="2791" name="Google Shape;2791;p111"/>
          <p:cNvSpPr txBox="1"/>
          <p:nvPr/>
        </p:nvSpPr>
        <p:spPr>
          <a:xfrm>
            <a:off x="3486837" y="5464714"/>
            <a:ext cx="1109345" cy="1407795"/>
          </a:xfrm>
          <a:prstGeom prst="rect">
            <a:avLst/>
          </a:prstGeom>
          <a:noFill/>
          <a:ln>
            <a:noFill/>
          </a:ln>
        </p:spPr>
        <p:txBody>
          <a:bodyPr anchorCtr="0" anchor="t" bIns="0" lIns="0" spcFirstLastPara="1" rIns="0" wrap="square" tIns="245725">
            <a:spAutoFit/>
          </a:bodyPr>
          <a:lstStyle/>
          <a:p>
            <a:pPr indent="0" lvl="0" marL="38100" marR="0" rtl="0" algn="l">
              <a:lnSpc>
                <a:spcPct val="100000"/>
              </a:lnSpc>
              <a:spcBef>
                <a:spcPts val="0"/>
              </a:spcBef>
              <a:spcAft>
                <a:spcPts val="0"/>
              </a:spcAft>
              <a:buNone/>
            </a:pPr>
            <a:r>
              <a:rPr b="1" baseline="-25000" lang="en-US" sz="4500">
                <a:solidFill>
                  <a:schemeClr val="dk1"/>
                </a:solidFill>
                <a:latin typeface="Times New Roman"/>
                <a:ea typeface="Times New Roman"/>
                <a:cs typeface="Times New Roman"/>
                <a:sym typeface="Times New Roman"/>
              </a:rPr>
              <a:t>0</a:t>
            </a: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b="1" baseline="-25000" i="1" lang="en-US" sz="4500">
                <a:solidFill>
                  <a:schemeClr val="dk1"/>
                </a:solidFill>
                <a:latin typeface="Times New Roman"/>
                <a:ea typeface="Times New Roman"/>
                <a:cs typeface="Times New Roman"/>
                <a:sym typeface="Times New Roman"/>
              </a:rPr>
              <a:t>w </a:t>
            </a: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a:p>
            <a:pPr indent="0" lvl="0" marL="38100" marR="0" rtl="0" algn="l">
              <a:lnSpc>
                <a:spcPct val="100000"/>
              </a:lnSpc>
              <a:spcBef>
                <a:spcPts val="1839"/>
              </a:spcBef>
              <a:spcAft>
                <a:spcPts val="0"/>
              </a:spcAft>
              <a:buNone/>
            </a:pPr>
            <a:r>
              <a:rPr b="1" baseline="30000" lang="en-US" sz="4500">
                <a:solidFill>
                  <a:schemeClr val="dk1"/>
                </a:solidFill>
                <a:latin typeface="Times New Roman"/>
                <a:ea typeface="Times New Roman"/>
                <a:cs typeface="Times New Roman"/>
                <a:sym typeface="Times New Roman"/>
              </a:rPr>
              <a:t>0</a:t>
            </a: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b="1" baseline="30000" lang="en-US" sz="4500">
                <a:solidFill>
                  <a:schemeClr val="dk1"/>
                </a:solidFill>
                <a:latin typeface="Times New Roman"/>
                <a:ea typeface="Times New Roman"/>
                <a:cs typeface="Times New Roman"/>
                <a:sym typeface="Times New Roman"/>
              </a:rPr>
              <a:t>1 </a:t>
            </a: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p:txBody>
      </p:sp>
      <p:sp>
        <p:nvSpPr>
          <p:cNvPr id="2792" name="Google Shape;2792;p111"/>
          <p:cNvSpPr txBox="1"/>
          <p:nvPr/>
        </p:nvSpPr>
        <p:spPr>
          <a:xfrm>
            <a:off x="1095444" y="3861214"/>
            <a:ext cx="2189480" cy="2925445"/>
          </a:xfrm>
          <a:prstGeom prst="rect">
            <a:avLst/>
          </a:prstGeom>
          <a:noFill/>
          <a:ln>
            <a:noFill/>
          </a:ln>
        </p:spPr>
        <p:txBody>
          <a:bodyPr anchorCtr="0" anchor="t" bIns="0" lIns="0" spcFirstLastPara="1" rIns="0" wrap="square" tIns="135875">
            <a:spAutoFit/>
          </a:bodyPr>
          <a:lstStyle/>
          <a:p>
            <a:pPr indent="0" lvl="0" marL="0" marR="126364" rtl="0" algn="r">
              <a:lnSpc>
                <a:spcPct val="100000"/>
              </a:lnSpc>
              <a:spcBef>
                <a:spcPts val="0"/>
              </a:spcBef>
              <a:spcAft>
                <a:spcPts val="0"/>
              </a:spcAft>
              <a:buNone/>
            </a:pP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a:p>
            <a:pPr indent="0" lvl="0" marL="63500" marR="0" rtl="0" algn="l">
              <a:lnSpc>
                <a:spcPct val="100000"/>
              </a:lnSpc>
              <a:spcBef>
                <a:spcPts val="980"/>
              </a:spcBef>
              <a:spcAft>
                <a:spcPts val="0"/>
              </a:spcAft>
              <a:buNone/>
            </a:pPr>
            <a:r>
              <a:rPr baseline="-25000" lang="en-US" sz="4500">
                <a:solidFill>
                  <a:schemeClr val="dk1"/>
                </a:solidFill>
                <a:latin typeface="Noto Sans Symbols"/>
                <a:ea typeface="Noto Sans Symbols"/>
                <a:cs typeface="Noto Sans Symbols"/>
                <a:sym typeface="Noto Sans Symbols"/>
              </a:rPr>
              <a:t>⎡</a:t>
            </a:r>
            <a:r>
              <a:rPr baseline="-25000" lang="en-US" sz="45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1	3	</a:t>
            </a: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3</a:t>
            </a:r>
            <a:endParaRPr sz="3000">
              <a:solidFill>
                <a:schemeClr val="dk1"/>
              </a:solidFill>
              <a:latin typeface="Times New Roman"/>
              <a:ea typeface="Times New Roman"/>
              <a:cs typeface="Times New Roman"/>
              <a:sym typeface="Times New Roman"/>
            </a:endParaRPr>
          </a:p>
          <a:p>
            <a:pPr indent="0" lvl="0" marL="63500" marR="0" rtl="0" algn="l">
              <a:lnSpc>
                <a:spcPct val="100000"/>
              </a:lnSpc>
              <a:spcBef>
                <a:spcPts val="960"/>
              </a:spcBef>
              <a:spcAft>
                <a:spcPts val="0"/>
              </a:spcAft>
              <a:buNone/>
            </a:pPr>
            <a:r>
              <a:rPr baseline="30000" lang="en-US" sz="4500">
                <a:solidFill>
                  <a:schemeClr val="dk1"/>
                </a:solidFill>
                <a:latin typeface="Noto Sans Symbols"/>
                <a:ea typeface="Noto Sans Symbols"/>
                <a:cs typeface="Noto Sans Symbols"/>
                <a:sym typeface="Noto Sans Symbols"/>
              </a:rPr>
              <a:t>⎢</a:t>
            </a:r>
            <a:r>
              <a:rPr baseline="30000" lang="en-US" sz="45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3	</a:t>
            </a: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6	3</a:t>
            </a:r>
            <a:endParaRPr sz="3000">
              <a:solidFill>
                <a:schemeClr val="dk1"/>
              </a:solidFill>
              <a:latin typeface="Times New Roman"/>
              <a:ea typeface="Times New Roman"/>
              <a:cs typeface="Times New Roman"/>
              <a:sym typeface="Times New Roman"/>
            </a:endParaRPr>
          </a:p>
          <a:p>
            <a:pPr indent="0" lvl="0" marL="63500" marR="0" rtl="0" algn="l">
              <a:lnSpc>
                <a:spcPct val="100000"/>
              </a:lnSpc>
              <a:spcBef>
                <a:spcPts val="950"/>
              </a:spcBef>
              <a:spcAft>
                <a:spcPts val="0"/>
              </a:spcAft>
              <a:buNone/>
            </a:pPr>
            <a:r>
              <a:rPr baseline="30000" lang="en-US" sz="4500">
                <a:solidFill>
                  <a:schemeClr val="dk1"/>
                </a:solidFill>
                <a:latin typeface="Noto Sans Symbols"/>
                <a:ea typeface="Noto Sans Symbols"/>
                <a:cs typeface="Noto Sans Symbols"/>
                <a:sym typeface="Noto Sans Symbols"/>
              </a:rPr>
              <a:t>⎢</a:t>
            </a: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3	3	0</a:t>
            </a:r>
            <a:endParaRPr sz="3000">
              <a:solidFill>
                <a:schemeClr val="dk1"/>
              </a:solidFill>
              <a:latin typeface="Times New Roman"/>
              <a:ea typeface="Times New Roman"/>
              <a:cs typeface="Times New Roman"/>
              <a:sym typeface="Times New Roman"/>
            </a:endParaRPr>
          </a:p>
          <a:p>
            <a:pPr indent="0" lvl="0" marL="63500" marR="0" rtl="0" algn="l">
              <a:lnSpc>
                <a:spcPct val="100000"/>
              </a:lnSpc>
              <a:spcBef>
                <a:spcPts val="960"/>
              </a:spcBef>
              <a:spcAft>
                <a:spcPts val="0"/>
              </a:spcAft>
              <a:buNone/>
            </a:pPr>
            <a:r>
              <a:rPr baseline="30000" lang="en-US" sz="4500">
                <a:solidFill>
                  <a:schemeClr val="dk1"/>
                </a:solidFill>
                <a:latin typeface="Noto Sans Symbols"/>
                <a:ea typeface="Noto Sans Symbols"/>
                <a:cs typeface="Noto Sans Symbols"/>
                <a:sym typeface="Noto Sans Symbols"/>
              </a:rPr>
              <a:t>⎢</a:t>
            </a:r>
            <a:r>
              <a:rPr baseline="30000" lang="en-US" sz="45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1	0	0</a:t>
            </a:r>
            <a:endParaRPr sz="3000">
              <a:solidFill>
                <a:schemeClr val="dk1"/>
              </a:solidFill>
              <a:latin typeface="Times New Roman"/>
              <a:ea typeface="Times New Roman"/>
              <a:cs typeface="Times New Roman"/>
              <a:sym typeface="Times New Roman"/>
            </a:endParaRPr>
          </a:p>
        </p:txBody>
      </p:sp>
      <p:sp>
        <p:nvSpPr>
          <p:cNvPr id="2793" name="Google Shape;2793;p111"/>
          <p:cNvSpPr txBox="1"/>
          <p:nvPr/>
        </p:nvSpPr>
        <p:spPr>
          <a:xfrm>
            <a:off x="5330045" y="3892890"/>
            <a:ext cx="560070"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lang="en-US" sz="3000">
                <a:solidFill>
                  <a:schemeClr val="dk1"/>
                </a:solidFill>
                <a:latin typeface="Times New Roman"/>
                <a:ea typeface="Times New Roman"/>
                <a:cs typeface="Times New Roman"/>
                <a:sym typeface="Times New Roman"/>
              </a:rPr>
              <a:t>0</a:t>
            </a:r>
            <a:r>
              <a:rPr baseline="-25000" lang="en-US" sz="4500">
                <a:solidFill>
                  <a:schemeClr val="dk1"/>
                </a:solidFill>
                <a:latin typeface="Noto Sans Symbols"/>
                <a:ea typeface="Noto Sans Symbols"/>
                <a:cs typeface="Noto Sans Symbols"/>
                <a:sym typeface="Noto Sans Symbols"/>
              </a:rPr>
              <a:t>⎦⎣⎢</a:t>
            </a:r>
            <a:endParaRPr baseline="-25000" sz="4500">
              <a:solidFill>
                <a:schemeClr val="dk1"/>
              </a:solidFill>
              <a:latin typeface="Noto Sans Symbols"/>
              <a:ea typeface="Noto Sans Symbols"/>
              <a:cs typeface="Noto Sans Symbols"/>
              <a:sym typeface="Noto Sans Symbols"/>
            </a:endParaRPr>
          </a:p>
        </p:txBody>
      </p:sp>
      <p:sp>
        <p:nvSpPr>
          <p:cNvPr id="2794" name="Google Shape;2794;p111"/>
          <p:cNvSpPr txBox="1"/>
          <p:nvPr/>
        </p:nvSpPr>
        <p:spPr>
          <a:xfrm>
            <a:off x="2964091" y="2548660"/>
            <a:ext cx="541020"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b="1" baseline="-25000" lang="en-US" sz="4500">
                <a:solidFill>
                  <a:schemeClr val="dk1"/>
                </a:solidFill>
                <a:latin typeface="Times New Roman"/>
                <a:ea typeface="Times New Roman"/>
                <a:cs typeface="Times New Roman"/>
                <a:sym typeface="Times New Roman"/>
              </a:rPr>
              <a:t>3</a:t>
            </a:r>
            <a:endParaRPr baseline="-25000" sz="4500">
              <a:solidFill>
                <a:schemeClr val="dk1"/>
              </a:solidFill>
              <a:latin typeface="Times New Roman"/>
              <a:ea typeface="Times New Roman"/>
              <a:cs typeface="Times New Roman"/>
              <a:sym typeface="Times New Roman"/>
            </a:endParaRPr>
          </a:p>
        </p:txBody>
      </p:sp>
      <p:sp>
        <p:nvSpPr>
          <p:cNvPr id="2795" name="Google Shape;2795;p111"/>
          <p:cNvSpPr txBox="1"/>
          <p:nvPr/>
        </p:nvSpPr>
        <p:spPr>
          <a:xfrm>
            <a:off x="2951391" y="2041886"/>
            <a:ext cx="2164080" cy="2339975"/>
          </a:xfrm>
          <a:prstGeom prst="rect">
            <a:avLst/>
          </a:prstGeom>
          <a:noFill/>
          <a:ln>
            <a:noFill/>
          </a:ln>
        </p:spPr>
        <p:txBody>
          <a:bodyPr anchorCtr="0" anchor="t" bIns="0" lIns="0" spcFirstLastPara="1" rIns="0" wrap="square" tIns="132700">
            <a:spAutoFit/>
          </a:bodyPr>
          <a:lstStyle/>
          <a:p>
            <a:pPr indent="0" lvl="0" marL="50165" marR="0" rtl="0" algn="l">
              <a:lnSpc>
                <a:spcPct val="100000"/>
              </a:lnSpc>
              <a:spcBef>
                <a:spcPts val="0"/>
              </a:spcBef>
              <a:spcAft>
                <a:spcPts val="0"/>
              </a:spcAft>
              <a:buNone/>
            </a:pPr>
            <a:r>
              <a:rPr baseline="-25000" lang="en-US" sz="4500">
                <a:solidFill>
                  <a:schemeClr val="dk1"/>
                </a:solidFill>
                <a:latin typeface="Noto Sans Symbols"/>
                <a:ea typeface="Noto Sans Symbols"/>
                <a:cs typeface="Noto Sans Symbols"/>
                <a:sym typeface="Noto Sans Symbols"/>
              </a:rPr>
              <a:t>⎡</a:t>
            </a:r>
            <a:r>
              <a:rPr baseline="-25000" lang="en-US" sz="45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1	3	</a:t>
            </a: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3</a:t>
            </a:r>
            <a:endParaRPr sz="3000">
              <a:solidFill>
                <a:schemeClr val="dk1"/>
              </a:solidFill>
              <a:latin typeface="Times New Roman"/>
              <a:ea typeface="Times New Roman"/>
              <a:cs typeface="Times New Roman"/>
              <a:sym typeface="Times New Roman"/>
            </a:endParaRPr>
          </a:p>
          <a:p>
            <a:pPr indent="0" lvl="0" marL="0" marR="157480" rtl="0" algn="r">
              <a:lnSpc>
                <a:spcPct val="100000"/>
              </a:lnSpc>
              <a:spcBef>
                <a:spcPts val="955"/>
              </a:spcBef>
              <a:spcAft>
                <a:spcPts val="0"/>
              </a:spcAft>
              <a:buNone/>
            </a:pP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6	3</a:t>
            </a:r>
            <a:endParaRPr sz="3000">
              <a:solidFill>
                <a:schemeClr val="dk1"/>
              </a:solidFill>
              <a:latin typeface="Times New Roman"/>
              <a:ea typeface="Times New Roman"/>
              <a:cs typeface="Times New Roman"/>
              <a:sym typeface="Times New Roman"/>
            </a:endParaRPr>
          </a:p>
          <a:p>
            <a:pPr indent="0" lvl="0" marL="0" marR="160655" rtl="0" algn="r">
              <a:lnSpc>
                <a:spcPct val="100000"/>
              </a:lnSpc>
              <a:spcBef>
                <a:spcPts val="955"/>
              </a:spcBef>
              <a:spcAft>
                <a:spcPts val="0"/>
              </a:spcAft>
              <a:buNone/>
            </a:pPr>
            <a:r>
              <a:rPr baseline="30000" lang="en-US" sz="4500">
                <a:solidFill>
                  <a:schemeClr val="dk1"/>
                </a:solidFill>
                <a:latin typeface="Noto Sans Symbols"/>
                <a:ea typeface="Noto Sans Symbols"/>
                <a:cs typeface="Noto Sans Symbols"/>
                <a:sym typeface="Noto Sans Symbols"/>
              </a:rPr>
              <a:t>⎢</a:t>
            </a: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3	3	0</a:t>
            </a:r>
            <a:endParaRPr sz="3000">
              <a:solidFill>
                <a:schemeClr val="dk1"/>
              </a:solidFill>
              <a:latin typeface="Times New Roman"/>
              <a:ea typeface="Times New Roman"/>
              <a:cs typeface="Times New Roman"/>
              <a:sym typeface="Times New Roman"/>
            </a:endParaRPr>
          </a:p>
          <a:p>
            <a:pPr indent="0" lvl="0" marL="50800" marR="0" rtl="0" algn="l">
              <a:lnSpc>
                <a:spcPct val="100000"/>
              </a:lnSpc>
              <a:spcBef>
                <a:spcPts val="955"/>
              </a:spcBef>
              <a:spcAft>
                <a:spcPts val="0"/>
              </a:spcAft>
              <a:buNone/>
            </a:pPr>
            <a:r>
              <a:rPr baseline="30000" lang="en-US" sz="4500">
                <a:solidFill>
                  <a:schemeClr val="dk1"/>
                </a:solidFill>
                <a:latin typeface="Noto Sans Symbols"/>
                <a:ea typeface="Noto Sans Symbols"/>
                <a:cs typeface="Noto Sans Symbols"/>
                <a:sym typeface="Noto Sans Symbols"/>
              </a:rPr>
              <a:t>⎢</a:t>
            </a:r>
            <a:r>
              <a:rPr baseline="30000" lang="en-US" sz="4500">
                <a:solidFill>
                  <a:schemeClr val="dk1"/>
                </a:solidFill>
                <a:latin typeface="Times New Roman"/>
                <a:ea typeface="Times New Roman"/>
                <a:cs typeface="Times New Roman"/>
                <a:sym typeface="Times New Roman"/>
              </a:rPr>
              <a:t> </a:t>
            </a:r>
            <a:r>
              <a:rPr b="1" lang="en-US" sz="3000">
                <a:solidFill>
                  <a:schemeClr val="dk1"/>
                </a:solidFill>
                <a:latin typeface="Times New Roman"/>
                <a:ea typeface="Times New Roman"/>
                <a:cs typeface="Times New Roman"/>
                <a:sym typeface="Times New Roman"/>
              </a:rPr>
              <a:t>1	0	0</a:t>
            </a:r>
            <a:endParaRPr sz="3000">
              <a:solidFill>
                <a:schemeClr val="dk1"/>
              </a:solidFill>
              <a:latin typeface="Times New Roman"/>
              <a:ea typeface="Times New Roman"/>
              <a:cs typeface="Times New Roman"/>
              <a:sym typeface="Times New Roman"/>
            </a:endParaRPr>
          </a:p>
        </p:txBody>
      </p:sp>
      <p:sp>
        <p:nvSpPr>
          <p:cNvPr id="2796" name="Google Shape;2796;p111"/>
          <p:cNvSpPr txBox="1"/>
          <p:nvPr>
            <p:ph type="title"/>
          </p:nvPr>
        </p:nvSpPr>
        <p:spPr>
          <a:xfrm>
            <a:off x="822427" y="1520994"/>
            <a:ext cx="1380490" cy="488950"/>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i="1" lang="en-US" sz="3000">
                <a:solidFill>
                  <a:srgbClr val="000000"/>
                </a:solidFill>
                <a:latin typeface="Times New Roman"/>
                <a:ea typeface="Times New Roman"/>
                <a:cs typeface="Times New Roman"/>
                <a:sym typeface="Times New Roman"/>
              </a:rPr>
              <a:t>Q</a:t>
            </a:r>
            <a:r>
              <a:rPr lang="en-US" sz="3000">
                <a:solidFill>
                  <a:srgbClr val="000000"/>
                </a:solidFill>
                <a:latin typeface="Times New Roman"/>
                <a:ea typeface="Times New Roman"/>
                <a:cs typeface="Times New Roman"/>
                <a:sym typeface="Times New Roman"/>
              </a:rPr>
              <a:t>(</a:t>
            </a:r>
            <a:r>
              <a:rPr i="1" lang="en-US" sz="3000">
                <a:solidFill>
                  <a:srgbClr val="000000"/>
                </a:solidFill>
                <a:latin typeface="Times New Roman"/>
                <a:ea typeface="Times New Roman"/>
                <a:cs typeface="Times New Roman"/>
                <a:sym typeface="Times New Roman"/>
              </a:rPr>
              <a:t>u</a:t>
            </a:r>
            <a:r>
              <a:rPr lang="en-US" sz="3000">
                <a:solidFill>
                  <a:srgbClr val="000000"/>
                </a:solidFill>
                <a:latin typeface="Times New Roman"/>
                <a:ea typeface="Times New Roman"/>
                <a:cs typeface="Times New Roman"/>
                <a:sym typeface="Times New Roman"/>
              </a:rPr>
              <a:t>, </a:t>
            </a:r>
            <a:r>
              <a:rPr i="1" lang="en-US" sz="3000">
                <a:solidFill>
                  <a:srgbClr val="000000"/>
                </a:solidFill>
                <a:latin typeface="Times New Roman"/>
                <a:ea typeface="Times New Roman"/>
                <a:cs typeface="Times New Roman"/>
                <a:sym typeface="Times New Roman"/>
              </a:rPr>
              <a:t>w</a:t>
            </a:r>
            <a:r>
              <a:rPr lang="en-US" sz="3000">
                <a:solidFill>
                  <a:srgbClr val="000000"/>
                </a:solidFill>
                <a:latin typeface="Times New Roman"/>
                <a:ea typeface="Times New Roman"/>
                <a:cs typeface="Times New Roman"/>
                <a:sym typeface="Times New Roman"/>
              </a:rPr>
              <a:t>) </a:t>
            </a:r>
            <a:r>
              <a:rPr b="0" lang="en-US" sz="3000">
                <a:solidFill>
                  <a:srgbClr val="000000"/>
                </a:solidFill>
                <a:latin typeface="Noto Sans Symbols"/>
                <a:ea typeface="Noto Sans Symbols"/>
                <a:cs typeface="Noto Sans Symbols"/>
                <a:sym typeface="Noto Sans Symbols"/>
              </a:rPr>
              <a:t>=</a:t>
            </a:r>
            <a:endParaRPr sz="3000">
              <a:latin typeface="Noto Sans Symbols"/>
              <a:ea typeface="Noto Sans Symbols"/>
              <a:cs typeface="Noto Sans Symbols"/>
              <a:sym typeface="Noto Sans Symbols"/>
            </a:endParaRPr>
          </a:p>
        </p:txBody>
      </p:sp>
      <p:sp>
        <p:nvSpPr>
          <p:cNvPr id="2797" name="Google Shape;2797;p111"/>
          <p:cNvSpPr txBox="1"/>
          <p:nvPr/>
        </p:nvSpPr>
        <p:spPr>
          <a:xfrm>
            <a:off x="3486798" y="4952925"/>
            <a:ext cx="1109345"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25000" lang="en-US" sz="4500">
                <a:solidFill>
                  <a:schemeClr val="dk1"/>
                </a:solidFill>
                <a:latin typeface="Times New Roman"/>
                <a:ea typeface="Times New Roman"/>
                <a:cs typeface="Times New Roman"/>
                <a:sym typeface="Times New Roman"/>
              </a:rPr>
              <a:t>0</a:t>
            </a:r>
            <a:r>
              <a:rPr lang="en-US" sz="3000">
                <a:solidFill>
                  <a:schemeClr val="dk1"/>
                </a:solidFill>
                <a:latin typeface="Noto Sans Symbols"/>
                <a:ea typeface="Noto Sans Symbols"/>
                <a:cs typeface="Noto Sans Symbols"/>
                <a:sym typeface="Noto Sans Symbols"/>
              </a:rPr>
              <a:t>⎥⎢</a:t>
            </a:r>
            <a:r>
              <a:rPr b="1" baseline="-25000" i="1" lang="en-US" sz="4500">
                <a:solidFill>
                  <a:schemeClr val="dk1"/>
                </a:solidFill>
                <a:latin typeface="Times New Roman"/>
                <a:ea typeface="Times New Roman"/>
                <a:cs typeface="Times New Roman"/>
                <a:sym typeface="Times New Roman"/>
              </a:rPr>
              <a:t>w</a:t>
            </a:r>
            <a:r>
              <a:rPr b="1" baseline="-25000" lang="en-US" sz="2625">
                <a:solidFill>
                  <a:schemeClr val="dk1"/>
                </a:solidFill>
                <a:latin typeface="Times New Roman"/>
                <a:ea typeface="Times New Roman"/>
                <a:cs typeface="Times New Roman"/>
                <a:sym typeface="Times New Roman"/>
              </a:rPr>
              <a:t>2 </a:t>
            </a: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p:txBody>
      </p:sp>
      <p:sp>
        <p:nvSpPr>
          <p:cNvPr id="2798" name="Google Shape;2798;p111"/>
          <p:cNvSpPr txBox="1"/>
          <p:nvPr/>
        </p:nvSpPr>
        <p:spPr>
          <a:xfrm>
            <a:off x="3484483" y="4583350"/>
            <a:ext cx="1111885"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30000" lang="en-US" sz="4500">
                <a:solidFill>
                  <a:schemeClr val="dk1"/>
                </a:solidFill>
                <a:latin typeface="Times New Roman"/>
                <a:ea typeface="Times New Roman"/>
                <a:cs typeface="Times New Roman"/>
                <a:sym typeface="Times New Roman"/>
              </a:rPr>
              <a:t>1</a:t>
            </a:r>
            <a:r>
              <a:rPr lang="en-US" sz="3000">
                <a:solidFill>
                  <a:schemeClr val="dk1"/>
                </a:solidFill>
                <a:latin typeface="Noto Sans Symbols"/>
                <a:ea typeface="Noto Sans Symbols"/>
                <a:cs typeface="Noto Sans Symbols"/>
                <a:sym typeface="Noto Sans Symbols"/>
              </a:rPr>
              <a:t>⎤⎡</a:t>
            </a:r>
            <a:r>
              <a:rPr b="1" baseline="30000" i="1" lang="en-US" sz="4500">
                <a:solidFill>
                  <a:schemeClr val="dk1"/>
                </a:solidFill>
                <a:latin typeface="Times New Roman"/>
                <a:ea typeface="Times New Roman"/>
                <a:cs typeface="Times New Roman"/>
                <a:sym typeface="Times New Roman"/>
              </a:rPr>
              <a:t>w</a:t>
            </a:r>
            <a:r>
              <a:rPr b="1" baseline="30000" lang="en-US" sz="2625">
                <a:solidFill>
                  <a:schemeClr val="dk1"/>
                </a:solidFill>
                <a:latin typeface="Times New Roman"/>
                <a:ea typeface="Times New Roman"/>
                <a:cs typeface="Times New Roman"/>
                <a:sym typeface="Times New Roman"/>
              </a:rPr>
              <a:t>3 </a:t>
            </a:r>
            <a:r>
              <a:rPr lang="en-US" sz="3000">
                <a:solidFill>
                  <a:schemeClr val="dk1"/>
                </a:solidFill>
                <a:latin typeface="Noto Sans Symbols"/>
                <a:ea typeface="Noto Sans Symbols"/>
                <a:cs typeface="Noto Sans Symbols"/>
                <a:sym typeface="Noto Sans Symbols"/>
              </a:rPr>
              <a:t>⎤</a:t>
            </a:r>
            <a:endParaRPr sz="3000">
              <a:solidFill>
                <a:schemeClr val="dk1"/>
              </a:solidFill>
              <a:latin typeface="Noto Sans Symbols"/>
              <a:ea typeface="Noto Sans Symbols"/>
              <a:cs typeface="Noto Sans Symbols"/>
              <a:sym typeface="Noto Sans Symbols"/>
            </a:endParaRPr>
          </a:p>
        </p:txBody>
      </p:sp>
      <p:sp>
        <p:nvSpPr>
          <p:cNvPr id="2799" name="Google Shape;2799;p111"/>
          <p:cNvSpPr txBox="1"/>
          <p:nvPr/>
        </p:nvSpPr>
        <p:spPr>
          <a:xfrm>
            <a:off x="8648179" y="4125435"/>
            <a:ext cx="311785" cy="2959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1750">
                <a:solidFill>
                  <a:schemeClr val="dk1"/>
                </a:solidFill>
                <a:latin typeface="Times New Roman"/>
                <a:ea typeface="Times New Roman"/>
                <a:cs typeface="Times New Roman"/>
                <a:sym typeface="Times New Roman"/>
              </a:rPr>
              <a:t>3,3</a:t>
            </a:r>
            <a:endParaRPr sz="1750">
              <a:solidFill>
                <a:schemeClr val="dk1"/>
              </a:solidFill>
              <a:latin typeface="Times New Roman"/>
              <a:ea typeface="Times New Roman"/>
              <a:cs typeface="Times New Roman"/>
              <a:sym typeface="Times New Roman"/>
            </a:endParaRPr>
          </a:p>
        </p:txBody>
      </p:sp>
      <p:sp>
        <p:nvSpPr>
          <p:cNvPr id="2800" name="Google Shape;2800;p111"/>
          <p:cNvSpPr txBox="1"/>
          <p:nvPr/>
        </p:nvSpPr>
        <p:spPr>
          <a:xfrm>
            <a:off x="6070336" y="4125435"/>
            <a:ext cx="308610" cy="2959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1750">
                <a:solidFill>
                  <a:schemeClr val="dk1"/>
                </a:solidFill>
                <a:latin typeface="Times New Roman"/>
                <a:ea typeface="Times New Roman"/>
                <a:cs typeface="Times New Roman"/>
                <a:sym typeface="Times New Roman"/>
              </a:rPr>
              <a:t>3,0</a:t>
            </a:r>
            <a:endParaRPr sz="1750">
              <a:solidFill>
                <a:schemeClr val="dk1"/>
              </a:solidFill>
              <a:latin typeface="Times New Roman"/>
              <a:ea typeface="Times New Roman"/>
              <a:cs typeface="Times New Roman"/>
              <a:sym typeface="Times New Roman"/>
            </a:endParaRPr>
          </a:p>
        </p:txBody>
      </p:sp>
      <p:sp>
        <p:nvSpPr>
          <p:cNvPr id="2801" name="Google Shape;2801;p111"/>
          <p:cNvSpPr txBox="1"/>
          <p:nvPr/>
        </p:nvSpPr>
        <p:spPr>
          <a:xfrm>
            <a:off x="8397224" y="3385552"/>
            <a:ext cx="766445"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30000" i="1" lang="en-US" sz="4500">
                <a:solidFill>
                  <a:schemeClr val="dk1"/>
                </a:solidFill>
                <a:latin typeface="Times New Roman"/>
                <a:ea typeface="Times New Roman"/>
                <a:cs typeface="Times New Roman"/>
                <a:sym typeface="Times New Roman"/>
              </a:rPr>
              <a:t>B</a:t>
            </a:r>
            <a:r>
              <a:rPr b="1" lang="en-US" sz="1750">
                <a:solidFill>
                  <a:schemeClr val="dk1"/>
                </a:solidFill>
                <a:latin typeface="Times New Roman"/>
                <a:ea typeface="Times New Roman"/>
                <a:cs typeface="Times New Roman"/>
                <a:sym typeface="Times New Roman"/>
              </a:rPr>
              <a:t>2,3 </a:t>
            </a:r>
            <a:r>
              <a:rPr baseline="30000" lang="en-US" sz="4500">
                <a:solidFill>
                  <a:schemeClr val="dk1"/>
                </a:solidFill>
                <a:latin typeface="Noto Sans Symbols"/>
                <a:ea typeface="Noto Sans Symbols"/>
                <a:cs typeface="Noto Sans Symbols"/>
                <a:sym typeface="Noto Sans Symbols"/>
              </a:rPr>
              <a:t>⎥</a:t>
            </a:r>
            <a:endParaRPr baseline="30000" sz="4500">
              <a:solidFill>
                <a:schemeClr val="dk1"/>
              </a:solidFill>
              <a:latin typeface="Noto Sans Symbols"/>
              <a:ea typeface="Noto Sans Symbols"/>
              <a:cs typeface="Noto Sans Symbols"/>
              <a:sym typeface="Noto Sans Symbols"/>
            </a:endParaRPr>
          </a:p>
        </p:txBody>
      </p:sp>
      <p:sp>
        <p:nvSpPr>
          <p:cNvPr id="2802" name="Google Shape;2802;p111"/>
          <p:cNvSpPr txBox="1"/>
          <p:nvPr/>
        </p:nvSpPr>
        <p:spPr>
          <a:xfrm>
            <a:off x="5330045" y="3385552"/>
            <a:ext cx="1074420"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30000" lang="en-US" sz="4500">
                <a:solidFill>
                  <a:schemeClr val="dk1"/>
                </a:solidFill>
                <a:latin typeface="Times New Roman"/>
                <a:ea typeface="Times New Roman"/>
                <a:cs typeface="Times New Roman"/>
                <a:sym typeface="Times New Roman"/>
              </a:rPr>
              <a:t>0</a:t>
            </a:r>
            <a:r>
              <a:rPr baseline="30000" lang="en-US" sz="4500">
                <a:solidFill>
                  <a:schemeClr val="dk1"/>
                </a:solidFill>
                <a:latin typeface="Noto Sans Symbols"/>
                <a:ea typeface="Noto Sans Symbols"/>
                <a:cs typeface="Noto Sans Symbols"/>
                <a:sym typeface="Noto Sans Symbols"/>
              </a:rPr>
              <a:t>⎥⎢</a:t>
            </a:r>
            <a:r>
              <a:rPr b="1" baseline="30000" i="1" lang="en-US" sz="4500">
                <a:solidFill>
                  <a:schemeClr val="dk1"/>
                </a:solidFill>
                <a:latin typeface="Times New Roman"/>
                <a:ea typeface="Times New Roman"/>
                <a:cs typeface="Times New Roman"/>
                <a:sym typeface="Times New Roman"/>
              </a:rPr>
              <a:t>B</a:t>
            </a:r>
            <a:r>
              <a:rPr b="1" lang="en-US" sz="1750">
                <a:solidFill>
                  <a:schemeClr val="dk1"/>
                </a:solidFill>
                <a:latin typeface="Times New Roman"/>
                <a:ea typeface="Times New Roman"/>
                <a:cs typeface="Times New Roman"/>
                <a:sym typeface="Times New Roman"/>
              </a:rPr>
              <a:t>2,0</a:t>
            </a:r>
            <a:endParaRPr sz="1750">
              <a:solidFill>
                <a:schemeClr val="dk1"/>
              </a:solidFill>
              <a:latin typeface="Times New Roman"/>
              <a:ea typeface="Times New Roman"/>
              <a:cs typeface="Times New Roman"/>
              <a:sym typeface="Times New Roman"/>
            </a:endParaRPr>
          </a:p>
        </p:txBody>
      </p:sp>
      <p:sp>
        <p:nvSpPr>
          <p:cNvPr id="2803" name="Google Shape;2803;p111"/>
          <p:cNvSpPr txBox="1"/>
          <p:nvPr/>
        </p:nvSpPr>
        <p:spPr>
          <a:xfrm>
            <a:off x="8407140" y="2807191"/>
            <a:ext cx="756285"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30000" i="1" lang="en-US" sz="4500">
                <a:solidFill>
                  <a:schemeClr val="dk1"/>
                </a:solidFill>
                <a:latin typeface="Times New Roman"/>
                <a:ea typeface="Times New Roman"/>
                <a:cs typeface="Times New Roman"/>
                <a:sym typeface="Times New Roman"/>
              </a:rPr>
              <a:t>B</a:t>
            </a:r>
            <a:r>
              <a:rPr b="1" lang="en-US" sz="1750">
                <a:solidFill>
                  <a:schemeClr val="dk1"/>
                </a:solidFill>
                <a:latin typeface="Times New Roman"/>
                <a:ea typeface="Times New Roman"/>
                <a:cs typeface="Times New Roman"/>
                <a:sym typeface="Times New Roman"/>
              </a:rPr>
              <a:t>1,2 </a:t>
            </a:r>
            <a:r>
              <a:rPr baseline="30000" lang="en-US" sz="4500">
                <a:solidFill>
                  <a:schemeClr val="dk1"/>
                </a:solidFill>
                <a:latin typeface="Noto Sans Symbols"/>
                <a:ea typeface="Noto Sans Symbols"/>
                <a:cs typeface="Noto Sans Symbols"/>
                <a:sym typeface="Noto Sans Symbols"/>
              </a:rPr>
              <a:t>⎥</a:t>
            </a:r>
            <a:endParaRPr baseline="30000" sz="4500">
              <a:solidFill>
                <a:schemeClr val="dk1"/>
              </a:solidFill>
              <a:latin typeface="Noto Sans Symbols"/>
              <a:ea typeface="Noto Sans Symbols"/>
              <a:cs typeface="Noto Sans Symbols"/>
              <a:sym typeface="Noto Sans Symbols"/>
            </a:endParaRPr>
          </a:p>
        </p:txBody>
      </p:sp>
      <p:sp>
        <p:nvSpPr>
          <p:cNvPr id="2804" name="Google Shape;2804;p111"/>
          <p:cNvSpPr txBox="1"/>
          <p:nvPr/>
        </p:nvSpPr>
        <p:spPr>
          <a:xfrm>
            <a:off x="8398767" y="2228066"/>
            <a:ext cx="764540"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30000" i="1" lang="en-US" sz="4500">
                <a:solidFill>
                  <a:schemeClr val="dk1"/>
                </a:solidFill>
                <a:latin typeface="Times New Roman"/>
                <a:ea typeface="Times New Roman"/>
                <a:cs typeface="Times New Roman"/>
                <a:sym typeface="Times New Roman"/>
              </a:rPr>
              <a:t>B</a:t>
            </a:r>
            <a:r>
              <a:rPr b="1" lang="en-US" sz="1750">
                <a:solidFill>
                  <a:schemeClr val="dk1"/>
                </a:solidFill>
                <a:latin typeface="Times New Roman"/>
                <a:ea typeface="Times New Roman"/>
                <a:cs typeface="Times New Roman"/>
                <a:sym typeface="Times New Roman"/>
              </a:rPr>
              <a:t>0,3 </a:t>
            </a:r>
            <a:r>
              <a:rPr baseline="30000" lang="en-US" sz="4500">
                <a:solidFill>
                  <a:schemeClr val="dk1"/>
                </a:solidFill>
                <a:latin typeface="Noto Sans Symbols"/>
                <a:ea typeface="Noto Sans Symbols"/>
                <a:cs typeface="Noto Sans Symbols"/>
                <a:sym typeface="Noto Sans Symbols"/>
              </a:rPr>
              <a:t>⎤</a:t>
            </a:r>
            <a:endParaRPr baseline="30000" sz="4500">
              <a:solidFill>
                <a:schemeClr val="dk1"/>
              </a:solidFill>
              <a:latin typeface="Noto Sans Symbols"/>
              <a:ea typeface="Noto Sans Symbols"/>
              <a:cs typeface="Noto Sans Symbols"/>
              <a:sym typeface="Noto Sans Symbols"/>
            </a:endParaRPr>
          </a:p>
        </p:txBody>
      </p:sp>
      <p:sp>
        <p:nvSpPr>
          <p:cNvPr id="2805" name="Google Shape;2805;p111"/>
          <p:cNvSpPr txBox="1"/>
          <p:nvPr/>
        </p:nvSpPr>
        <p:spPr>
          <a:xfrm>
            <a:off x="5317490" y="2228066"/>
            <a:ext cx="2827020" cy="2193290"/>
          </a:xfrm>
          <a:prstGeom prst="rect">
            <a:avLst/>
          </a:prstGeom>
          <a:noFill/>
          <a:ln>
            <a:noFill/>
          </a:ln>
        </p:spPr>
        <p:txBody>
          <a:bodyPr anchorCtr="0" anchor="t" bIns="0" lIns="0" spcFirstLastPara="1" rIns="0" wrap="square" tIns="17125">
            <a:spAutoFit/>
          </a:bodyPr>
          <a:lstStyle/>
          <a:p>
            <a:pPr indent="0" lvl="0" marL="1404620" marR="0" rtl="0" algn="l">
              <a:lnSpc>
                <a:spcPct val="100000"/>
              </a:lnSpc>
              <a:spcBef>
                <a:spcPts val="0"/>
              </a:spcBef>
              <a:spcAft>
                <a:spcPts val="0"/>
              </a:spcAft>
              <a:buNone/>
            </a:pPr>
            <a:r>
              <a:rPr b="1" baseline="30000" i="1" lang="en-US" sz="4500">
                <a:solidFill>
                  <a:schemeClr val="dk1"/>
                </a:solidFill>
                <a:latin typeface="Times New Roman"/>
                <a:ea typeface="Times New Roman"/>
                <a:cs typeface="Times New Roman"/>
                <a:sym typeface="Times New Roman"/>
              </a:rPr>
              <a:t>B</a:t>
            </a:r>
            <a:r>
              <a:rPr b="1" lang="en-US" sz="1750">
                <a:solidFill>
                  <a:schemeClr val="dk1"/>
                </a:solidFill>
                <a:latin typeface="Times New Roman"/>
                <a:ea typeface="Times New Roman"/>
                <a:cs typeface="Times New Roman"/>
                <a:sym typeface="Times New Roman"/>
              </a:rPr>
              <a:t>0,1	</a:t>
            </a:r>
            <a:r>
              <a:rPr b="1" baseline="30000" i="1" lang="en-US" sz="4500">
                <a:solidFill>
                  <a:schemeClr val="dk1"/>
                </a:solidFill>
                <a:latin typeface="Times New Roman"/>
                <a:ea typeface="Times New Roman"/>
                <a:cs typeface="Times New Roman"/>
                <a:sym typeface="Times New Roman"/>
              </a:rPr>
              <a:t>B</a:t>
            </a:r>
            <a:r>
              <a:rPr b="1" lang="en-US" sz="1750">
                <a:solidFill>
                  <a:schemeClr val="dk1"/>
                </a:solidFill>
                <a:latin typeface="Times New Roman"/>
                <a:ea typeface="Times New Roman"/>
                <a:cs typeface="Times New Roman"/>
                <a:sym typeface="Times New Roman"/>
              </a:rPr>
              <a:t>0,2</a:t>
            </a:r>
            <a:endParaRPr sz="1750">
              <a:solidFill>
                <a:schemeClr val="dk1"/>
              </a:solidFill>
              <a:latin typeface="Times New Roman"/>
              <a:ea typeface="Times New Roman"/>
              <a:cs typeface="Times New Roman"/>
              <a:sym typeface="Times New Roman"/>
            </a:endParaRPr>
          </a:p>
          <a:p>
            <a:pPr indent="0" lvl="0" marL="50800" marR="0" rtl="0" algn="l">
              <a:lnSpc>
                <a:spcPct val="62333"/>
              </a:lnSpc>
              <a:spcBef>
                <a:spcPts val="200"/>
              </a:spcBef>
              <a:spcAft>
                <a:spcPts val="0"/>
              </a:spcAft>
              <a:buNone/>
            </a:pPr>
            <a:r>
              <a:rPr b="1" baseline="-25000" lang="en-US" sz="4500">
                <a:solidFill>
                  <a:schemeClr val="dk1"/>
                </a:solidFill>
                <a:latin typeface="Times New Roman"/>
                <a:ea typeface="Times New Roman"/>
                <a:cs typeface="Times New Roman"/>
                <a:sym typeface="Times New Roman"/>
              </a:rPr>
              <a:t>0</a:t>
            </a:r>
            <a:r>
              <a:rPr baseline="30000" lang="en-US" sz="4500">
                <a:solidFill>
                  <a:schemeClr val="dk1"/>
                </a:solidFill>
                <a:latin typeface="Noto Sans Symbols"/>
                <a:ea typeface="Noto Sans Symbols"/>
                <a:cs typeface="Noto Sans Symbols"/>
                <a:sym typeface="Noto Sans Symbols"/>
              </a:rPr>
              <a:t>⎥⎢</a:t>
            </a:r>
            <a:r>
              <a:rPr b="1" i="1" lang="en-US" sz="3000">
                <a:solidFill>
                  <a:schemeClr val="dk1"/>
                </a:solidFill>
                <a:latin typeface="Times New Roman"/>
                <a:ea typeface="Times New Roman"/>
                <a:cs typeface="Times New Roman"/>
                <a:sym typeface="Times New Roman"/>
              </a:rPr>
              <a:t>B	B	B</a:t>
            </a:r>
            <a:endParaRPr sz="3000">
              <a:solidFill>
                <a:schemeClr val="dk1"/>
              </a:solidFill>
              <a:latin typeface="Times New Roman"/>
              <a:ea typeface="Times New Roman"/>
              <a:cs typeface="Times New Roman"/>
              <a:sym typeface="Times New Roman"/>
            </a:endParaRPr>
          </a:p>
          <a:p>
            <a:pPr indent="0" lvl="0" marL="762635" marR="0" rtl="0" algn="l">
              <a:lnSpc>
                <a:spcPct val="74571"/>
              </a:lnSpc>
              <a:spcBef>
                <a:spcPts val="0"/>
              </a:spcBef>
              <a:spcAft>
                <a:spcPts val="0"/>
              </a:spcAft>
              <a:buNone/>
            </a:pPr>
            <a:r>
              <a:rPr b="1" lang="en-US" sz="1750">
                <a:solidFill>
                  <a:schemeClr val="dk1"/>
                </a:solidFill>
                <a:latin typeface="Times New Roman"/>
                <a:ea typeface="Times New Roman"/>
                <a:cs typeface="Times New Roman"/>
                <a:sym typeface="Times New Roman"/>
              </a:rPr>
              <a:t>1,0	1,1	1,2</a:t>
            </a:r>
            <a:endParaRPr sz="1750">
              <a:solidFill>
                <a:schemeClr val="dk1"/>
              </a:solidFill>
              <a:latin typeface="Times New Roman"/>
              <a:ea typeface="Times New Roman"/>
              <a:cs typeface="Times New Roman"/>
              <a:sym typeface="Times New Roman"/>
            </a:endParaRPr>
          </a:p>
          <a:p>
            <a:pPr indent="0" lvl="0" marL="1402715" marR="0" rtl="0" algn="l">
              <a:lnSpc>
                <a:spcPct val="100000"/>
              </a:lnSpc>
              <a:spcBef>
                <a:spcPts val="1205"/>
              </a:spcBef>
              <a:spcAft>
                <a:spcPts val="0"/>
              </a:spcAft>
              <a:buNone/>
            </a:pPr>
            <a:r>
              <a:rPr b="1" baseline="30000" i="1" lang="en-US" sz="4500">
                <a:solidFill>
                  <a:schemeClr val="dk1"/>
                </a:solidFill>
                <a:latin typeface="Times New Roman"/>
                <a:ea typeface="Times New Roman"/>
                <a:cs typeface="Times New Roman"/>
                <a:sym typeface="Times New Roman"/>
              </a:rPr>
              <a:t>B</a:t>
            </a:r>
            <a:r>
              <a:rPr b="1" lang="en-US" sz="1750">
                <a:solidFill>
                  <a:schemeClr val="dk1"/>
                </a:solidFill>
                <a:latin typeface="Times New Roman"/>
                <a:ea typeface="Times New Roman"/>
                <a:cs typeface="Times New Roman"/>
                <a:sym typeface="Times New Roman"/>
              </a:rPr>
              <a:t>2,1	</a:t>
            </a:r>
            <a:r>
              <a:rPr b="1" baseline="30000" i="1" lang="en-US" sz="4500">
                <a:solidFill>
                  <a:schemeClr val="dk1"/>
                </a:solidFill>
                <a:latin typeface="Times New Roman"/>
                <a:ea typeface="Times New Roman"/>
                <a:cs typeface="Times New Roman"/>
                <a:sym typeface="Times New Roman"/>
              </a:rPr>
              <a:t>B</a:t>
            </a:r>
            <a:r>
              <a:rPr b="1" lang="en-US" sz="1750">
                <a:solidFill>
                  <a:schemeClr val="dk1"/>
                </a:solidFill>
                <a:latin typeface="Times New Roman"/>
                <a:ea typeface="Times New Roman"/>
                <a:cs typeface="Times New Roman"/>
                <a:sym typeface="Times New Roman"/>
              </a:rPr>
              <a:t>2,2</a:t>
            </a:r>
            <a:endParaRPr sz="1750">
              <a:solidFill>
                <a:schemeClr val="dk1"/>
              </a:solidFill>
              <a:latin typeface="Times New Roman"/>
              <a:ea typeface="Times New Roman"/>
              <a:cs typeface="Times New Roman"/>
              <a:sym typeface="Times New Roman"/>
            </a:endParaRPr>
          </a:p>
          <a:p>
            <a:pPr indent="0" lvl="0" marL="1628775" marR="0" rtl="0" algn="l">
              <a:lnSpc>
                <a:spcPct val="100000"/>
              </a:lnSpc>
              <a:spcBef>
                <a:spcPts val="2210"/>
              </a:spcBef>
              <a:spcAft>
                <a:spcPts val="0"/>
              </a:spcAft>
              <a:buNone/>
            </a:pPr>
            <a:r>
              <a:rPr b="1" lang="en-US" sz="1750">
                <a:solidFill>
                  <a:schemeClr val="dk1"/>
                </a:solidFill>
                <a:latin typeface="Times New Roman"/>
                <a:ea typeface="Times New Roman"/>
                <a:cs typeface="Times New Roman"/>
                <a:sym typeface="Times New Roman"/>
              </a:rPr>
              <a:t>3,1	3,2</a:t>
            </a:r>
            <a:endParaRPr sz="1750">
              <a:solidFill>
                <a:schemeClr val="dk1"/>
              </a:solidFill>
              <a:latin typeface="Times New Roman"/>
              <a:ea typeface="Times New Roman"/>
              <a:cs typeface="Times New Roman"/>
              <a:sym typeface="Times New Roman"/>
            </a:endParaRPr>
          </a:p>
        </p:txBody>
      </p:sp>
      <p:sp>
        <p:nvSpPr>
          <p:cNvPr id="2806" name="Google Shape;2806;p111"/>
          <p:cNvSpPr txBox="1"/>
          <p:nvPr/>
        </p:nvSpPr>
        <p:spPr>
          <a:xfrm>
            <a:off x="5327103" y="2228066"/>
            <a:ext cx="1075055"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30000" lang="en-US" sz="4500">
                <a:solidFill>
                  <a:schemeClr val="dk1"/>
                </a:solidFill>
                <a:latin typeface="Times New Roman"/>
                <a:ea typeface="Times New Roman"/>
                <a:cs typeface="Times New Roman"/>
                <a:sym typeface="Times New Roman"/>
              </a:rPr>
              <a:t>1</a:t>
            </a:r>
            <a:r>
              <a:rPr baseline="30000" lang="en-US" sz="4500">
                <a:solidFill>
                  <a:schemeClr val="dk1"/>
                </a:solidFill>
                <a:latin typeface="Noto Sans Symbols"/>
                <a:ea typeface="Noto Sans Symbols"/>
                <a:cs typeface="Noto Sans Symbols"/>
                <a:sym typeface="Noto Sans Symbols"/>
              </a:rPr>
              <a:t>⎤⎡</a:t>
            </a:r>
            <a:r>
              <a:rPr b="1" baseline="30000" i="1" lang="en-US" sz="4500">
                <a:solidFill>
                  <a:schemeClr val="dk1"/>
                </a:solidFill>
                <a:latin typeface="Times New Roman"/>
                <a:ea typeface="Times New Roman"/>
                <a:cs typeface="Times New Roman"/>
                <a:sym typeface="Times New Roman"/>
              </a:rPr>
              <a:t>B</a:t>
            </a:r>
            <a:r>
              <a:rPr b="1" lang="en-US" sz="1750">
                <a:solidFill>
                  <a:schemeClr val="dk1"/>
                </a:solidFill>
                <a:latin typeface="Times New Roman"/>
                <a:ea typeface="Times New Roman"/>
                <a:cs typeface="Times New Roman"/>
                <a:sym typeface="Times New Roman"/>
              </a:rPr>
              <a:t>0,0</a:t>
            </a:r>
            <a:endParaRPr sz="1750">
              <a:solidFill>
                <a:schemeClr val="dk1"/>
              </a:solidFill>
              <a:latin typeface="Times New Roman"/>
              <a:ea typeface="Times New Roman"/>
              <a:cs typeface="Times New Roman"/>
              <a:sym typeface="Times New Roman"/>
            </a:endParaRPr>
          </a:p>
        </p:txBody>
      </p:sp>
      <p:sp>
        <p:nvSpPr>
          <p:cNvPr id="2807" name="Google Shape;2807;p111"/>
          <p:cNvSpPr txBox="1"/>
          <p:nvPr/>
        </p:nvSpPr>
        <p:spPr>
          <a:xfrm>
            <a:off x="1556009" y="2923008"/>
            <a:ext cx="393700" cy="48895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25000" i="1" lang="en-US" sz="4500">
                <a:solidFill>
                  <a:schemeClr val="dk1"/>
                </a:solidFill>
                <a:latin typeface="Times New Roman"/>
                <a:ea typeface="Times New Roman"/>
                <a:cs typeface="Times New Roman"/>
                <a:sym typeface="Times New Roman"/>
              </a:rPr>
              <a:t>u</a:t>
            </a:r>
            <a:r>
              <a:rPr b="1" lang="en-US" sz="1750">
                <a:solidFill>
                  <a:schemeClr val="dk1"/>
                </a:solidFill>
                <a:latin typeface="Times New Roman"/>
                <a:ea typeface="Times New Roman"/>
                <a:cs typeface="Times New Roman"/>
                <a:sym typeface="Times New Roman"/>
              </a:rPr>
              <a:t>2</a:t>
            </a:r>
            <a:endParaRPr sz="1750">
              <a:solidFill>
                <a:schemeClr val="dk1"/>
              </a:solidFill>
              <a:latin typeface="Times New Roman"/>
              <a:ea typeface="Times New Roman"/>
              <a:cs typeface="Times New Roman"/>
              <a:sym typeface="Times New Roman"/>
            </a:endParaRPr>
          </a:p>
        </p:txBody>
      </p:sp>
      <p:sp>
        <p:nvSpPr>
          <p:cNvPr id="2808" name="Google Shape;2808;p111"/>
          <p:cNvSpPr txBox="1"/>
          <p:nvPr/>
        </p:nvSpPr>
        <p:spPr>
          <a:xfrm>
            <a:off x="768604" y="2867369"/>
            <a:ext cx="2445385" cy="670560"/>
          </a:xfrm>
          <a:prstGeom prst="rect">
            <a:avLst/>
          </a:prstGeom>
          <a:noFill/>
          <a:ln>
            <a:noFill/>
          </a:ln>
        </p:spPr>
        <p:txBody>
          <a:bodyPr anchorCtr="0" anchor="t" bIns="0" lIns="0" spcFirstLastPara="1" rIns="0" wrap="square" tIns="16500">
            <a:spAutoFit/>
          </a:bodyPr>
          <a:lstStyle/>
          <a:p>
            <a:pPr indent="0" lvl="0" marL="63500" marR="0" rtl="0" algn="l">
              <a:lnSpc>
                <a:spcPct val="100000"/>
              </a:lnSpc>
              <a:spcBef>
                <a:spcPts val="0"/>
              </a:spcBef>
              <a:spcAft>
                <a:spcPts val="0"/>
              </a:spcAft>
              <a:buNone/>
            </a:pPr>
            <a:r>
              <a:rPr lang="en-US" sz="4200">
                <a:solidFill>
                  <a:schemeClr val="dk1"/>
                </a:solidFill>
                <a:latin typeface="Noto Sans Symbols"/>
                <a:ea typeface="Noto Sans Symbols"/>
                <a:cs typeface="Noto Sans Symbols"/>
                <a:sym typeface="Noto Sans Symbols"/>
              </a:rPr>
              <a:t>[</a:t>
            </a:r>
            <a:r>
              <a:rPr b="1" i="1" lang="en-US" sz="3000">
                <a:solidFill>
                  <a:schemeClr val="dk1"/>
                </a:solidFill>
                <a:latin typeface="Times New Roman"/>
                <a:ea typeface="Times New Roman"/>
                <a:cs typeface="Times New Roman"/>
                <a:sym typeface="Times New Roman"/>
              </a:rPr>
              <a:t>u</a:t>
            </a:r>
            <a:r>
              <a:rPr b="1" baseline="30000" lang="en-US" sz="2625">
                <a:solidFill>
                  <a:schemeClr val="dk1"/>
                </a:solidFill>
                <a:latin typeface="Times New Roman"/>
                <a:ea typeface="Times New Roman"/>
                <a:cs typeface="Times New Roman"/>
                <a:sym typeface="Times New Roman"/>
              </a:rPr>
              <a:t>3	</a:t>
            </a:r>
            <a:r>
              <a:rPr b="1" i="1" lang="en-US" sz="3000">
                <a:solidFill>
                  <a:schemeClr val="dk1"/>
                </a:solidFill>
                <a:latin typeface="Times New Roman"/>
                <a:ea typeface="Times New Roman"/>
                <a:cs typeface="Times New Roman"/>
                <a:sym typeface="Times New Roman"/>
              </a:rPr>
              <a:t>u	</a:t>
            </a:r>
            <a:r>
              <a:rPr b="1" lang="en-US" sz="3000">
                <a:solidFill>
                  <a:schemeClr val="dk1"/>
                </a:solidFill>
                <a:latin typeface="Times New Roman"/>
                <a:ea typeface="Times New Roman"/>
                <a:cs typeface="Times New Roman"/>
                <a:sym typeface="Times New Roman"/>
              </a:rPr>
              <a:t>1</a:t>
            </a:r>
            <a:r>
              <a:rPr lang="en-US" sz="4200">
                <a:solidFill>
                  <a:schemeClr val="dk1"/>
                </a:solidFill>
                <a:latin typeface="Noto Sans Symbols"/>
                <a:ea typeface="Noto Sans Symbols"/>
                <a:cs typeface="Noto Sans Symbols"/>
                <a:sym typeface="Noto Sans Symbols"/>
              </a:rPr>
              <a:t>]</a:t>
            </a:r>
            <a:r>
              <a:rPr baseline="30000" lang="en-US" sz="4500">
                <a:solidFill>
                  <a:schemeClr val="dk1"/>
                </a:solidFill>
                <a:latin typeface="Noto Sans Symbols"/>
                <a:ea typeface="Noto Sans Symbols"/>
                <a:cs typeface="Noto Sans Symbols"/>
                <a:sym typeface="Noto Sans Symbols"/>
              </a:rPr>
              <a:t>⎢</a:t>
            </a:r>
            <a:endParaRPr baseline="30000" sz="4500">
              <a:solidFill>
                <a:schemeClr val="dk1"/>
              </a:solidFill>
              <a:latin typeface="Noto Sans Symbols"/>
              <a:ea typeface="Noto Sans Symbols"/>
              <a:cs typeface="Noto Sans Symbols"/>
              <a:sym typeface="Noto Sans Symbols"/>
            </a:endParaRPr>
          </a:p>
        </p:txBody>
      </p:sp>
      <p:sp>
        <p:nvSpPr>
          <p:cNvPr id="2809" name="Google Shape;2809;p111"/>
          <p:cNvSpPr txBox="1"/>
          <p:nvPr/>
        </p:nvSpPr>
        <p:spPr>
          <a:xfrm>
            <a:off x="1221739" y="886459"/>
            <a:ext cx="74434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u="sng">
                <a:solidFill>
                  <a:srgbClr val="FFCC00"/>
                </a:solidFill>
                <a:latin typeface="Verdana"/>
                <a:ea typeface="Verdana"/>
                <a:cs typeface="Verdana"/>
                <a:sym typeface="Verdana"/>
              </a:rPr>
              <a:t>4x4 bicubic BEZIER Surface in matrix form:</a:t>
            </a:r>
            <a:endParaRPr sz="2400">
              <a:solidFill>
                <a:schemeClr val="dk1"/>
              </a:solidFill>
              <a:latin typeface="Verdana"/>
              <a:ea typeface="Verdana"/>
              <a:cs typeface="Verdana"/>
              <a:sym typeface="Verdana"/>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3" name="Shape 2813"/>
        <p:cNvGrpSpPr/>
        <p:nvPr/>
      </p:nvGrpSpPr>
      <p:grpSpPr>
        <a:xfrm>
          <a:off x="0" y="0"/>
          <a:ext cx="0" cy="0"/>
          <a:chOff x="0" y="0"/>
          <a:chExt cx="0" cy="0"/>
        </a:xfrm>
      </p:grpSpPr>
      <p:sp>
        <p:nvSpPr>
          <p:cNvPr id="2814" name="Google Shape;2814;p112"/>
          <p:cNvSpPr/>
          <p:nvPr/>
        </p:nvSpPr>
        <p:spPr>
          <a:xfrm>
            <a:off x="2600705" y="789431"/>
            <a:ext cx="6634480" cy="6170930"/>
          </a:xfrm>
          <a:custGeom>
            <a:rect b="b" l="l" r="r" t="t"/>
            <a:pathLst>
              <a:path extrusionOk="0" h="6170930" w="6634480">
                <a:moveTo>
                  <a:pt x="6633972" y="6170676"/>
                </a:moveTo>
                <a:lnTo>
                  <a:pt x="6633972" y="0"/>
                </a:lnTo>
                <a:lnTo>
                  <a:pt x="0" y="0"/>
                </a:lnTo>
                <a:lnTo>
                  <a:pt x="0" y="6170676"/>
                </a:lnTo>
                <a:lnTo>
                  <a:pt x="6633972" y="6170676"/>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15" name="Google Shape;2815;p112"/>
          <p:cNvSpPr txBox="1"/>
          <p:nvPr/>
        </p:nvSpPr>
        <p:spPr>
          <a:xfrm>
            <a:off x="3970297" y="5792149"/>
            <a:ext cx="1117600" cy="46545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B	B</a:t>
            </a:r>
            <a:endParaRPr sz="2850">
              <a:solidFill>
                <a:schemeClr val="dk1"/>
              </a:solidFill>
              <a:latin typeface="Times New Roman"/>
              <a:ea typeface="Times New Roman"/>
              <a:cs typeface="Times New Roman"/>
              <a:sym typeface="Times New Roman"/>
            </a:endParaRPr>
          </a:p>
        </p:txBody>
      </p:sp>
      <p:sp>
        <p:nvSpPr>
          <p:cNvPr id="2816" name="Google Shape;2816;p112"/>
          <p:cNvSpPr txBox="1"/>
          <p:nvPr/>
        </p:nvSpPr>
        <p:spPr>
          <a:xfrm>
            <a:off x="4706376" y="2426424"/>
            <a:ext cx="229870" cy="46545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u</a:t>
            </a:r>
            <a:endParaRPr sz="2850">
              <a:solidFill>
                <a:schemeClr val="dk1"/>
              </a:solidFill>
              <a:latin typeface="Times New Roman"/>
              <a:ea typeface="Times New Roman"/>
              <a:cs typeface="Times New Roman"/>
              <a:sym typeface="Times New Roman"/>
            </a:endParaRPr>
          </a:p>
        </p:txBody>
      </p:sp>
      <p:sp>
        <p:nvSpPr>
          <p:cNvPr id="2817" name="Google Shape;2817;p112"/>
          <p:cNvSpPr txBox="1"/>
          <p:nvPr/>
        </p:nvSpPr>
        <p:spPr>
          <a:xfrm>
            <a:off x="7321506" y="5082831"/>
            <a:ext cx="875030" cy="46545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2818" name="Google Shape;2818;p112"/>
          <p:cNvSpPr txBox="1"/>
          <p:nvPr/>
        </p:nvSpPr>
        <p:spPr>
          <a:xfrm>
            <a:off x="7321506" y="5904284"/>
            <a:ext cx="875030" cy="46545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2819" name="Google Shape;2819;p112"/>
          <p:cNvSpPr txBox="1"/>
          <p:nvPr/>
        </p:nvSpPr>
        <p:spPr>
          <a:xfrm>
            <a:off x="5334685" y="4866443"/>
            <a:ext cx="376555"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r>
              <a:rPr baseline="-25000" lang="en-US" sz="4275">
                <a:solidFill>
                  <a:schemeClr val="dk1"/>
                </a:solidFill>
                <a:latin typeface="Noto Sans Symbols"/>
                <a:ea typeface="Noto Sans Symbols"/>
                <a:cs typeface="Noto Sans Symbols"/>
                <a:sym typeface="Noto Sans Symbols"/>
              </a:rPr>
              <a:t>⎢</a:t>
            </a:r>
            <a:endParaRPr baseline="-25000" sz="4275">
              <a:solidFill>
                <a:schemeClr val="dk1"/>
              </a:solidFill>
              <a:latin typeface="Noto Sans Symbols"/>
              <a:ea typeface="Noto Sans Symbols"/>
              <a:cs typeface="Noto Sans Symbols"/>
              <a:sym typeface="Noto Sans Symbols"/>
            </a:endParaRPr>
          </a:p>
        </p:txBody>
      </p:sp>
      <p:sp>
        <p:nvSpPr>
          <p:cNvPr id="2820" name="Google Shape;2820;p112"/>
          <p:cNvSpPr txBox="1"/>
          <p:nvPr/>
        </p:nvSpPr>
        <p:spPr>
          <a:xfrm>
            <a:off x="2952911" y="5920266"/>
            <a:ext cx="166370" cy="46545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2821" name="Google Shape;2821;p112"/>
          <p:cNvSpPr txBox="1"/>
          <p:nvPr/>
        </p:nvSpPr>
        <p:spPr>
          <a:xfrm>
            <a:off x="2927511" y="5568980"/>
            <a:ext cx="474980"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r>
              <a:rPr b="1" baseline="-25000" i="1" lang="en-US" sz="4275">
                <a:solidFill>
                  <a:schemeClr val="dk1"/>
                </a:solidFill>
                <a:latin typeface="Times New Roman"/>
                <a:ea typeface="Times New Roman"/>
                <a:cs typeface="Times New Roman"/>
                <a:sym typeface="Times New Roman"/>
              </a:rPr>
              <a:t>B</a:t>
            </a:r>
            <a:endParaRPr baseline="-25000" sz="4275">
              <a:solidFill>
                <a:schemeClr val="dk1"/>
              </a:solidFill>
              <a:latin typeface="Times New Roman"/>
              <a:ea typeface="Times New Roman"/>
              <a:cs typeface="Times New Roman"/>
              <a:sym typeface="Times New Roman"/>
            </a:endParaRPr>
          </a:p>
        </p:txBody>
      </p:sp>
      <p:sp>
        <p:nvSpPr>
          <p:cNvPr id="2822" name="Google Shape;2822;p112"/>
          <p:cNvSpPr txBox="1"/>
          <p:nvPr/>
        </p:nvSpPr>
        <p:spPr>
          <a:xfrm>
            <a:off x="2952911" y="4866406"/>
            <a:ext cx="166370" cy="46545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2823" name="Google Shape;2823;p112"/>
          <p:cNvSpPr txBox="1"/>
          <p:nvPr/>
        </p:nvSpPr>
        <p:spPr>
          <a:xfrm>
            <a:off x="9030615" y="2758686"/>
            <a:ext cx="166370" cy="46545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2824" name="Google Shape;2824;p112"/>
          <p:cNvSpPr txBox="1"/>
          <p:nvPr/>
        </p:nvSpPr>
        <p:spPr>
          <a:xfrm>
            <a:off x="5453011" y="2056076"/>
            <a:ext cx="166370" cy="46545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2825" name="Google Shape;2825;p112"/>
          <p:cNvSpPr txBox="1"/>
          <p:nvPr/>
        </p:nvSpPr>
        <p:spPr>
          <a:xfrm>
            <a:off x="7146174" y="5785404"/>
            <a:ext cx="1050290" cy="46545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baseline="-25000" lang="en-US" sz="4275">
                <a:solidFill>
                  <a:schemeClr val="dk1"/>
                </a:solidFill>
                <a:latin typeface="Times New Roman"/>
                <a:ea typeface="Times New Roman"/>
                <a:cs typeface="Times New Roman"/>
                <a:sym typeface="Times New Roman"/>
              </a:rPr>
              <a:t>0</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baseline="-25000" lang="en-US" sz="4275">
                <a:solidFill>
                  <a:schemeClr val="dk1"/>
                </a:solidFill>
                <a:latin typeface="Times New Roman"/>
                <a:ea typeface="Times New Roman"/>
                <a:cs typeface="Times New Roman"/>
                <a:sym typeface="Times New Roman"/>
              </a:rPr>
              <a:t>1 </a:t>
            </a: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2826" name="Google Shape;2826;p112"/>
          <p:cNvSpPr txBox="1"/>
          <p:nvPr/>
        </p:nvSpPr>
        <p:spPr>
          <a:xfrm>
            <a:off x="5334685" y="5569016"/>
            <a:ext cx="685165"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r>
              <a:rPr baseline="-25000" lang="en-US" sz="4275">
                <a:solidFill>
                  <a:schemeClr val="dk1"/>
                </a:solidFill>
                <a:latin typeface="Noto Sans Symbols"/>
                <a:ea typeface="Noto Sans Symbols"/>
                <a:cs typeface="Noto Sans Symbols"/>
                <a:sym typeface="Noto Sans Symbols"/>
              </a:rPr>
              <a:t>⎢</a:t>
            </a:r>
            <a:r>
              <a:rPr baseline="-25000" lang="en-US" sz="4275">
                <a:solidFill>
                  <a:schemeClr val="dk1"/>
                </a:solidFill>
                <a:latin typeface="Times New Roman"/>
                <a:ea typeface="Times New Roman"/>
                <a:cs typeface="Times New Roman"/>
                <a:sym typeface="Times New Roman"/>
              </a:rPr>
              <a:t> </a:t>
            </a:r>
            <a:r>
              <a:rPr b="1" baseline="-25000" lang="en-US" sz="4275">
                <a:solidFill>
                  <a:schemeClr val="dk1"/>
                </a:solidFill>
                <a:latin typeface="Times New Roman"/>
                <a:ea typeface="Times New Roman"/>
                <a:cs typeface="Times New Roman"/>
                <a:sym typeface="Times New Roman"/>
              </a:rPr>
              <a:t>1</a:t>
            </a:r>
            <a:endParaRPr baseline="-25000" sz="4275">
              <a:solidFill>
                <a:schemeClr val="dk1"/>
              </a:solidFill>
              <a:latin typeface="Times New Roman"/>
              <a:ea typeface="Times New Roman"/>
              <a:cs typeface="Times New Roman"/>
              <a:sym typeface="Times New Roman"/>
            </a:endParaRPr>
          </a:p>
        </p:txBody>
      </p:sp>
      <p:sp>
        <p:nvSpPr>
          <p:cNvPr id="2827" name="Google Shape;2827;p112"/>
          <p:cNvSpPr txBox="1"/>
          <p:nvPr/>
        </p:nvSpPr>
        <p:spPr>
          <a:xfrm>
            <a:off x="6381690" y="4601631"/>
            <a:ext cx="1999614" cy="1674495"/>
          </a:xfrm>
          <a:prstGeom prst="rect">
            <a:avLst/>
          </a:prstGeom>
          <a:noFill/>
          <a:ln>
            <a:noFill/>
          </a:ln>
        </p:spPr>
        <p:txBody>
          <a:bodyPr anchorCtr="0" anchor="t" bIns="0" lIns="0" spcFirstLastPara="1" rIns="0" wrap="square" tIns="126350">
            <a:spAutoFit/>
          </a:bodyPr>
          <a:lstStyle/>
          <a:p>
            <a:pPr indent="0" lvl="0" marL="381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2</a:t>
            </a:r>
            <a:endParaRPr sz="2850">
              <a:solidFill>
                <a:schemeClr val="dk1"/>
              </a:solidFill>
              <a:latin typeface="Times New Roman"/>
              <a:ea typeface="Times New Roman"/>
              <a:cs typeface="Times New Roman"/>
              <a:sym typeface="Times New Roman"/>
            </a:endParaRPr>
          </a:p>
          <a:p>
            <a:pPr indent="0" lvl="0" marL="165735" marR="0" rtl="0" algn="l">
              <a:lnSpc>
                <a:spcPct val="100000"/>
              </a:lnSpc>
              <a:spcBef>
                <a:spcPts val="905"/>
              </a:spcBef>
              <a:spcAft>
                <a:spcPts val="0"/>
              </a:spcAft>
              <a:buNone/>
            </a:pPr>
            <a:r>
              <a:rPr b="1" lang="en-US" sz="2850">
                <a:solidFill>
                  <a:schemeClr val="dk1"/>
                </a:solidFill>
                <a:latin typeface="Times New Roman"/>
                <a:ea typeface="Times New Roman"/>
                <a:cs typeface="Times New Roman"/>
                <a:sym typeface="Times New Roman"/>
              </a:rPr>
              <a:t>2	0</a:t>
            </a:r>
            <a:r>
              <a:rPr baseline="-25000" lang="en-US" sz="4275">
                <a:solidFill>
                  <a:schemeClr val="dk1"/>
                </a:solidFill>
                <a:latin typeface="Noto Sans Symbols"/>
                <a:ea typeface="Noto Sans Symbols"/>
                <a:cs typeface="Noto Sans Symbols"/>
                <a:sym typeface="Noto Sans Symbols"/>
              </a:rPr>
              <a:t>⎥⎢</a:t>
            </a:r>
            <a:r>
              <a:rPr baseline="-25000" lang="en-US" sz="4275">
                <a:solidFill>
                  <a:schemeClr val="dk1"/>
                </a:solidFill>
                <a:latin typeface="Times New Roman"/>
                <a:ea typeface="Times New Roman"/>
                <a:cs typeface="Times New Roman"/>
                <a:sym typeface="Times New Roman"/>
              </a:rPr>
              <a:t> </a:t>
            </a:r>
            <a:r>
              <a:rPr b="1" i="1" lang="en-US" sz="2850">
                <a:solidFill>
                  <a:schemeClr val="dk1"/>
                </a:solidFill>
                <a:latin typeface="Times New Roman"/>
                <a:ea typeface="Times New Roman"/>
                <a:cs typeface="Times New Roman"/>
                <a:sym typeface="Times New Roman"/>
              </a:rPr>
              <a:t>w </a:t>
            </a:r>
            <a:r>
              <a:rPr baseline="-25000" lang="en-US" sz="4275">
                <a:solidFill>
                  <a:schemeClr val="dk1"/>
                </a:solidFill>
                <a:latin typeface="Noto Sans Symbols"/>
                <a:ea typeface="Noto Sans Symbols"/>
                <a:cs typeface="Noto Sans Symbols"/>
                <a:sym typeface="Noto Sans Symbols"/>
              </a:rPr>
              <a:t>⎥</a:t>
            </a:r>
            <a:r>
              <a:rPr b="1" i="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a:p>
            <a:pPr indent="0" lvl="0" marL="162560" marR="0" rtl="0" algn="l">
              <a:lnSpc>
                <a:spcPct val="100000"/>
              </a:lnSpc>
              <a:spcBef>
                <a:spcPts val="915"/>
              </a:spcBef>
              <a:spcAft>
                <a:spcPts val="0"/>
              </a:spcAft>
              <a:buNone/>
            </a:pPr>
            <a:r>
              <a:rPr b="1" lang="en-US" sz="2850">
                <a:solidFill>
                  <a:schemeClr val="dk1"/>
                </a:solidFill>
                <a:latin typeface="Times New Roman"/>
                <a:ea typeface="Times New Roman"/>
                <a:cs typeface="Times New Roman"/>
                <a:sym typeface="Times New Roman"/>
              </a:rPr>
              <a:t>0</a:t>
            </a:r>
            <a:endParaRPr sz="2850">
              <a:solidFill>
                <a:schemeClr val="dk1"/>
              </a:solidFill>
              <a:latin typeface="Times New Roman"/>
              <a:ea typeface="Times New Roman"/>
              <a:cs typeface="Times New Roman"/>
              <a:sym typeface="Times New Roman"/>
            </a:endParaRPr>
          </a:p>
        </p:txBody>
      </p:sp>
      <p:sp>
        <p:nvSpPr>
          <p:cNvPr id="2828" name="Google Shape;2828;p112"/>
          <p:cNvSpPr txBox="1"/>
          <p:nvPr/>
        </p:nvSpPr>
        <p:spPr>
          <a:xfrm>
            <a:off x="8829993" y="1704826"/>
            <a:ext cx="392430"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25000" lang="en-US" sz="4275">
                <a:solidFill>
                  <a:schemeClr val="dk1"/>
                </a:solidFill>
                <a:latin typeface="Times New Roman"/>
                <a:ea typeface="Times New Roman"/>
                <a:cs typeface="Times New Roman"/>
                <a:sym typeface="Times New Roman"/>
              </a:rPr>
              <a:t>0</a:t>
            </a: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2829" name="Google Shape;2829;p112"/>
          <p:cNvSpPr txBox="1"/>
          <p:nvPr/>
        </p:nvSpPr>
        <p:spPr>
          <a:xfrm>
            <a:off x="5389511" y="1221925"/>
            <a:ext cx="3973829" cy="2775585"/>
          </a:xfrm>
          <a:prstGeom prst="rect">
            <a:avLst/>
          </a:prstGeom>
          <a:noFill/>
          <a:ln>
            <a:noFill/>
          </a:ln>
        </p:spPr>
        <p:txBody>
          <a:bodyPr anchorCtr="0" anchor="t" bIns="0" lIns="0" spcFirstLastPara="1" rIns="0" wrap="square" tIns="127625">
            <a:spAutoFit/>
          </a:bodyPr>
          <a:lstStyle/>
          <a:p>
            <a:pPr indent="0" lvl="0" marL="0" marR="170815" rtl="0" algn="r">
              <a:lnSpc>
                <a:spcPct val="100000"/>
              </a:lnSpc>
              <a:spcBef>
                <a:spcPts val="0"/>
              </a:spcBef>
              <a:spcAft>
                <a:spcPts val="0"/>
              </a:spcAft>
              <a:buNone/>
            </a:pPr>
            <a:r>
              <a:rPr baseline="-25000" lang="en-US" sz="4275">
                <a:solidFill>
                  <a:schemeClr val="dk1"/>
                </a:solidFill>
                <a:latin typeface="Noto Sans Symbols"/>
                <a:ea typeface="Noto Sans Symbols"/>
                <a:cs typeface="Noto Sans Symbols"/>
                <a:sym typeface="Noto Sans Symbols"/>
              </a:rPr>
              <a:t>⎡</a:t>
            </a:r>
            <a:r>
              <a:rPr baseline="-25000" lang="en-US" sz="4275">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1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4	6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4	1</a:t>
            </a:r>
            <a:r>
              <a:rPr baseline="-25000" lang="en-US" sz="4275">
                <a:solidFill>
                  <a:schemeClr val="dk1"/>
                </a:solidFill>
                <a:latin typeface="Noto Sans Symbols"/>
                <a:ea typeface="Noto Sans Symbols"/>
                <a:cs typeface="Noto Sans Symbols"/>
                <a:sym typeface="Noto Sans Symbols"/>
              </a:rPr>
              <a:t>⎤</a:t>
            </a:r>
            <a:endParaRPr baseline="-25000" sz="4275">
              <a:solidFill>
                <a:schemeClr val="dk1"/>
              </a:solidFill>
              <a:latin typeface="Noto Sans Symbols"/>
              <a:ea typeface="Noto Sans Symbols"/>
              <a:cs typeface="Noto Sans Symbols"/>
              <a:sym typeface="Noto Sans Symbols"/>
            </a:endParaRPr>
          </a:p>
          <a:p>
            <a:pPr indent="0" lvl="0" marL="76200" marR="0" rtl="0" algn="l">
              <a:lnSpc>
                <a:spcPct val="100000"/>
              </a:lnSpc>
              <a:spcBef>
                <a:spcPts val="910"/>
              </a:spcBef>
              <a:spcAft>
                <a:spcPts val="0"/>
              </a:spcAft>
              <a:buNone/>
            </a:pPr>
            <a:r>
              <a:rPr baseline="30000" lang="en-US" sz="4275">
                <a:solidFill>
                  <a:schemeClr val="dk1"/>
                </a:solidFill>
                <a:latin typeface="Noto Sans Symbols"/>
                <a:ea typeface="Noto Sans Symbols"/>
                <a:cs typeface="Noto Sans Symbols"/>
                <a:sym typeface="Noto Sans Symbols"/>
              </a:rPr>
              <a:t>⎢</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4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12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12	4	</a:t>
            </a:r>
            <a:r>
              <a:rPr baseline="-25000" lang="en-US" sz="4275">
                <a:solidFill>
                  <a:schemeClr val="dk1"/>
                </a:solidFill>
                <a:latin typeface="Noto Sans Symbols"/>
                <a:ea typeface="Noto Sans Symbols"/>
                <a:cs typeface="Noto Sans Symbols"/>
                <a:sym typeface="Noto Sans Symbols"/>
              </a:rPr>
              <a:t>⎥</a:t>
            </a:r>
            <a:endParaRPr baseline="-25000" sz="4275">
              <a:solidFill>
                <a:schemeClr val="dk1"/>
              </a:solidFill>
              <a:latin typeface="Noto Sans Symbols"/>
              <a:ea typeface="Noto Sans Symbols"/>
              <a:cs typeface="Noto Sans Symbols"/>
              <a:sym typeface="Noto Sans Symbols"/>
            </a:endParaRPr>
          </a:p>
          <a:p>
            <a:pPr indent="0" lvl="0" marL="0" marR="170815" rtl="0" algn="r">
              <a:lnSpc>
                <a:spcPct val="100000"/>
              </a:lnSpc>
              <a:spcBef>
                <a:spcPts val="905"/>
              </a:spcBef>
              <a:spcAft>
                <a:spcPts val="0"/>
              </a:spcAft>
              <a:buNone/>
            </a:pP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12	6	0	0</a:t>
            </a:r>
            <a:r>
              <a:rPr baseline="30000" lang="en-US" sz="4275">
                <a:solidFill>
                  <a:schemeClr val="dk1"/>
                </a:solidFill>
                <a:latin typeface="Noto Sans Symbols"/>
                <a:ea typeface="Noto Sans Symbols"/>
                <a:cs typeface="Noto Sans Symbols"/>
                <a:sym typeface="Noto Sans Symbols"/>
              </a:rPr>
              <a:t>⎥</a:t>
            </a:r>
            <a:endParaRPr baseline="30000" sz="4275">
              <a:solidFill>
                <a:schemeClr val="dk1"/>
              </a:solidFill>
              <a:latin typeface="Noto Sans Symbols"/>
              <a:ea typeface="Noto Sans Symbols"/>
              <a:cs typeface="Noto Sans Symbols"/>
              <a:sym typeface="Noto Sans Symbols"/>
            </a:endParaRPr>
          </a:p>
          <a:p>
            <a:pPr indent="0" lvl="0" marL="76200" marR="0" rtl="0" algn="l">
              <a:lnSpc>
                <a:spcPct val="100000"/>
              </a:lnSpc>
              <a:spcBef>
                <a:spcPts val="915"/>
              </a:spcBef>
              <a:spcAft>
                <a:spcPts val="0"/>
              </a:spcAft>
              <a:buNone/>
            </a:pPr>
            <a:r>
              <a:rPr baseline="30000" lang="en-US" sz="4275">
                <a:solidFill>
                  <a:schemeClr val="dk1"/>
                </a:solidFill>
                <a:latin typeface="Noto Sans Symbols"/>
                <a:ea typeface="Noto Sans Symbols"/>
                <a:cs typeface="Noto Sans Symbols"/>
                <a:sym typeface="Noto Sans Symbols"/>
              </a:rPr>
              <a:t>⎢</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4	4	0	0	0</a:t>
            </a:r>
            <a:r>
              <a:rPr baseline="-25000" lang="en-US" sz="4275">
                <a:solidFill>
                  <a:schemeClr val="dk1"/>
                </a:solidFill>
                <a:latin typeface="Noto Sans Symbols"/>
                <a:ea typeface="Noto Sans Symbols"/>
                <a:cs typeface="Noto Sans Symbols"/>
                <a:sym typeface="Noto Sans Symbols"/>
              </a:rPr>
              <a:t>⎥</a:t>
            </a:r>
            <a:endParaRPr baseline="-25000" sz="4275">
              <a:solidFill>
                <a:schemeClr val="dk1"/>
              </a:solidFill>
              <a:latin typeface="Noto Sans Symbols"/>
              <a:ea typeface="Noto Sans Symbols"/>
              <a:cs typeface="Noto Sans Symbols"/>
              <a:sym typeface="Noto Sans Symbols"/>
            </a:endParaRPr>
          </a:p>
          <a:p>
            <a:pPr indent="0" lvl="0" marL="979169" marR="0" rtl="0" algn="ctr">
              <a:lnSpc>
                <a:spcPct val="100000"/>
              </a:lnSpc>
              <a:spcBef>
                <a:spcPts val="910"/>
              </a:spcBef>
              <a:spcAft>
                <a:spcPts val="0"/>
              </a:spcAft>
              <a:buNone/>
            </a:pPr>
            <a:r>
              <a:rPr b="1" lang="en-US" sz="2850">
                <a:solidFill>
                  <a:schemeClr val="dk1"/>
                </a:solidFill>
                <a:latin typeface="Times New Roman"/>
                <a:ea typeface="Times New Roman"/>
                <a:cs typeface="Times New Roman"/>
                <a:sym typeface="Times New Roman"/>
              </a:rPr>
              <a:t>0	0	0	0</a:t>
            </a:r>
            <a:r>
              <a:rPr baseline="-25000" lang="en-US" sz="4275">
                <a:solidFill>
                  <a:schemeClr val="dk1"/>
                </a:solidFill>
                <a:latin typeface="Noto Sans Symbols"/>
                <a:ea typeface="Noto Sans Symbols"/>
                <a:cs typeface="Noto Sans Symbols"/>
                <a:sym typeface="Noto Sans Symbols"/>
              </a:rPr>
              <a:t>⎦</a:t>
            </a:r>
            <a:r>
              <a:rPr baseline="30000" lang="en-US" sz="4275">
                <a:solidFill>
                  <a:schemeClr val="dk1"/>
                </a:solidFill>
                <a:latin typeface="Noto Sans Symbols"/>
                <a:ea typeface="Noto Sans Symbols"/>
                <a:cs typeface="Noto Sans Symbols"/>
                <a:sym typeface="Noto Sans Symbols"/>
              </a:rPr>
              <a:t>⎥</a:t>
            </a:r>
            <a:endParaRPr baseline="30000" sz="4275">
              <a:solidFill>
                <a:schemeClr val="dk1"/>
              </a:solidFill>
              <a:latin typeface="Noto Sans Symbols"/>
              <a:ea typeface="Noto Sans Symbols"/>
              <a:cs typeface="Noto Sans Symbols"/>
              <a:sym typeface="Noto Sans Symbols"/>
            </a:endParaRPr>
          </a:p>
        </p:txBody>
      </p:sp>
      <p:sp>
        <p:nvSpPr>
          <p:cNvPr id="2830" name="Google Shape;2830;p112"/>
          <p:cNvSpPr txBox="1"/>
          <p:nvPr/>
        </p:nvSpPr>
        <p:spPr>
          <a:xfrm>
            <a:off x="5195542" y="2287591"/>
            <a:ext cx="732155" cy="6388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2850">
                <a:solidFill>
                  <a:schemeClr val="dk1"/>
                </a:solidFill>
                <a:latin typeface="Times New Roman"/>
                <a:ea typeface="Times New Roman"/>
                <a:cs typeface="Times New Roman"/>
                <a:sym typeface="Times New Roman"/>
              </a:rPr>
              <a:t>1</a:t>
            </a:r>
            <a:r>
              <a:rPr baseline="30000" lang="en-US" sz="6000">
                <a:solidFill>
                  <a:schemeClr val="dk1"/>
                </a:solidFill>
                <a:latin typeface="Noto Sans Symbols"/>
                <a:ea typeface="Noto Sans Symbols"/>
                <a:cs typeface="Noto Sans Symbols"/>
                <a:sym typeface="Noto Sans Symbols"/>
              </a:rPr>
              <a:t>]</a:t>
            </a:r>
            <a:r>
              <a:rPr baseline="30000" lang="en-US" sz="4275">
                <a:solidFill>
                  <a:schemeClr val="dk1"/>
                </a:solidFill>
                <a:latin typeface="Noto Sans Symbols"/>
                <a:ea typeface="Noto Sans Symbols"/>
                <a:cs typeface="Noto Sans Symbols"/>
                <a:sym typeface="Noto Sans Symbols"/>
              </a:rPr>
              <a:t>⎢</a:t>
            </a:r>
            <a:r>
              <a:rPr baseline="30000" lang="en-US" sz="4275">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6</a:t>
            </a:r>
            <a:endParaRPr sz="2850">
              <a:solidFill>
                <a:schemeClr val="dk1"/>
              </a:solidFill>
              <a:latin typeface="Times New Roman"/>
              <a:ea typeface="Times New Roman"/>
              <a:cs typeface="Times New Roman"/>
              <a:sym typeface="Times New Roman"/>
            </a:endParaRPr>
          </a:p>
        </p:txBody>
      </p:sp>
      <p:sp>
        <p:nvSpPr>
          <p:cNvPr id="2831" name="Google Shape;2831;p112"/>
          <p:cNvSpPr txBox="1"/>
          <p:nvPr>
            <p:ph type="title"/>
          </p:nvPr>
        </p:nvSpPr>
        <p:spPr>
          <a:xfrm>
            <a:off x="2629154" y="752323"/>
            <a:ext cx="1369060" cy="465455"/>
          </a:xfrm>
          <a:prstGeom prst="rect">
            <a:avLst/>
          </a:prstGeom>
          <a:noFill/>
          <a:ln>
            <a:noFill/>
          </a:ln>
        </p:spPr>
        <p:txBody>
          <a:bodyPr anchorCtr="0" anchor="t" bIns="0" lIns="0" spcFirstLastPara="1" rIns="0" wrap="square" tIns="17125">
            <a:spAutoFit/>
          </a:bodyPr>
          <a:lstStyle/>
          <a:p>
            <a:pPr indent="0" lvl="0" marL="12700" rtl="0" algn="l">
              <a:lnSpc>
                <a:spcPct val="100000"/>
              </a:lnSpc>
              <a:spcBef>
                <a:spcPts val="0"/>
              </a:spcBef>
              <a:spcAft>
                <a:spcPts val="0"/>
              </a:spcAft>
              <a:buNone/>
            </a:pPr>
            <a:r>
              <a:rPr i="1" lang="en-US" sz="2850">
                <a:solidFill>
                  <a:srgbClr val="000000"/>
                </a:solidFill>
                <a:latin typeface="Times New Roman"/>
                <a:ea typeface="Times New Roman"/>
                <a:cs typeface="Times New Roman"/>
                <a:sym typeface="Times New Roman"/>
              </a:rPr>
              <a:t>Q</a:t>
            </a:r>
            <a:r>
              <a:rPr lang="en-US" sz="2850">
                <a:solidFill>
                  <a:srgbClr val="000000"/>
                </a:solidFill>
                <a:latin typeface="Times New Roman"/>
                <a:ea typeface="Times New Roman"/>
                <a:cs typeface="Times New Roman"/>
                <a:sym typeface="Times New Roman"/>
              </a:rPr>
              <a:t>(</a:t>
            </a:r>
            <a:r>
              <a:rPr i="1" lang="en-US" sz="2850">
                <a:solidFill>
                  <a:srgbClr val="000000"/>
                </a:solidFill>
                <a:latin typeface="Times New Roman"/>
                <a:ea typeface="Times New Roman"/>
                <a:cs typeface="Times New Roman"/>
                <a:sym typeface="Times New Roman"/>
              </a:rPr>
              <a:t>u</a:t>
            </a:r>
            <a:r>
              <a:rPr lang="en-US" sz="2850">
                <a:solidFill>
                  <a:srgbClr val="000000"/>
                </a:solidFill>
                <a:latin typeface="Times New Roman"/>
                <a:ea typeface="Times New Roman"/>
                <a:cs typeface="Times New Roman"/>
                <a:sym typeface="Times New Roman"/>
              </a:rPr>
              <a:t>, </a:t>
            </a:r>
            <a:r>
              <a:rPr i="1" lang="en-US" sz="2850">
                <a:solidFill>
                  <a:srgbClr val="000000"/>
                </a:solidFill>
                <a:latin typeface="Times New Roman"/>
                <a:ea typeface="Times New Roman"/>
                <a:cs typeface="Times New Roman"/>
                <a:sym typeface="Times New Roman"/>
              </a:rPr>
              <a:t>w</a:t>
            </a:r>
            <a:r>
              <a:rPr lang="en-US" sz="2850">
                <a:solidFill>
                  <a:srgbClr val="000000"/>
                </a:solidFill>
                <a:latin typeface="Times New Roman"/>
                <a:ea typeface="Times New Roman"/>
                <a:cs typeface="Times New Roman"/>
                <a:sym typeface="Times New Roman"/>
              </a:rPr>
              <a:t>) </a:t>
            </a:r>
            <a:r>
              <a:rPr b="0" lang="en-US" sz="2850">
                <a:solidFill>
                  <a:srgbClr val="000000"/>
                </a:solidFill>
                <a:latin typeface="Noto Sans Symbols"/>
                <a:ea typeface="Noto Sans Symbols"/>
                <a:cs typeface="Noto Sans Symbols"/>
                <a:sym typeface="Noto Sans Symbols"/>
              </a:rPr>
              <a:t>=</a:t>
            </a:r>
            <a:endParaRPr sz="2850">
              <a:latin typeface="Noto Sans Symbols"/>
              <a:ea typeface="Noto Sans Symbols"/>
              <a:cs typeface="Noto Sans Symbols"/>
              <a:sym typeface="Noto Sans Symbols"/>
            </a:endParaRPr>
          </a:p>
        </p:txBody>
      </p:sp>
      <p:sp>
        <p:nvSpPr>
          <p:cNvPr id="2832" name="Google Shape;2832;p112"/>
          <p:cNvSpPr txBox="1"/>
          <p:nvPr/>
        </p:nvSpPr>
        <p:spPr>
          <a:xfrm>
            <a:off x="7117768" y="4731581"/>
            <a:ext cx="1104265"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30000" lang="en-US" sz="4275">
                <a:solidFill>
                  <a:schemeClr val="dk1"/>
                </a:solidFill>
                <a:latin typeface="Times New Roman"/>
                <a:ea typeface="Times New Roman"/>
                <a:cs typeface="Times New Roman"/>
                <a:sym typeface="Times New Roman"/>
              </a:rPr>
              <a:t>1</a:t>
            </a:r>
            <a:r>
              <a:rPr lang="en-US" sz="2850">
                <a:solidFill>
                  <a:schemeClr val="dk1"/>
                </a:solidFill>
                <a:latin typeface="Noto Sans Symbols"/>
                <a:ea typeface="Noto Sans Symbols"/>
                <a:cs typeface="Noto Sans Symbols"/>
                <a:sym typeface="Noto Sans Symbols"/>
              </a:rPr>
              <a:t>⎤⎡</a:t>
            </a:r>
            <a:r>
              <a:rPr b="1" baseline="30000" i="1" lang="en-US" sz="4275">
                <a:solidFill>
                  <a:schemeClr val="dk1"/>
                </a:solidFill>
                <a:latin typeface="Times New Roman"/>
                <a:ea typeface="Times New Roman"/>
                <a:cs typeface="Times New Roman"/>
                <a:sym typeface="Times New Roman"/>
              </a:rPr>
              <a:t>w</a:t>
            </a:r>
            <a:r>
              <a:rPr b="1" baseline="30000" lang="en-US" sz="2475">
                <a:solidFill>
                  <a:schemeClr val="dk1"/>
                </a:solidFill>
                <a:latin typeface="Times New Roman"/>
                <a:ea typeface="Times New Roman"/>
                <a:cs typeface="Times New Roman"/>
                <a:sym typeface="Times New Roman"/>
              </a:rPr>
              <a:t>2 </a:t>
            </a: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2833" name="Google Shape;2833;p112"/>
          <p:cNvSpPr txBox="1"/>
          <p:nvPr/>
        </p:nvSpPr>
        <p:spPr>
          <a:xfrm>
            <a:off x="4794503" y="6433783"/>
            <a:ext cx="757555"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30000" i="1" lang="en-US" sz="4275">
                <a:solidFill>
                  <a:schemeClr val="dk1"/>
                </a:solidFill>
                <a:latin typeface="Times New Roman"/>
                <a:ea typeface="Times New Roman"/>
                <a:cs typeface="Times New Roman"/>
                <a:sym typeface="Times New Roman"/>
              </a:rPr>
              <a:t>B</a:t>
            </a:r>
            <a:r>
              <a:rPr b="1" lang="en-US" sz="1650">
                <a:solidFill>
                  <a:schemeClr val="dk1"/>
                </a:solidFill>
                <a:latin typeface="Times New Roman"/>
                <a:ea typeface="Times New Roman"/>
                <a:cs typeface="Times New Roman"/>
                <a:sym typeface="Times New Roman"/>
              </a:rPr>
              <a:t>4,2 </a:t>
            </a:r>
            <a:r>
              <a:rPr baseline="30000" lang="en-US" sz="4275">
                <a:solidFill>
                  <a:schemeClr val="dk1"/>
                </a:solidFill>
                <a:latin typeface="Noto Sans Symbols"/>
                <a:ea typeface="Noto Sans Symbols"/>
                <a:cs typeface="Noto Sans Symbols"/>
                <a:sym typeface="Noto Sans Symbols"/>
              </a:rPr>
              <a:t>⎥</a:t>
            </a:r>
            <a:r>
              <a:rPr baseline="-25000" lang="en-US" sz="4275">
                <a:solidFill>
                  <a:schemeClr val="dk1"/>
                </a:solidFill>
                <a:latin typeface="Noto Sans Symbols"/>
                <a:ea typeface="Noto Sans Symbols"/>
                <a:cs typeface="Noto Sans Symbols"/>
                <a:sym typeface="Noto Sans Symbols"/>
              </a:rPr>
              <a:t>⎦</a:t>
            </a:r>
            <a:endParaRPr baseline="-25000" sz="4275">
              <a:solidFill>
                <a:schemeClr val="dk1"/>
              </a:solidFill>
              <a:latin typeface="Noto Sans Symbols"/>
              <a:ea typeface="Noto Sans Symbols"/>
              <a:cs typeface="Noto Sans Symbols"/>
              <a:sym typeface="Noto Sans Symbols"/>
            </a:endParaRPr>
          </a:p>
        </p:txBody>
      </p:sp>
      <p:sp>
        <p:nvSpPr>
          <p:cNvPr id="2834" name="Google Shape;2834;p112"/>
          <p:cNvSpPr txBox="1"/>
          <p:nvPr/>
        </p:nvSpPr>
        <p:spPr>
          <a:xfrm>
            <a:off x="2927511" y="6433783"/>
            <a:ext cx="732155"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aseline="30000" lang="en-US" sz="4275">
                <a:solidFill>
                  <a:schemeClr val="dk1"/>
                </a:solidFill>
                <a:latin typeface="Noto Sans Symbols"/>
                <a:ea typeface="Noto Sans Symbols"/>
                <a:cs typeface="Noto Sans Symbols"/>
                <a:sym typeface="Noto Sans Symbols"/>
              </a:rPr>
              <a:t>⎢</a:t>
            </a:r>
            <a:r>
              <a:rPr baseline="-25000" lang="en-US" sz="4275">
                <a:solidFill>
                  <a:schemeClr val="dk1"/>
                </a:solidFill>
                <a:latin typeface="Noto Sans Symbols"/>
                <a:ea typeface="Noto Sans Symbols"/>
                <a:cs typeface="Noto Sans Symbols"/>
                <a:sym typeface="Noto Sans Symbols"/>
              </a:rPr>
              <a:t>⎣</a:t>
            </a:r>
            <a:r>
              <a:rPr b="1" baseline="30000" i="1" lang="en-US" sz="4275">
                <a:solidFill>
                  <a:schemeClr val="dk1"/>
                </a:solidFill>
                <a:latin typeface="Times New Roman"/>
                <a:ea typeface="Times New Roman"/>
                <a:cs typeface="Times New Roman"/>
                <a:sym typeface="Times New Roman"/>
              </a:rPr>
              <a:t>B</a:t>
            </a:r>
            <a:r>
              <a:rPr b="1" lang="en-US" sz="1650">
                <a:solidFill>
                  <a:schemeClr val="dk1"/>
                </a:solidFill>
                <a:latin typeface="Times New Roman"/>
                <a:ea typeface="Times New Roman"/>
                <a:cs typeface="Times New Roman"/>
                <a:sym typeface="Times New Roman"/>
              </a:rPr>
              <a:t>4,0</a:t>
            </a:r>
            <a:endParaRPr sz="1650">
              <a:solidFill>
                <a:schemeClr val="dk1"/>
              </a:solidFill>
              <a:latin typeface="Times New Roman"/>
              <a:ea typeface="Times New Roman"/>
              <a:cs typeface="Times New Roman"/>
              <a:sym typeface="Times New Roman"/>
            </a:endParaRPr>
          </a:p>
        </p:txBody>
      </p:sp>
      <p:sp>
        <p:nvSpPr>
          <p:cNvPr id="2835" name="Google Shape;2835;p112"/>
          <p:cNvSpPr txBox="1"/>
          <p:nvPr/>
        </p:nvSpPr>
        <p:spPr>
          <a:xfrm>
            <a:off x="5018584" y="5883610"/>
            <a:ext cx="692785"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3,2 </a:t>
            </a:r>
            <a:r>
              <a:rPr baseline="-25000" lang="en-US" sz="4275">
                <a:solidFill>
                  <a:schemeClr val="dk1"/>
                </a:solidFill>
                <a:latin typeface="Noto Sans Symbols"/>
                <a:ea typeface="Noto Sans Symbols"/>
                <a:cs typeface="Noto Sans Symbols"/>
                <a:sym typeface="Noto Sans Symbols"/>
              </a:rPr>
              <a:t>⎥⎣</a:t>
            </a:r>
            <a:endParaRPr baseline="-25000" sz="4275">
              <a:solidFill>
                <a:schemeClr val="dk1"/>
              </a:solidFill>
              <a:latin typeface="Noto Sans Symbols"/>
              <a:ea typeface="Noto Sans Symbols"/>
              <a:cs typeface="Noto Sans Symbols"/>
              <a:sym typeface="Noto Sans Symbols"/>
            </a:endParaRPr>
          </a:p>
        </p:txBody>
      </p:sp>
      <p:sp>
        <p:nvSpPr>
          <p:cNvPr id="2836" name="Google Shape;2836;p112"/>
          <p:cNvSpPr txBox="1"/>
          <p:nvPr/>
        </p:nvSpPr>
        <p:spPr>
          <a:xfrm>
            <a:off x="3333336" y="6036349"/>
            <a:ext cx="302260" cy="282575"/>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3,0</a:t>
            </a:r>
            <a:endParaRPr sz="1650">
              <a:solidFill>
                <a:schemeClr val="dk1"/>
              </a:solidFill>
              <a:latin typeface="Times New Roman"/>
              <a:ea typeface="Times New Roman"/>
              <a:cs typeface="Times New Roman"/>
              <a:sym typeface="Times New Roman"/>
            </a:endParaRPr>
          </a:p>
        </p:txBody>
      </p:sp>
      <p:sp>
        <p:nvSpPr>
          <p:cNvPr id="2837" name="Google Shape;2837;p112"/>
          <p:cNvSpPr txBox="1"/>
          <p:nvPr/>
        </p:nvSpPr>
        <p:spPr>
          <a:xfrm>
            <a:off x="4792231" y="5334207"/>
            <a:ext cx="1360170"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30000" i="1" lang="en-US" sz="4275">
                <a:solidFill>
                  <a:schemeClr val="dk1"/>
                </a:solidFill>
                <a:latin typeface="Times New Roman"/>
                <a:ea typeface="Times New Roman"/>
                <a:cs typeface="Times New Roman"/>
                <a:sym typeface="Times New Roman"/>
              </a:rPr>
              <a:t>B</a:t>
            </a:r>
            <a:r>
              <a:rPr b="1" lang="en-US" sz="1650">
                <a:solidFill>
                  <a:schemeClr val="dk1"/>
                </a:solidFill>
                <a:latin typeface="Times New Roman"/>
                <a:ea typeface="Times New Roman"/>
                <a:cs typeface="Times New Roman"/>
                <a:sym typeface="Times New Roman"/>
              </a:rPr>
              <a:t>2,2 </a:t>
            </a:r>
            <a:r>
              <a:rPr baseline="30000" lang="en-US" sz="4275">
                <a:solidFill>
                  <a:schemeClr val="dk1"/>
                </a:solidFill>
                <a:latin typeface="Noto Sans Symbols"/>
                <a:ea typeface="Noto Sans Symbols"/>
                <a:cs typeface="Noto Sans Symbols"/>
                <a:sym typeface="Noto Sans Symbols"/>
              </a:rPr>
              <a:t>⎥</a:t>
            </a:r>
            <a:r>
              <a:rPr baseline="-25000" lang="en-US" sz="4275">
                <a:solidFill>
                  <a:schemeClr val="dk1"/>
                </a:solidFill>
                <a:latin typeface="Noto Sans Symbols"/>
                <a:ea typeface="Noto Sans Symbols"/>
                <a:cs typeface="Noto Sans Symbols"/>
                <a:sym typeface="Noto Sans Symbols"/>
              </a:rPr>
              <a:t>⎢</a:t>
            </a:r>
            <a:r>
              <a:rPr baseline="30000" lang="en-US" sz="4275">
                <a:solidFill>
                  <a:schemeClr val="dk1"/>
                </a:solidFill>
                <a:latin typeface="Noto Sans Symbols"/>
                <a:ea typeface="Noto Sans Symbols"/>
                <a:cs typeface="Noto Sans Symbols"/>
                <a:sym typeface="Noto Sans Symbols"/>
              </a:rPr>
              <a:t>−</a:t>
            </a:r>
            <a:r>
              <a:rPr baseline="30000" lang="en-US" sz="4275">
                <a:solidFill>
                  <a:schemeClr val="dk1"/>
                </a:solidFill>
                <a:latin typeface="Times New Roman"/>
                <a:ea typeface="Times New Roman"/>
                <a:cs typeface="Times New Roman"/>
                <a:sym typeface="Times New Roman"/>
              </a:rPr>
              <a:t> </a:t>
            </a:r>
            <a:r>
              <a:rPr b="1" baseline="30000" lang="en-US" sz="4275">
                <a:solidFill>
                  <a:schemeClr val="dk1"/>
                </a:solidFill>
                <a:latin typeface="Times New Roman"/>
                <a:ea typeface="Times New Roman"/>
                <a:cs typeface="Times New Roman"/>
                <a:sym typeface="Times New Roman"/>
              </a:rPr>
              <a:t>2</a:t>
            </a:r>
            <a:endParaRPr baseline="30000" sz="4275">
              <a:solidFill>
                <a:schemeClr val="dk1"/>
              </a:solidFill>
              <a:latin typeface="Times New Roman"/>
              <a:ea typeface="Times New Roman"/>
              <a:cs typeface="Times New Roman"/>
              <a:sym typeface="Times New Roman"/>
            </a:endParaRPr>
          </a:p>
        </p:txBody>
      </p:sp>
      <p:sp>
        <p:nvSpPr>
          <p:cNvPr id="2838" name="Google Shape;2838;p112"/>
          <p:cNvSpPr txBox="1"/>
          <p:nvPr/>
        </p:nvSpPr>
        <p:spPr>
          <a:xfrm>
            <a:off x="2640338" y="5334207"/>
            <a:ext cx="1021080"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30000" i="1" lang="en-US" sz="4275">
                <a:solidFill>
                  <a:schemeClr val="dk1"/>
                </a:solidFill>
                <a:latin typeface="Times New Roman"/>
                <a:ea typeface="Times New Roman"/>
                <a:cs typeface="Times New Roman"/>
                <a:sym typeface="Times New Roman"/>
              </a:rPr>
              <a:t>X </a:t>
            </a:r>
            <a:r>
              <a:rPr baseline="30000" lang="en-US" sz="4275">
                <a:solidFill>
                  <a:schemeClr val="dk1"/>
                </a:solidFill>
                <a:latin typeface="Noto Sans Symbols"/>
                <a:ea typeface="Noto Sans Symbols"/>
                <a:cs typeface="Noto Sans Symbols"/>
                <a:sym typeface="Noto Sans Symbols"/>
              </a:rPr>
              <a:t>⎢</a:t>
            </a:r>
            <a:r>
              <a:rPr b="1" baseline="30000" i="1" lang="en-US" sz="4275">
                <a:solidFill>
                  <a:schemeClr val="dk1"/>
                </a:solidFill>
                <a:latin typeface="Times New Roman"/>
                <a:ea typeface="Times New Roman"/>
                <a:cs typeface="Times New Roman"/>
                <a:sym typeface="Times New Roman"/>
              </a:rPr>
              <a:t>B</a:t>
            </a:r>
            <a:r>
              <a:rPr b="1" lang="en-US" sz="1650">
                <a:solidFill>
                  <a:schemeClr val="dk1"/>
                </a:solidFill>
                <a:latin typeface="Times New Roman"/>
                <a:ea typeface="Times New Roman"/>
                <a:cs typeface="Times New Roman"/>
                <a:sym typeface="Times New Roman"/>
              </a:rPr>
              <a:t>2,0</a:t>
            </a:r>
            <a:endParaRPr sz="1650">
              <a:solidFill>
                <a:schemeClr val="dk1"/>
              </a:solidFill>
              <a:latin typeface="Times New Roman"/>
              <a:ea typeface="Times New Roman"/>
              <a:cs typeface="Times New Roman"/>
              <a:sym typeface="Times New Roman"/>
            </a:endParaRPr>
          </a:p>
        </p:txBody>
      </p:sp>
      <p:sp>
        <p:nvSpPr>
          <p:cNvPr id="2839" name="Google Shape;2839;p112"/>
          <p:cNvSpPr txBox="1"/>
          <p:nvPr/>
        </p:nvSpPr>
        <p:spPr>
          <a:xfrm>
            <a:off x="4802128" y="4784035"/>
            <a:ext cx="1217295"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30000" i="1" lang="en-US" sz="4275">
                <a:solidFill>
                  <a:schemeClr val="dk1"/>
                </a:solidFill>
                <a:latin typeface="Times New Roman"/>
                <a:ea typeface="Times New Roman"/>
                <a:cs typeface="Times New Roman"/>
                <a:sym typeface="Times New Roman"/>
              </a:rPr>
              <a:t>B</a:t>
            </a:r>
            <a:r>
              <a:rPr b="1" lang="en-US" sz="1650">
                <a:solidFill>
                  <a:schemeClr val="dk1"/>
                </a:solidFill>
                <a:latin typeface="Times New Roman"/>
                <a:ea typeface="Times New Roman"/>
                <a:cs typeface="Times New Roman"/>
                <a:sym typeface="Times New Roman"/>
              </a:rPr>
              <a:t>1,2 </a:t>
            </a:r>
            <a:r>
              <a:rPr baseline="30000" lang="en-US" sz="4275">
                <a:solidFill>
                  <a:schemeClr val="dk1"/>
                </a:solidFill>
                <a:latin typeface="Noto Sans Symbols"/>
                <a:ea typeface="Noto Sans Symbols"/>
                <a:cs typeface="Noto Sans Symbols"/>
                <a:sym typeface="Noto Sans Symbols"/>
              </a:rPr>
              <a:t>⎥⎡</a:t>
            </a:r>
            <a:r>
              <a:rPr baseline="30000" lang="en-US" sz="4275">
                <a:solidFill>
                  <a:schemeClr val="dk1"/>
                </a:solidFill>
                <a:latin typeface="Times New Roman"/>
                <a:ea typeface="Times New Roman"/>
                <a:cs typeface="Times New Roman"/>
                <a:sym typeface="Times New Roman"/>
              </a:rPr>
              <a:t> </a:t>
            </a:r>
            <a:r>
              <a:rPr b="1" baseline="30000" lang="en-US" sz="4275">
                <a:solidFill>
                  <a:schemeClr val="dk1"/>
                </a:solidFill>
                <a:latin typeface="Times New Roman"/>
                <a:ea typeface="Times New Roman"/>
                <a:cs typeface="Times New Roman"/>
                <a:sym typeface="Times New Roman"/>
              </a:rPr>
              <a:t>1</a:t>
            </a:r>
            <a:endParaRPr baseline="30000" sz="4275">
              <a:solidFill>
                <a:schemeClr val="dk1"/>
              </a:solidFill>
              <a:latin typeface="Times New Roman"/>
              <a:ea typeface="Times New Roman"/>
              <a:cs typeface="Times New Roman"/>
              <a:sym typeface="Times New Roman"/>
            </a:endParaRPr>
          </a:p>
        </p:txBody>
      </p:sp>
      <p:sp>
        <p:nvSpPr>
          <p:cNvPr id="2840" name="Google Shape;2840;p112"/>
          <p:cNvSpPr txBox="1"/>
          <p:nvPr/>
        </p:nvSpPr>
        <p:spPr>
          <a:xfrm>
            <a:off x="2914811" y="3109936"/>
            <a:ext cx="3060700" cy="3789679"/>
          </a:xfrm>
          <a:prstGeom prst="rect">
            <a:avLst/>
          </a:prstGeom>
          <a:noFill/>
          <a:ln>
            <a:noFill/>
          </a:ln>
        </p:spPr>
        <p:txBody>
          <a:bodyPr anchorCtr="0" anchor="t" bIns="0" lIns="0" spcFirstLastPara="1" rIns="0" wrap="square" tIns="17125">
            <a:spAutoFit/>
          </a:bodyPr>
          <a:lstStyle/>
          <a:p>
            <a:pPr indent="0" lvl="0" marL="2550795" marR="0" rtl="0" algn="l">
              <a:lnSpc>
                <a:spcPct val="108596"/>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a:p>
            <a:pPr indent="0" lvl="0" marL="2550795" marR="0" rtl="0" algn="l">
              <a:lnSpc>
                <a:spcPct val="72397"/>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r>
              <a:rPr baseline="-25000" lang="en-US" sz="4275">
                <a:solidFill>
                  <a:schemeClr val="dk1"/>
                </a:solidFill>
                <a:latin typeface="Noto Sans Symbols"/>
                <a:ea typeface="Noto Sans Symbols"/>
                <a:cs typeface="Noto Sans Symbols"/>
                <a:sym typeface="Noto Sans Symbols"/>
              </a:rPr>
              <a:t>⎣</a:t>
            </a:r>
            <a:r>
              <a:rPr baseline="-25000" lang="en-US" sz="4275">
                <a:solidFill>
                  <a:schemeClr val="dk1"/>
                </a:solidFill>
                <a:latin typeface="Times New Roman"/>
                <a:ea typeface="Times New Roman"/>
                <a:cs typeface="Times New Roman"/>
                <a:sym typeface="Times New Roman"/>
              </a:rPr>
              <a:t> </a:t>
            </a:r>
            <a:r>
              <a:rPr b="1" baseline="-25000" lang="en-US" sz="4275">
                <a:solidFill>
                  <a:schemeClr val="dk1"/>
                </a:solidFill>
                <a:latin typeface="Times New Roman"/>
                <a:ea typeface="Times New Roman"/>
                <a:cs typeface="Times New Roman"/>
                <a:sym typeface="Times New Roman"/>
              </a:rPr>
              <a:t>1</a:t>
            </a:r>
            <a:endParaRPr baseline="-25000" sz="4275">
              <a:solidFill>
                <a:schemeClr val="dk1"/>
              </a:solidFill>
              <a:latin typeface="Times New Roman"/>
              <a:ea typeface="Times New Roman"/>
              <a:cs typeface="Times New Roman"/>
              <a:sym typeface="Times New Roman"/>
            </a:endParaRPr>
          </a:p>
          <a:p>
            <a:pPr indent="0" lvl="0" marL="1069340" marR="0" rtl="0" algn="l">
              <a:lnSpc>
                <a:spcPct val="100000"/>
              </a:lnSpc>
              <a:spcBef>
                <a:spcPts val="2670"/>
              </a:spcBef>
              <a:spcAft>
                <a:spcPts val="0"/>
              </a:spcAft>
              <a:buNone/>
            </a:pPr>
            <a:r>
              <a:rPr b="1" baseline="30000" i="1" lang="en-US" sz="4275">
                <a:solidFill>
                  <a:schemeClr val="dk1"/>
                </a:solidFill>
                <a:latin typeface="Times New Roman"/>
                <a:ea typeface="Times New Roman"/>
                <a:cs typeface="Times New Roman"/>
                <a:sym typeface="Times New Roman"/>
              </a:rPr>
              <a:t>B</a:t>
            </a:r>
            <a:r>
              <a:rPr b="1" lang="en-US" sz="1650">
                <a:solidFill>
                  <a:schemeClr val="dk1"/>
                </a:solidFill>
                <a:latin typeface="Times New Roman"/>
                <a:ea typeface="Times New Roman"/>
                <a:cs typeface="Times New Roman"/>
                <a:sym typeface="Times New Roman"/>
              </a:rPr>
              <a:t>0,1	</a:t>
            </a:r>
            <a:r>
              <a:rPr b="1" baseline="30000" i="1" lang="en-US" sz="4275">
                <a:solidFill>
                  <a:schemeClr val="dk1"/>
                </a:solidFill>
                <a:latin typeface="Times New Roman"/>
                <a:ea typeface="Times New Roman"/>
                <a:cs typeface="Times New Roman"/>
                <a:sym typeface="Times New Roman"/>
              </a:rPr>
              <a:t>B</a:t>
            </a:r>
            <a:r>
              <a:rPr b="1" lang="en-US" sz="1650">
                <a:solidFill>
                  <a:schemeClr val="dk1"/>
                </a:solidFill>
                <a:latin typeface="Times New Roman"/>
                <a:ea typeface="Times New Roman"/>
                <a:cs typeface="Times New Roman"/>
                <a:sym typeface="Times New Roman"/>
              </a:rPr>
              <a:t>0,2 </a:t>
            </a:r>
            <a:r>
              <a:rPr baseline="30000" lang="en-US" sz="4275">
                <a:solidFill>
                  <a:schemeClr val="dk1"/>
                </a:solidFill>
                <a:latin typeface="Noto Sans Symbols"/>
                <a:ea typeface="Noto Sans Symbols"/>
                <a:cs typeface="Noto Sans Symbols"/>
                <a:sym typeface="Noto Sans Symbols"/>
              </a:rPr>
              <a:t>⎤</a:t>
            </a:r>
            <a:endParaRPr baseline="30000" sz="4275">
              <a:solidFill>
                <a:schemeClr val="dk1"/>
              </a:solidFill>
              <a:latin typeface="Noto Sans Symbols"/>
              <a:ea typeface="Noto Sans Symbols"/>
              <a:cs typeface="Noto Sans Symbols"/>
              <a:sym typeface="Noto Sans Symbols"/>
            </a:endParaRPr>
          </a:p>
          <a:p>
            <a:pPr indent="0" lvl="0" marL="50800" marR="0" rtl="0" algn="l">
              <a:lnSpc>
                <a:spcPct val="62456"/>
              </a:lnSpc>
              <a:spcBef>
                <a:spcPts val="185"/>
              </a:spcBef>
              <a:spcAft>
                <a:spcPts val="0"/>
              </a:spcAft>
              <a:buNone/>
            </a:pPr>
            <a:r>
              <a:rPr baseline="30000" lang="en-US" sz="4275">
                <a:solidFill>
                  <a:schemeClr val="dk1"/>
                </a:solidFill>
                <a:latin typeface="Noto Sans Symbols"/>
                <a:ea typeface="Noto Sans Symbols"/>
                <a:cs typeface="Noto Sans Symbols"/>
                <a:sym typeface="Noto Sans Symbols"/>
              </a:rPr>
              <a:t>⎢</a:t>
            </a:r>
            <a:r>
              <a:rPr b="1" i="1" lang="en-US" sz="2850">
                <a:solidFill>
                  <a:schemeClr val="dk1"/>
                </a:solidFill>
                <a:latin typeface="Times New Roman"/>
                <a:ea typeface="Times New Roman"/>
                <a:cs typeface="Times New Roman"/>
                <a:sym typeface="Times New Roman"/>
              </a:rPr>
              <a:t>B	B</a:t>
            </a:r>
            <a:endParaRPr sz="2850">
              <a:solidFill>
                <a:schemeClr val="dk1"/>
              </a:solidFill>
              <a:latin typeface="Times New Roman"/>
              <a:ea typeface="Times New Roman"/>
              <a:cs typeface="Times New Roman"/>
              <a:sym typeface="Times New Roman"/>
            </a:endParaRPr>
          </a:p>
          <a:p>
            <a:pPr indent="0" lvl="0" marL="427990" marR="0" rtl="0" algn="l">
              <a:lnSpc>
                <a:spcPct val="74545"/>
              </a:lnSpc>
              <a:spcBef>
                <a:spcPts val="0"/>
              </a:spcBef>
              <a:spcAft>
                <a:spcPts val="0"/>
              </a:spcAft>
              <a:buNone/>
            </a:pPr>
            <a:r>
              <a:rPr b="1" lang="en-US" sz="1650">
                <a:solidFill>
                  <a:schemeClr val="dk1"/>
                </a:solidFill>
                <a:latin typeface="Times New Roman"/>
                <a:ea typeface="Times New Roman"/>
                <a:cs typeface="Times New Roman"/>
                <a:sym typeface="Times New Roman"/>
              </a:rPr>
              <a:t>1,0	1,1</a:t>
            </a:r>
            <a:endParaRPr sz="1650">
              <a:solidFill>
                <a:schemeClr val="dk1"/>
              </a:solidFill>
              <a:latin typeface="Times New Roman"/>
              <a:ea typeface="Times New Roman"/>
              <a:cs typeface="Times New Roman"/>
              <a:sym typeface="Times New Roman"/>
            </a:endParaRPr>
          </a:p>
          <a:p>
            <a:pPr indent="0" lvl="0" marL="1068070" marR="0" rtl="0" algn="l">
              <a:lnSpc>
                <a:spcPct val="100000"/>
              </a:lnSpc>
              <a:spcBef>
                <a:spcPts val="1155"/>
              </a:spcBef>
              <a:spcAft>
                <a:spcPts val="0"/>
              </a:spcAft>
              <a:buNone/>
            </a:pPr>
            <a:r>
              <a:rPr b="1" baseline="30000" i="1" lang="en-US" sz="4275">
                <a:solidFill>
                  <a:schemeClr val="dk1"/>
                </a:solidFill>
                <a:latin typeface="Times New Roman"/>
                <a:ea typeface="Times New Roman"/>
                <a:cs typeface="Times New Roman"/>
                <a:sym typeface="Times New Roman"/>
              </a:rPr>
              <a:t>B</a:t>
            </a:r>
            <a:r>
              <a:rPr b="1" lang="en-US" sz="1650">
                <a:solidFill>
                  <a:schemeClr val="dk1"/>
                </a:solidFill>
                <a:latin typeface="Times New Roman"/>
                <a:ea typeface="Times New Roman"/>
                <a:cs typeface="Times New Roman"/>
                <a:sym typeface="Times New Roman"/>
              </a:rPr>
              <a:t>2,1</a:t>
            </a:r>
            <a:endParaRPr sz="1650">
              <a:solidFill>
                <a:schemeClr val="dk1"/>
              </a:solidFill>
              <a:latin typeface="Times New Roman"/>
              <a:ea typeface="Times New Roman"/>
              <a:cs typeface="Times New Roman"/>
              <a:sym typeface="Times New Roman"/>
            </a:endParaRPr>
          </a:p>
          <a:p>
            <a:pPr indent="0" lvl="0" marL="0" marR="196850" rtl="0" algn="ctr">
              <a:lnSpc>
                <a:spcPct val="100000"/>
              </a:lnSpc>
              <a:spcBef>
                <a:spcPts val="2105"/>
              </a:spcBef>
              <a:spcAft>
                <a:spcPts val="0"/>
              </a:spcAft>
              <a:buNone/>
            </a:pPr>
            <a:r>
              <a:rPr b="1" lang="en-US" sz="1650">
                <a:solidFill>
                  <a:schemeClr val="dk1"/>
                </a:solidFill>
                <a:latin typeface="Times New Roman"/>
                <a:ea typeface="Times New Roman"/>
                <a:cs typeface="Times New Roman"/>
                <a:sym typeface="Times New Roman"/>
              </a:rPr>
              <a:t>3,1</a:t>
            </a:r>
            <a:endParaRPr sz="1650">
              <a:solidFill>
                <a:schemeClr val="dk1"/>
              </a:solidFill>
              <a:latin typeface="Times New Roman"/>
              <a:ea typeface="Times New Roman"/>
              <a:cs typeface="Times New Roman"/>
              <a:sym typeface="Times New Roman"/>
            </a:endParaRPr>
          </a:p>
          <a:p>
            <a:pPr indent="0" lvl="0" marL="1069340" marR="0" rtl="0" algn="l">
              <a:lnSpc>
                <a:spcPct val="100000"/>
              </a:lnSpc>
              <a:spcBef>
                <a:spcPts val="1150"/>
              </a:spcBef>
              <a:spcAft>
                <a:spcPts val="0"/>
              </a:spcAft>
              <a:buNone/>
            </a:pPr>
            <a:r>
              <a:rPr b="1" baseline="30000" i="1" lang="en-US" sz="4275">
                <a:solidFill>
                  <a:schemeClr val="dk1"/>
                </a:solidFill>
                <a:latin typeface="Times New Roman"/>
                <a:ea typeface="Times New Roman"/>
                <a:cs typeface="Times New Roman"/>
                <a:sym typeface="Times New Roman"/>
              </a:rPr>
              <a:t>B</a:t>
            </a:r>
            <a:r>
              <a:rPr b="1" lang="en-US" sz="1650">
                <a:solidFill>
                  <a:schemeClr val="dk1"/>
                </a:solidFill>
                <a:latin typeface="Times New Roman"/>
                <a:ea typeface="Times New Roman"/>
                <a:cs typeface="Times New Roman"/>
                <a:sym typeface="Times New Roman"/>
              </a:rPr>
              <a:t>4,1</a:t>
            </a:r>
            <a:endParaRPr sz="1650">
              <a:solidFill>
                <a:schemeClr val="dk1"/>
              </a:solidFill>
              <a:latin typeface="Times New Roman"/>
              <a:ea typeface="Times New Roman"/>
              <a:cs typeface="Times New Roman"/>
              <a:sym typeface="Times New Roman"/>
            </a:endParaRPr>
          </a:p>
        </p:txBody>
      </p:sp>
      <p:sp>
        <p:nvSpPr>
          <p:cNvPr id="2841" name="Google Shape;2841;p112"/>
          <p:cNvSpPr txBox="1"/>
          <p:nvPr/>
        </p:nvSpPr>
        <p:spPr>
          <a:xfrm>
            <a:off x="2927511" y="4234631"/>
            <a:ext cx="732155" cy="46545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aseline="30000" lang="en-US" sz="4275">
                <a:solidFill>
                  <a:schemeClr val="dk1"/>
                </a:solidFill>
                <a:latin typeface="Noto Sans Symbols"/>
                <a:ea typeface="Noto Sans Symbols"/>
                <a:cs typeface="Noto Sans Symbols"/>
                <a:sym typeface="Noto Sans Symbols"/>
              </a:rPr>
              <a:t>⎡</a:t>
            </a:r>
            <a:r>
              <a:rPr b="1" baseline="30000" i="1" lang="en-US" sz="4275">
                <a:solidFill>
                  <a:schemeClr val="dk1"/>
                </a:solidFill>
                <a:latin typeface="Times New Roman"/>
                <a:ea typeface="Times New Roman"/>
                <a:cs typeface="Times New Roman"/>
                <a:sym typeface="Times New Roman"/>
              </a:rPr>
              <a:t>B</a:t>
            </a:r>
            <a:r>
              <a:rPr b="1" lang="en-US" sz="1650">
                <a:solidFill>
                  <a:schemeClr val="dk1"/>
                </a:solidFill>
                <a:latin typeface="Times New Roman"/>
                <a:ea typeface="Times New Roman"/>
                <a:cs typeface="Times New Roman"/>
                <a:sym typeface="Times New Roman"/>
              </a:rPr>
              <a:t>0,0</a:t>
            </a:r>
            <a:endParaRPr sz="1650">
              <a:solidFill>
                <a:schemeClr val="dk1"/>
              </a:solidFill>
              <a:latin typeface="Times New Roman"/>
              <a:ea typeface="Times New Roman"/>
              <a:cs typeface="Times New Roman"/>
              <a:sym typeface="Times New Roman"/>
            </a:endParaRPr>
          </a:p>
        </p:txBody>
      </p:sp>
      <p:sp>
        <p:nvSpPr>
          <p:cNvPr id="2842" name="Google Shape;2842;p112"/>
          <p:cNvSpPr txBox="1"/>
          <p:nvPr/>
        </p:nvSpPr>
        <p:spPr>
          <a:xfrm>
            <a:off x="3346231" y="2334954"/>
            <a:ext cx="1074420" cy="465455"/>
          </a:xfrm>
          <a:prstGeom prst="rect">
            <a:avLst/>
          </a:prstGeom>
          <a:noFill/>
          <a:ln>
            <a:noFill/>
          </a:ln>
        </p:spPr>
        <p:txBody>
          <a:bodyPr anchorCtr="0" anchor="t" bIns="0" lIns="0" spcFirstLastPara="1" rIns="0" wrap="square" tIns="17125">
            <a:spAutoFit/>
          </a:bodyPr>
          <a:lstStyle/>
          <a:p>
            <a:pPr indent="0" lvl="0" marL="50800" marR="0" rtl="0" algn="l">
              <a:lnSpc>
                <a:spcPct val="100000"/>
              </a:lnSpc>
              <a:spcBef>
                <a:spcPts val="0"/>
              </a:spcBef>
              <a:spcAft>
                <a:spcPts val="0"/>
              </a:spcAft>
              <a:buNone/>
            </a:pPr>
            <a:r>
              <a:rPr b="1" baseline="-25000" i="1" lang="en-US" sz="4275">
                <a:solidFill>
                  <a:schemeClr val="dk1"/>
                </a:solidFill>
                <a:latin typeface="Times New Roman"/>
                <a:ea typeface="Times New Roman"/>
                <a:cs typeface="Times New Roman"/>
                <a:sym typeface="Times New Roman"/>
              </a:rPr>
              <a:t>u</a:t>
            </a:r>
            <a:r>
              <a:rPr b="1" lang="en-US" sz="1650">
                <a:solidFill>
                  <a:schemeClr val="dk1"/>
                </a:solidFill>
                <a:latin typeface="Times New Roman"/>
                <a:ea typeface="Times New Roman"/>
                <a:cs typeface="Times New Roman"/>
                <a:sym typeface="Times New Roman"/>
              </a:rPr>
              <a:t>3	</a:t>
            </a:r>
            <a:r>
              <a:rPr b="1" baseline="-25000" i="1" lang="en-US" sz="4275">
                <a:solidFill>
                  <a:schemeClr val="dk1"/>
                </a:solidFill>
                <a:latin typeface="Times New Roman"/>
                <a:ea typeface="Times New Roman"/>
                <a:cs typeface="Times New Roman"/>
                <a:sym typeface="Times New Roman"/>
              </a:rPr>
              <a:t>u</a:t>
            </a: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2843" name="Google Shape;2843;p112"/>
          <p:cNvSpPr txBox="1"/>
          <p:nvPr/>
        </p:nvSpPr>
        <p:spPr>
          <a:xfrm>
            <a:off x="2600705" y="2282276"/>
            <a:ext cx="485140" cy="638810"/>
          </a:xfrm>
          <a:prstGeom prst="rect">
            <a:avLst/>
          </a:prstGeom>
          <a:noFill/>
          <a:ln>
            <a:noFill/>
          </a:ln>
        </p:spPr>
        <p:txBody>
          <a:bodyPr anchorCtr="0" anchor="t" bIns="0" lIns="0" spcFirstLastPara="1" rIns="0" wrap="square" tIns="15225">
            <a:spAutoFit/>
          </a:bodyPr>
          <a:lstStyle/>
          <a:p>
            <a:pPr indent="0" lvl="0" marL="38100" marR="0" rtl="0" algn="l">
              <a:lnSpc>
                <a:spcPct val="100000"/>
              </a:lnSpc>
              <a:spcBef>
                <a:spcPts val="0"/>
              </a:spcBef>
              <a:spcAft>
                <a:spcPts val="0"/>
              </a:spcAft>
              <a:buNone/>
            </a:pPr>
            <a:r>
              <a:rPr lang="en-US" sz="4000">
                <a:solidFill>
                  <a:schemeClr val="dk1"/>
                </a:solidFill>
                <a:latin typeface="Noto Sans Symbols"/>
                <a:ea typeface="Noto Sans Symbols"/>
                <a:cs typeface="Noto Sans Symbols"/>
                <a:sym typeface="Noto Sans Symbols"/>
              </a:rPr>
              <a:t>[</a:t>
            </a:r>
            <a:r>
              <a:rPr b="1" i="1" lang="en-US" sz="2850">
                <a:solidFill>
                  <a:schemeClr val="dk1"/>
                </a:solidFill>
                <a:latin typeface="Times New Roman"/>
                <a:ea typeface="Times New Roman"/>
                <a:cs typeface="Times New Roman"/>
                <a:sym typeface="Times New Roman"/>
              </a:rPr>
              <a:t>u</a:t>
            </a:r>
            <a:r>
              <a:rPr b="1" baseline="30000" lang="en-US" sz="2475">
                <a:solidFill>
                  <a:schemeClr val="dk1"/>
                </a:solidFill>
                <a:latin typeface="Times New Roman"/>
                <a:ea typeface="Times New Roman"/>
                <a:cs typeface="Times New Roman"/>
                <a:sym typeface="Times New Roman"/>
              </a:rPr>
              <a:t>4</a:t>
            </a:r>
            <a:endParaRPr baseline="30000" sz="2475">
              <a:solidFill>
                <a:schemeClr val="dk1"/>
              </a:solidFill>
              <a:latin typeface="Times New Roman"/>
              <a:ea typeface="Times New Roman"/>
              <a:cs typeface="Times New Roman"/>
              <a:sym typeface="Times New Roman"/>
            </a:endParaRPr>
          </a:p>
        </p:txBody>
      </p:sp>
      <p:sp>
        <p:nvSpPr>
          <p:cNvPr id="2844" name="Google Shape;2844;p112"/>
          <p:cNvSpPr txBox="1"/>
          <p:nvPr/>
        </p:nvSpPr>
        <p:spPr>
          <a:xfrm>
            <a:off x="805687" y="1425955"/>
            <a:ext cx="202692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u="sng">
                <a:solidFill>
                  <a:srgbClr val="FFFF65"/>
                </a:solidFill>
                <a:latin typeface="Verdana"/>
                <a:ea typeface="Verdana"/>
                <a:cs typeface="Verdana"/>
                <a:sym typeface="Verdana"/>
              </a:rPr>
              <a:t>Non-square</a:t>
            </a:r>
            <a:endParaRPr sz="2400">
              <a:solidFill>
                <a:schemeClr val="dk1"/>
              </a:solidFill>
              <a:latin typeface="Verdana"/>
              <a:ea typeface="Verdana"/>
              <a:cs typeface="Verdana"/>
              <a:sym typeface="Verdana"/>
            </a:endParaRPr>
          </a:p>
        </p:txBody>
      </p:sp>
      <p:sp>
        <p:nvSpPr>
          <p:cNvPr id="2845" name="Google Shape;2845;p112"/>
          <p:cNvSpPr txBox="1"/>
          <p:nvPr/>
        </p:nvSpPr>
        <p:spPr>
          <a:xfrm>
            <a:off x="805687" y="1791715"/>
            <a:ext cx="2085339"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u="sng">
                <a:solidFill>
                  <a:srgbClr val="FFFF65"/>
                </a:solidFill>
                <a:latin typeface="Verdana"/>
                <a:ea typeface="Verdana"/>
                <a:cs typeface="Verdana"/>
                <a:sym typeface="Verdana"/>
              </a:rPr>
              <a:t>4x4 bicubic </a:t>
            </a:r>
            <a:endParaRPr sz="2400">
              <a:solidFill>
                <a:schemeClr val="dk1"/>
              </a:solidFill>
              <a:latin typeface="Verdana"/>
              <a:ea typeface="Verdana"/>
              <a:cs typeface="Verdana"/>
              <a:sym typeface="Verdana"/>
            </a:endParaRPr>
          </a:p>
        </p:txBody>
      </p:sp>
      <p:sp>
        <p:nvSpPr>
          <p:cNvPr id="2846" name="Google Shape;2846;p112"/>
          <p:cNvSpPr txBox="1"/>
          <p:nvPr/>
        </p:nvSpPr>
        <p:spPr>
          <a:xfrm>
            <a:off x="805687" y="2157476"/>
            <a:ext cx="1577975" cy="14884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u="sng">
                <a:solidFill>
                  <a:srgbClr val="FFFF65"/>
                </a:solidFill>
                <a:latin typeface="Verdana"/>
                <a:ea typeface="Verdana"/>
                <a:cs typeface="Verdana"/>
                <a:sym typeface="Verdana"/>
              </a:rPr>
              <a:t>BEZIER </a:t>
            </a:r>
            <a:endParaRPr sz="2400">
              <a:solidFill>
                <a:schemeClr val="dk1"/>
              </a:solidFill>
              <a:latin typeface="Verdana"/>
              <a:ea typeface="Verdana"/>
              <a:cs typeface="Verdana"/>
              <a:sym typeface="Verdana"/>
            </a:endParaRPr>
          </a:p>
          <a:p>
            <a:pPr indent="0" lvl="0" marL="12700" marR="5080" rtl="0" algn="l">
              <a:lnSpc>
                <a:spcPct val="100000"/>
              </a:lnSpc>
              <a:spcBef>
                <a:spcPts val="0"/>
              </a:spcBef>
              <a:spcAft>
                <a:spcPts val="0"/>
              </a:spcAft>
              <a:buNone/>
            </a:pPr>
            <a:r>
              <a:rPr b="1" lang="en-US" sz="2400" u="sng">
                <a:solidFill>
                  <a:srgbClr val="FFFF65"/>
                </a:solidFill>
                <a:latin typeface="Verdana"/>
                <a:ea typeface="Verdana"/>
                <a:cs typeface="Verdana"/>
                <a:sym typeface="Verdana"/>
              </a:rPr>
              <a:t>Surface </a:t>
            </a:r>
            <a:r>
              <a:rPr b="1" lang="en-US" sz="2400">
                <a:solidFill>
                  <a:srgbClr val="FFFF65"/>
                </a:solidFill>
                <a:latin typeface="Verdana"/>
                <a:ea typeface="Verdana"/>
                <a:cs typeface="Verdana"/>
                <a:sym typeface="Verdana"/>
              </a:rPr>
              <a:t> </a:t>
            </a:r>
            <a:r>
              <a:rPr b="1" lang="en-US" sz="2400" u="sng">
                <a:solidFill>
                  <a:srgbClr val="FFFF65"/>
                </a:solidFill>
                <a:latin typeface="Verdana"/>
                <a:ea typeface="Verdana"/>
                <a:cs typeface="Verdana"/>
                <a:sym typeface="Verdana"/>
              </a:rPr>
              <a:t>in matrix </a:t>
            </a:r>
            <a:r>
              <a:rPr b="1" lang="en-US" sz="2400">
                <a:solidFill>
                  <a:srgbClr val="FFFF65"/>
                </a:solidFill>
                <a:latin typeface="Verdana"/>
                <a:ea typeface="Verdana"/>
                <a:cs typeface="Verdana"/>
                <a:sym typeface="Verdana"/>
              </a:rPr>
              <a:t> </a:t>
            </a:r>
            <a:r>
              <a:rPr b="1" lang="en-US" sz="2400" u="sng">
                <a:solidFill>
                  <a:srgbClr val="FFFF65"/>
                </a:solidFill>
                <a:latin typeface="Verdana"/>
                <a:ea typeface="Verdana"/>
                <a:cs typeface="Verdana"/>
                <a:sym typeface="Verdana"/>
              </a:rPr>
              <a:t>form:</a:t>
            </a:r>
            <a:endParaRPr sz="2400">
              <a:solidFill>
                <a:schemeClr val="dk1"/>
              </a:solidFill>
              <a:latin typeface="Verdana"/>
              <a:ea typeface="Verdana"/>
              <a:cs typeface="Verdana"/>
              <a:sym typeface="Verdana"/>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0" name="Shape 2850"/>
        <p:cNvGrpSpPr/>
        <p:nvPr/>
      </p:nvGrpSpPr>
      <p:grpSpPr>
        <a:xfrm>
          <a:off x="0" y="0"/>
          <a:ext cx="0" cy="0"/>
          <a:chOff x="0" y="0"/>
          <a:chExt cx="0" cy="0"/>
        </a:xfrm>
      </p:grpSpPr>
      <p:sp>
        <p:nvSpPr>
          <p:cNvPr id="2851" name="Google Shape;2851;p113"/>
          <p:cNvSpPr/>
          <p:nvPr/>
        </p:nvSpPr>
        <p:spPr>
          <a:xfrm>
            <a:off x="1047750" y="2238755"/>
            <a:ext cx="7867650" cy="2945130"/>
          </a:xfrm>
          <a:custGeom>
            <a:rect b="b" l="l" r="r" t="t"/>
            <a:pathLst>
              <a:path extrusionOk="0" h="2945129" w="7867650">
                <a:moveTo>
                  <a:pt x="7867650" y="2945129"/>
                </a:moveTo>
                <a:lnTo>
                  <a:pt x="7867650" y="0"/>
                </a:lnTo>
                <a:lnTo>
                  <a:pt x="0" y="0"/>
                </a:lnTo>
                <a:lnTo>
                  <a:pt x="0" y="2945130"/>
                </a:lnTo>
                <a:lnTo>
                  <a:pt x="7867650" y="294512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2" name="Google Shape;2852;p113"/>
          <p:cNvSpPr txBox="1"/>
          <p:nvPr/>
        </p:nvSpPr>
        <p:spPr>
          <a:xfrm>
            <a:off x="3314712" y="2259644"/>
            <a:ext cx="895350" cy="40068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i="1" lang="en-US" sz="2450">
                <a:solidFill>
                  <a:schemeClr val="dk1"/>
                </a:solidFill>
                <a:latin typeface="Times New Roman"/>
                <a:ea typeface="Times New Roman"/>
                <a:cs typeface="Times New Roman"/>
                <a:sym typeface="Times New Roman"/>
              </a:rPr>
              <a:t>M	L</a:t>
            </a:r>
            <a:endParaRPr sz="2450">
              <a:solidFill>
                <a:schemeClr val="dk1"/>
              </a:solidFill>
              <a:latin typeface="Times New Roman"/>
              <a:ea typeface="Times New Roman"/>
              <a:cs typeface="Times New Roman"/>
              <a:sym typeface="Times New Roman"/>
            </a:endParaRPr>
          </a:p>
        </p:txBody>
      </p:sp>
      <p:sp>
        <p:nvSpPr>
          <p:cNvPr id="2853" name="Google Shape;2853;p113"/>
          <p:cNvSpPr txBox="1"/>
          <p:nvPr/>
        </p:nvSpPr>
        <p:spPr>
          <a:xfrm>
            <a:off x="3148583" y="3315016"/>
            <a:ext cx="5665470" cy="40068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i="1" lang="en-US" sz="2450" u="sng">
                <a:solidFill>
                  <a:schemeClr val="dk1"/>
                </a:solidFill>
                <a:latin typeface="Times New Roman"/>
                <a:ea typeface="Times New Roman"/>
                <a:cs typeface="Times New Roman"/>
                <a:sym typeface="Times New Roman"/>
              </a:rPr>
              <a:t> i</a:t>
            </a:r>
            <a:r>
              <a:rPr lang="en-US" sz="2450" u="sng">
                <a:solidFill>
                  <a:schemeClr val="dk1"/>
                </a:solidFill>
                <a:latin typeface="Noto Sans Symbols"/>
                <a:ea typeface="Noto Sans Symbols"/>
                <a:cs typeface="Noto Sans Symbols"/>
                <a:sym typeface="Noto Sans Symbols"/>
              </a:rPr>
              <a:t>=</a:t>
            </a:r>
            <a:r>
              <a:rPr lang="en-US" sz="2450" u="sng">
                <a:solidFill>
                  <a:schemeClr val="dk1"/>
                </a:solidFill>
                <a:latin typeface="Times New Roman"/>
                <a:ea typeface="Times New Roman"/>
                <a:cs typeface="Times New Roman"/>
                <a:sym typeface="Times New Roman"/>
              </a:rPr>
              <a:t>0	</a:t>
            </a:r>
            <a:r>
              <a:rPr i="1" lang="en-US" sz="2450" u="sng">
                <a:solidFill>
                  <a:schemeClr val="dk1"/>
                </a:solidFill>
                <a:latin typeface="Times New Roman"/>
                <a:ea typeface="Times New Roman"/>
                <a:cs typeface="Times New Roman"/>
                <a:sym typeface="Times New Roman"/>
              </a:rPr>
              <a:t>k </a:t>
            </a:r>
            <a:r>
              <a:rPr lang="en-US" sz="2450" u="sng">
                <a:solidFill>
                  <a:schemeClr val="dk1"/>
                </a:solidFill>
                <a:latin typeface="Noto Sans Symbols"/>
                <a:ea typeface="Noto Sans Symbols"/>
                <a:cs typeface="Noto Sans Symbols"/>
                <a:sym typeface="Noto Sans Symbols"/>
              </a:rPr>
              <a:t>=</a:t>
            </a:r>
            <a:r>
              <a:rPr lang="en-US" sz="2450" u="sng">
                <a:solidFill>
                  <a:schemeClr val="dk1"/>
                </a:solidFill>
                <a:latin typeface="Times New Roman"/>
                <a:ea typeface="Times New Roman"/>
                <a:cs typeface="Times New Roman"/>
                <a:sym typeface="Times New Roman"/>
              </a:rPr>
              <a:t>0	</a:t>
            </a:r>
            <a:endParaRPr sz="2450">
              <a:solidFill>
                <a:schemeClr val="dk1"/>
              </a:solidFill>
              <a:latin typeface="Times New Roman"/>
              <a:ea typeface="Times New Roman"/>
              <a:cs typeface="Times New Roman"/>
              <a:sym typeface="Times New Roman"/>
            </a:endParaRPr>
          </a:p>
        </p:txBody>
      </p:sp>
      <p:sp>
        <p:nvSpPr>
          <p:cNvPr id="2854" name="Google Shape;2854;p113"/>
          <p:cNvSpPr txBox="1"/>
          <p:nvPr/>
        </p:nvSpPr>
        <p:spPr>
          <a:xfrm>
            <a:off x="3469385" y="3691441"/>
            <a:ext cx="5029835" cy="1456690"/>
          </a:xfrm>
          <a:prstGeom prst="rect">
            <a:avLst/>
          </a:prstGeom>
          <a:noFill/>
          <a:ln>
            <a:noFill/>
          </a:ln>
        </p:spPr>
        <p:txBody>
          <a:bodyPr anchorCtr="0" anchor="t" bIns="0" lIns="0" spcFirstLastPara="1" rIns="0" wrap="square" tIns="13950">
            <a:spAutoFit/>
          </a:bodyPr>
          <a:lstStyle/>
          <a:p>
            <a:pPr indent="0" lvl="0" marL="172085" marR="0" rtl="0" algn="l">
              <a:lnSpc>
                <a:spcPct val="90408"/>
              </a:lnSpc>
              <a:spcBef>
                <a:spcPts val="0"/>
              </a:spcBef>
              <a:spcAft>
                <a:spcPts val="0"/>
              </a:spcAft>
              <a:buNone/>
            </a:pPr>
            <a:r>
              <a:rPr i="1" lang="en-US" sz="2450">
                <a:solidFill>
                  <a:schemeClr val="dk1"/>
                </a:solidFill>
                <a:latin typeface="Times New Roman"/>
                <a:ea typeface="Times New Roman"/>
                <a:cs typeface="Times New Roman"/>
                <a:sym typeface="Times New Roman"/>
              </a:rPr>
              <a:t>M	L</a:t>
            </a:r>
            <a:endParaRPr sz="2450">
              <a:solidFill>
                <a:schemeClr val="dk1"/>
              </a:solidFill>
              <a:latin typeface="Times New Roman"/>
              <a:ea typeface="Times New Roman"/>
              <a:cs typeface="Times New Roman"/>
              <a:sym typeface="Times New Roman"/>
            </a:endParaRPr>
          </a:p>
          <a:p>
            <a:pPr indent="0" lvl="0" marL="38100" marR="0" rtl="0" algn="l">
              <a:lnSpc>
                <a:spcPct val="102698"/>
              </a:lnSpc>
              <a:spcBef>
                <a:spcPts val="0"/>
              </a:spcBef>
              <a:spcAft>
                <a:spcPts val="0"/>
              </a:spcAft>
              <a:buNone/>
            </a:pPr>
            <a:r>
              <a:rPr lang="en-US" sz="6300">
                <a:solidFill>
                  <a:schemeClr val="dk1"/>
                </a:solidFill>
                <a:latin typeface="Noto Sans Symbols"/>
                <a:ea typeface="Noto Sans Symbols"/>
                <a:cs typeface="Noto Sans Symbols"/>
                <a:sym typeface="Noto Sans Symbols"/>
              </a:rPr>
              <a:t>∑∑</a:t>
            </a:r>
            <a:r>
              <a:rPr lang="en-US" sz="6300">
                <a:solidFill>
                  <a:schemeClr val="dk1"/>
                </a:solidFill>
                <a:latin typeface="Times New Roman"/>
                <a:ea typeface="Times New Roman"/>
                <a:cs typeface="Times New Roman"/>
                <a:sym typeface="Times New Roman"/>
              </a:rPr>
              <a:t> </a:t>
            </a:r>
            <a:r>
              <a:rPr baseline="30000" i="1" lang="en-US" sz="6300">
                <a:solidFill>
                  <a:schemeClr val="dk1"/>
                </a:solidFill>
                <a:latin typeface="Times New Roman"/>
                <a:ea typeface="Times New Roman"/>
                <a:cs typeface="Times New Roman"/>
                <a:sym typeface="Times New Roman"/>
              </a:rPr>
              <a:t>w</a:t>
            </a:r>
            <a:r>
              <a:rPr i="1" lang="en-US" sz="2450">
                <a:solidFill>
                  <a:schemeClr val="dk1"/>
                </a:solidFill>
                <a:latin typeface="Times New Roman"/>
                <a:ea typeface="Times New Roman"/>
                <a:cs typeface="Times New Roman"/>
                <a:sym typeface="Times New Roman"/>
              </a:rPr>
              <a:t>i</a:t>
            </a:r>
            <a:r>
              <a:rPr lang="en-US" sz="2450">
                <a:solidFill>
                  <a:schemeClr val="dk1"/>
                </a:solidFill>
                <a:latin typeface="Times New Roman"/>
                <a:ea typeface="Times New Roman"/>
                <a:cs typeface="Times New Roman"/>
                <a:sym typeface="Times New Roman"/>
              </a:rPr>
              <a:t>, </a:t>
            </a:r>
            <a:r>
              <a:rPr i="1" lang="en-US" sz="2450">
                <a:solidFill>
                  <a:schemeClr val="dk1"/>
                </a:solidFill>
                <a:latin typeface="Times New Roman"/>
                <a:ea typeface="Times New Roman"/>
                <a:cs typeface="Times New Roman"/>
                <a:sym typeface="Times New Roman"/>
              </a:rPr>
              <a:t>j </a:t>
            </a:r>
            <a:r>
              <a:rPr baseline="30000" i="1" lang="en-US" sz="6300">
                <a:solidFill>
                  <a:schemeClr val="dk1"/>
                </a:solidFill>
                <a:latin typeface="Times New Roman"/>
                <a:ea typeface="Times New Roman"/>
                <a:cs typeface="Times New Roman"/>
                <a:sym typeface="Times New Roman"/>
              </a:rPr>
              <a:t>B</a:t>
            </a:r>
            <a:r>
              <a:rPr i="1" lang="en-US" sz="2450">
                <a:solidFill>
                  <a:schemeClr val="dk1"/>
                </a:solidFill>
                <a:latin typeface="Times New Roman"/>
                <a:ea typeface="Times New Roman"/>
                <a:cs typeface="Times New Roman"/>
                <a:sym typeface="Times New Roman"/>
              </a:rPr>
              <a:t>i</a:t>
            </a:r>
            <a:r>
              <a:rPr lang="en-US" sz="2450">
                <a:solidFill>
                  <a:schemeClr val="dk1"/>
                </a:solidFill>
                <a:latin typeface="Times New Roman"/>
                <a:ea typeface="Times New Roman"/>
                <a:cs typeface="Times New Roman"/>
                <a:sym typeface="Times New Roman"/>
              </a:rPr>
              <a:t>,</a:t>
            </a:r>
            <a:r>
              <a:rPr i="1" lang="en-US" sz="2450">
                <a:solidFill>
                  <a:schemeClr val="dk1"/>
                </a:solidFill>
                <a:latin typeface="Times New Roman"/>
                <a:ea typeface="Times New Roman"/>
                <a:cs typeface="Times New Roman"/>
                <a:sym typeface="Times New Roman"/>
              </a:rPr>
              <a:t>m </a:t>
            </a:r>
            <a:r>
              <a:rPr baseline="30000" lang="en-US" sz="6300">
                <a:solidFill>
                  <a:schemeClr val="dk1"/>
                </a:solidFill>
                <a:latin typeface="Times New Roman"/>
                <a:ea typeface="Times New Roman"/>
                <a:cs typeface="Times New Roman"/>
                <a:sym typeface="Times New Roman"/>
              </a:rPr>
              <a:t>(</a:t>
            </a:r>
            <a:r>
              <a:rPr baseline="30000" i="1" lang="en-US" sz="6300">
                <a:solidFill>
                  <a:schemeClr val="dk1"/>
                </a:solidFill>
                <a:latin typeface="Times New Roman"/>
                <a:ea typeface="Times New Roman"/>
                <a:cs typeface="Times New Roman"/>
                <a:sym typeface="Times New Roman"/>
              </a:rPr>
              <a:t>u</a:t>
            </a:r>
            <a:r>
              <a:rPr baseline="30000" lang="en-US" sz="6300">
                <a:solidFill>
                  <a:schemeClr val="dk1"/>
                </a:solidFill>
                <a:latin typeface="Times New Roman"/>
                <a:ea typeface="Times New Roman"/>
                <a:cs typeface="Times New Roman"/>
                <a:sym typeface="Times New Roman"/>
              </a:rPr>
              <a:t>)</a:t>
            </a:r>
            <a:r>
              <a:rPr baseline="30000" i="1" lang="en-US" sz="6300">
                <a:solidFill>
                  <a:schemeClr val="dk1"/>
                </a:solidFill>
                <a:latin typeface="Times New Roman"/>
                <a:ea typeface="Times New Roman"/>
                <a:cs typeface="Times New Roman"/>
                <a:sym typeface="Times New Roman"/>
              </a:rPr>
              <a:t>B</a:t>
            </a:r>
            <a:r>
              <a:rPr i="1" lang="en-US" sz="2450">
                <a:solidFill>
                  <a:schemeClr val="dk1"/>
                </a:solidFill>
                <a:latin typeface="Times New Roman"/>
                <a:ea typeface="Times New Roman"/>
                <a:cs typeface="Times New Roman"/>
                <a:sym typeface="Times New Roman"/>
              </a:rPr>
              <a:t>k </a:t>
            </a:r>
            <a:r>
              <a:rPr lang="en-US" sz="2450">
                <a:solidFill>
                  <a:schemeClr val="dk1"/>
                </a:solidFill>
                <a:latin typeface="Times New Roman"/>
                <a:ea typeface="Times New Roman"/>
                <a:cs typeface="Times New Roman"/>
                <a:sym typeface="Times New Roman"/>
              </a:rPr>
              <a:t>,</a:t>
            </a:r>
            <a:r>
              <a:rPr i="1" lang="en-US" sz="2450">
                <a:solidFill>
                  <a:schemeClr val="dk1"/>
                </a:solidFill>
                <a:latin typeface="Times New Roman"/>
                <a:ea typeface="Times New Roman"/>
                <a:cs typeface="Times New Roman"/>
                <a:sym typeface="Times New Roman"/>
              </a:rPr>
              <a:t>n </a:t>
            </a:r>
            <a:r>
              <a:rPr baseline="30000" lang="en-US" sz="6300">
                <a:solidFill>
                  <a:schemeClr val="dk1"/>
                </a:solidFill>
                <a:latin typeface="Times New Roman"/>
                <a:ea typeface="Times New Roman"/>
                <a:cs typeface="Times New Roman"/>
                <a:sym typeface="Times New Roman"/>
              </a:rPr>
              <a:t>(</a:t>
            </a:r>
            <a:r>
              <a:rPr baseline="30000" i="1" lang="en-US" sz="6300">
                <a:solidFill>
                  <a:schemeClr val="dk1"/>
                </a:solidFill>
                <a:latin typeface="Times New Roman"/>
                <a:ea typeface="Times New Roman"/>
                <a:cs typeface="Times New Roman"/>
                <a:sym typeface="Times New Roman"/>
              </a:rPr>
              <a:t>v</a:t>
            </a:r>
            <a:r>
              <a:rPr baseline="30000" lang="en-US" sz="6300">
                <a:solidFill>
                  <a:schemeClr val="dk1"/>
                </a:solidFill>
                <a:latin typeface="Times New Roman"/>
                <a:ea typeface="Times New Roman"/>
                <a:cs typeface="Times New Roman"/>
                <a:sym typeface="Times New Roman"/>
              </a:rPr>
              <a:t>)</a:t>
            </a:r>
            <a:endParaRPr baseline="30000" sz="6300">
              <a:solidFill>
                <a:schemeClr val="dk1"/>
              </a:solidFill>
              <a:latin typeface="Times New Roman"/>
              <a:ea typeface="Times New Roman"/>
              <a:cs typeface="Times New Roman"/>
              <a:sym typeface="Times New Roman"/>
            </a:endParaRPr>
          </a:p>
          <a:p>
            <a:pPr indent="0" lvl="0" marL="95885" marR="0" rtl="0" algn="l">
              <a:lnSpc>
                <a:spcPct val="105102"/>
              </a:lnSpc>
              <a:spcBef>
                <a:spcPts val="0"/>
              </a:spcBef>
              <a:spcAft>
                <a:spcPts val="0"/>
              </a:spcAft>
              <a:buNone/>
            </a:pPr>
            <a:r>
              <a:rPr i="1" lang="en-US" sz="2450">
                <a:solidFill>
                  <a:schemeClr val="dk1"/>
                </a:solidFill>
                <a:latin typeface="Times New Roman"/>
                <a:ea typeface="Times New Roman"/>
                <a:cs typeface="Times New Roman"/>
                <a:sym typeface="Times New Roman"/>
              </a:rPr>
              <a:t>i</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0	</a:t>
            </a:r>
            <a:r>
              <a:rPr i="1" lang="en-US" sz="2450">
                <a:solidFill>
                  <a:schemeClr val="dk1"/>
                </a:solidFill>
                <a:latin typeface="Times New Roman"/>
                <a:ea typeface="Times New Roman"/>
                <a:cs typeface="Times New Roman"/>
                <a:sym typeface="Times New Roman"/>
              </a:rPr>
              <a:t>k </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0</a:t>
            </a:r>
            <a:endParaRPr sz="2450">
              <a:solidFill>
                <a:schemeClr val="dk1"/>
              </a:solidFill>
              <a:latin typeface="Times New Roman"/>
              <a:ea typeface="Times New Roman"/>
              <a:cs typeface="Times New Roman"/>
              <a:sym typeface="Times New Roman"/>
            </a:endParaRPr>
          </a:p>
        </p:txBody>
      </p:sp>
      <p:sp>
        <p:nvSpPr>
          <p:cNvPr id="2855" name="Google Shape;2855;p113"/>
          <p:cNvSpPr txBox="1"/>
          <p:nvPr>
            <p:ph type="title"/>
          </p:nvPr>
        </p:nvSpPr>
        <p:spPr>
          <a:xfrm>
            <a:off x="3155176" y="2446204"/>
            <a:ext cx="5658485" cy="989330"/>
          </a:xfrm>
          <a:prstGeom prst="rect">
            <a:avLst/>
          </a:prstGeom>
          <a:noFill/>
          <a:ln>
            <a:noFill/>
          </a:ln>
        </p:spPr>
        <p:txBody>
          <a:bodyPr anchorCtr="0" anchor="t" bIns="0" lIns="0" spcFirstLastPara="1" rIns="0" wrap="square" tIns="15875">
            <a:spAutoFit/>
          </a:bodyPr>
          <a:lstStyle/>
          <a:p>
            <a:pPr indent="0" lvl="0" marL="25400" rtl="0" algn="l">
              <a:lnSpc>
                <a:spcPct val="100000"/>
              </a:lnSpc>
              <a:spcBef>
                <a:spcPts val="0"/>
              </a:spcBef>
              <a:spcAft>
                <a:spcPts val="0"/>
              </a:spcAft>
              <a:buNone/>
            </a:pPr>
            <a:r>
              <a:rPr b="0" lang="en-US" sz="6300">
                <a:solidFill>
                  <a:srgbClr val="000000"/>
                </a:solidFill>
                <a:latin typeface="Noto Sans Symbols"/>
                <a:ea typeface="Noto Sans Symbols"/>
                <a:cs typeface="Noto Sans Symbols"/>
                <a:sym typeface="Noto Sans Symbols"/>
              </a:rPr>
              <a:t>∑∑</a:t>
            </a:r>
            <a:r>
              <a:rPr b="0" lang="en-US" sz="6300">
                <a:solidFill>
                  <a:srgbClr val="000000"/>
                </a:solidFill>
                <a:latin typeface="Times New Roman"/>
                <a:ea typeface="Times New Roman"/>
                <a:cs typeface="Times New Roman"/>
                <a:sym typeface="Times New Roman"/>
              </a:rPr>
              <a:t> </a:t>
            </a:r>
            <a:r>
              <a:rPr b="0" baseline="30000" i="1" lang="en-US" sz="6300">
                <a:solidFill>
                  <a:srgbClr val="000000"/>
                </a:solidFill>
                <a:latin typeface="Times New Roman"/>
                <a:ea typeface="Times New Roman"/>
                <a:cs typeface="Times New Roman"/>
                <a:sym typeface="Times New Roman"/>
              </a:rPr>
              <a:t>w</a:t>
            </a:r>
            <a:r>
              <a:rPr b="0" i="1" lang="en-US" sz="2450">
                <a:solidFill>
                  <a:srgbClr val="000000"/>
                </a:solidFill>
                <a:latin typeface="Times New Roman"/>
                <a:ea typeface="Times New Roman"/>
                <a:cs typeface="Times New Roman"/>
                <a:sym typeface="Times New Roman"/>
              </a:rPr>
              <a:t>i</a:t>
            </a:r>
            <a:r>
              <a:rPr b="0" lang="en-US" sz="2450">
                <a:solidFill>
                  <a:srgbClr val="000000"/>
                </a:solidFill>
                <a:latin typeface="Times New Roman"/>
                <a:ea typeface="Times New Roman"/>
                <a:cs typeface="Times New Roman"/>
                <a:sym typeface="Times New Roman"/>
              </a:rPr>
              <a:t>, </a:t>
            </a:r>
            <a:r>
              <a:rPr b="0" i="1" lang="en-US" sz="2450">
                <a:solidFill>
                  <a:srgbClr val="000000"/>
                </a:solidFill>
                <a:latin typeface="Times New Roman"/>
                <a:ea typeface="Times New Roman"/>
                <a:cs typeface="Times New Roman"/>
                <a:sym typeface="Times New Roman"/>
              </a:rPr>
              <a:t>j </a:t>
            </a:r>
            <a:r>
              <a:rPr b="0" baseline="30000" i="1" lang="en-US" sz="6300">
                <a:solidFill>
                  <a:srgbClr val="000000"/>
                </a:solidFill>
                <a:latin typeface="Times New Roman"/>
                <a:ea typeface="Times New Roman"/>
                <a:cs typeface="Times New Roman"/>
                <a:sym typeface="Times New Roman"/>
              </a:rPr>
              <a:t>P</a:t>
            </a:r>
            <a:r>
              <a:rPr b="0" i="1" lang="en-US" sz="2450">
                <a:solidFill>
                  <a:srgbClr val="000000"/>
                </a:solidFill>
                <a:latin typeface="Times New Roman"/>
                <a:ea typeface="Times New Roman"/>
                <a:cs typeface="Times New Roman"/>
                <a:sym typeface="Times New Roman"/>
              </a:rPr>
              <a:t>i</a:t>
            </a:r>
            <a:r>
              <a:rPr b="0" lang="en-US" sz="2450">
                <a:solidFill>
                  <a:srgbClr val="000000"/>
                </a:solidFill>
                <a:latin typeface="Times New Roman"/>
                <a:ea typeface="Times New Roman"/>
                <a:cs typeface="Times New Roman"/>
                <a:sym typeface="Times New Roman"/>
              </a:rPr>
              <a:t>,</a:t>
            </a:r>
            <a:r>
              <a:rPr b="0" i="1" lang="en-US" sz="2450">
                <a:solidFill>
                  <a:srgbClr val="000000"/>
                </a:solidFill>
                <a:latin typeface="Times New Roman"/>
                <a:ea typeface="Times New Roman"/>
                <a:cs typeface="Times New Roman"/>
                <a:sym typeface="Times New Roman"/>
              </a:rPr>
              <a:t>k </a:t>
            </a:r>
            <a:r>
              <a:rPr b="0" baseline="30000" i="1" lang="en-US" sz="6300">
                <a:solidFill>
                  <a:srgbClr val="000000"/>
                </a:solidFill>
                <a:latin typeface="Times New Roman"/>
                <a:ea typeface="Times New Roman"/>
                <a:cs typeface="Times New Roman"/>
                <a:sym typeface="Times New Roman"/>
              </a:rPr>
              <a:t>B</a:t>
            </a:r>
            <a:r>
              <a:rPr b="0" i="1" lang="en-US" sz="2450">
                <a:solidFill>
                  <a:srgbClr val="000000"/>
                </a:solidFill>
                <a:latin typeface="Times New Roman"/>
                <a:ea typeface="Times New Roman"/>
                <a:cs typeface="Times New Roman"/>
                <a:sym typeface="Times New Roman"/>
              </a:rPr>
              <a:t>i</a:t>
            </a:r>
            <a:r>
              <a:rPr b="0" lang="en-US" sz="2450">
                <a:solidFill>
                  <a:srgbClr val="000000"/>
                </a:solidFill>
                <a:latin typeface="Times New Roman"/>
                <a:ea typeface="Times New Roman"/>
                <a:cs typeface="Times New Roman"/>
                <a:sym typeface="Times New Roman"/>
              </a:rPr>
              <a:t>,</a:t>
            </a:r>
            <a:r>
              <a:rPr b="0" i="1" lang="en-US" sz="2450">
                <a:solidFill>
                  <a:srgbClr val="000000"/>
                </a:solidFill>
                <a:latin typeface="Times New Roman"/>
                <a:ea typeface="Times New Roman"/>
                <a:cs typeface="Times New Roman"/>
                <a:sym typeface="Times New Roman"/>
              </a:rPr>
              <a:t>m </a:t>
            </a:r>
            <a:r>
              <a:rPr b="0" baseline="30000" lang="en-US" sz="6300">
                <a:solidFill>
                  <a:srgbClr val="000000"/>
                </a:solidFill>
                <a:latin typeface="Times New Roman"/>
                <a:ea typeface="Times New Roman"/>
                <a:cs typeface="Times New Roman"/>
                <a:sym typeface="Times New Roman"/>
              </a:rPr>
              <a:t>(</a:t>
            </a:r>
            <a:r>
              <a:rPr b="0" baseline="30000" i="1" lang="en-US" sz="6300">
                <a:solidFill>
                  <a:srgbClr val="000000"/>
                </a:solidFill>
                <a:latin typeface="Times New Roman"/>
                <a:ea typeface="Times New Roman"/>
                <a:cs typeface="Times New Roman"/>
                <a:sym typeface="Times New Roman"/>
              </a:rPr>
              <a:t>u</a:t>
            </a:r>
            <a:r>
              <a:rPr b="0" baseline="30000" lang="en-US" sz="6300">
                <a:solidFill>
                  <a:srgbClr val="000000"/>
                </a:solidFill>
                <a:latin typeface="Times New Roman"/>
                <a:ea typeface="Times New Roman"/>
                <a:cs typeface="Times New Roman"/>
                <a:sym typeface="Times New Roman"/>
              </a:rPr>
              <a:t>)</a:t>
            </a:r>
            <a:r>
              <a:rPr b="0" baseline="30000" i="1" lang="en-US" sz="6300">
                <a:solidFill>
                  <a:srgbClr val="000000"/>
                </a:solidFill>
                <a:latin typeface="Times New Roman"/>
                <a:ea typeface="Times New Roman"/>
                <a:cs typeface="Times New Roman"/>
                <a:sym typeface="Times New Roman"/>
              </a:rPr>
              <a:t>B</a:t>
            </a:r>
            <a:r>
              <a:rPr b="0" i="1" lang="en-US" sz="2450">
                <a:solidFill>
                  <a:srgbClr val="000000"/>
                </a:solidFill>
                <a:latin typeface="Times New Roman"/>
                <a:ea typeface="Times New Roman"/>
                <a:cs typeface="Times New Roman"/>
                <a:sym typeface="Times New Roman"/>
              </a:rPr>
              <a:t>k </a:t>
            </a:r>
            <a:r>
              <a:rPr b="0" lang="en-US" sz="2450">
                <a:solidFill>
                  <a:srgbClr val="000000"/>
                </a:solidFill>
                <a:latin typeface="Times New Roman"/>
                <a:ea typeface="Times New Roman"/>
                <a:cs typeface="Times New Roman"/>
                <a:sym typeface="Times New Roman"/>
              </a:rPr>
              <a:t>,</a:t>
            </a:r>
            <a:r>
              <a:rPr b="0" i="1" lang="en-US" sz="2450">
                <a:solidFill>
                  <a:srgbClr val="000000"/>
                </a:solidFill>
                <a:latin typeface="Times New Roman"/>
                <a:ea typeface="Times New Roman"/>
                <a:cs typeface="Times New Roman"/>
                <a:sym typeface="Times New Roman"/>
              </a:rPr>
              <a:t>n </a:t>
            </a:r>
            <a:r>
              <a:rPr b="0" baseline="30000" lang="en-US" sz="6300">
                <a:solidFill>
                  <a:srgbClr val="000000"/>
                </a:solidFill>
                <a:latin typeface="Times New Roman"/>
                <a:ea typeface="Times New Roman"/>
                <a:cs typeface="Times New Roman"/>
                <a:sym typeface="Times New Roman"/>
              </a:rPr>
              <a:t>(</a:t>
            </a:r>
            <a:r>
              <a:rPr b="0" baseline="30000" i="1" lang="en-US" sz="6300">
                <a:solidFill>
                  <a:srgbClr val="000000"/>
                </a:solidFill>
                <a:latin typeface="Times New Roman"/>
                <a:ea typeface="Times New Roman"/>
                <a:cs typeface="Times New Roman"/>
                <a:sym typeface="Times New Roman"/>
              </a:rPr>
              <a:t>v</a:t>
            </a:r>
            <a:r>
              <a:rPr b="0" baseline="30000" lang="en-US" sz="6300">
                <a:solidFill>
                  <a:srgbClr val="000000"/>
                </a:solidFill>
                <a:latin typeface="Times New Roman"/>
                <a:ea typeface="Times New Roman"/>
                <a:cs typeface="Times New Roman"/>
                <a:sym typeface="Times New Roman"/>
              </a:rPr>
              <a:t>)</a:t>
            </a:r>
            <a:endParaRPr baseline="30000" sz="6300">
              <a:latin typeface="Times New Roman"/>
              <a:ea typeface="Times New Roman"/>
              <a:cs typeface="Times New Roman"/>
              <a:sym typeface="Times New Roman"/>
            </a:endParaRPr>
          </a:p>
        </p:txBody>
      </p:sp>
      <p:sp>
        <p:nvSpPr>
          <p:cNvPr id="2856" name="Google Shape;2856;p113"/>
          <p:cNvSpPr txBox="1"/>
          <p:nvPr/>
        </p:nvSpPr>
        <p:spPr>
          <a:xfrm>
            <a:off x="1111827" y="3296833"/>
            <a:ext cx="1916430" cy="66802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i="1" lang="en-US" sz="4200">
                <a:solidFill>
                  <a:schemeClr val="dk1"/>
                </a:solidFill>
                <a:latin typeface="Times New Roman"/>
                <a:ea typeface="Times New Roman"/>
                <a:cs typeface="Times New Roman"/>
                <a:sym typeface="Times New Roman"/>
              </a:rPr>
              <a:t>Q</a:t>
            </a:r>
            <a:r>
              <a:rPr lang="en-US" sz="4200">
                <a:solidFill>
                  <a:schemeClr val="dk1"/>
                </a:solidFill>
                <a:latin typeface="Times New Roman"/>
                <a:ea typeface="Times New Roman"/>
                <a:cs typeface="Times New Roman"/>
                <a:sym typeface="Times New Roman"/>
              </a:rPr>
              <a:t>(</a:t>
            </a:r>
            <a:r>
              <a:rPr i="1" lang="en-US" sz="4200">
                <a:solidFill>
                  <a:schemeClr val="dk1"/>
                </a:solidFill>
                <a:latin typeface="Times New Roman"/>
                <a:ea typeface="Times New Roman"/>
                <a:cs typeface="Times New Roman"/>
                <a:sym typeface="Times New Roman"/>
              </a:rPr>
              <a:t>u</a:t>
            </a:r>
            <a:r>
              <a:rPr lang="en-US" sz="4200">
                <a:solidFill>
                  <a:schemeClr val="dk1"/>
                </a:solidFill>
                <a:latin typeface="Times New Roman"/>
                <a:ea typeface="Times New Roman"/>
                <a:cs typeface="Times New Roman"/>
                <a:sym typeface="Times New Roman"/>
              </a:rPr>
              <a:t>, </a:t>
            </a:r>
            <a:r>
              <a:rPr i="1" lang="en-US" sz="4200">
                <a:solidFill>
                  <a:schemeClr val="dk1"/>
                </a:solidFill>
                <a:latin typeface="Times New Roman"/>
                <a:ea typeface="Times New Roman"/>
                <a:cs typeface="Times New Roman"/>
                <a:sym typeface="Times New Roman"/>
              </a:rPr>
              <a:t>v</a:t>
            </a:r>
            <a:r>
              <a:rPr lang="en-US" sz="4200">
                <a:solidFill>
                  <a:schemeClr val="dk1"/>
                </a:solidFill>
                <a:latin typeface="Times New Roman"/>
                <a:ea typeface="Times New Roman"/>
                <a:cs typeface="Times New Roman"/>
                <a:sym typeface="Times New Roman"/>
              </a:rPr>
              <a:t>) </a:t>
            </a:r>
            <a:r>
              <a:rPr lang="en-US" sz="4200">
                <a:solidFill>
                  <a:schemeClr val="dk1"/>
                </a:solidFill>
                <a:latin typeface="Noto Sans Symbols"/>
                <a:ea typeface="Noto Sans Symbols"/>
                <a:cs typeface="Noto Sans Symbols"/>
                <a:sym typeface="Noto Sans Symbols"/>
              </a:rPr>
              <a:t>=</a:t>
            </a:r>
            <a:endParaRPr sz="4200">
              <a:solidFill>
                <a:schemeClr val="dk1"/>
              </a:solidFill>
              <a:latin typeface="Noto Sans Symbols"/>
              <a:ea typeface="Noto Sans Symbols"/>
              <a:cs typeface="Noto Sans Symbols"/>
              <a:sym typeface="Noto Sans Symbols"/>
            </a:endParaRPr>
          </a:p>
        </p:txBody>
      </p:sp>
      <p:sp>
        <p:nvSpPr>
          <p:cNvPr id="2857" name="Google Shape;2857;p113"/>
          <p:cNvSpPr txBox="1"/>
          <p:nvPr/>
        </p:nvSpPr>
        <p:spPr>
          <a:xfrm>
            <a:off x="4502911" y="701293"/>
            <a:ext cx="122745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FFCCFF"/>
                </a:solidFill>
                <a:latin typeface="Arial"/>
                <a:ea typeface="Arial"/>
                <a:cs typeface="Arial"/>
                <a:sym typeface="Arial"/>
              </a:rPr>
              <a:t>NURBS</a:t>
            </a:r>
            <a:endParaRPr sz="2400">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pic>
        <p:nvPicPr>
          <p:cNvPr id="2862" name="Google Shape;2862;p114"/>
          <p:cNvPicPr preferRelativeResize="0"/>
          <p:nvPr/>
        </p:nvPicPr>
        <p:blipFill rotWithShape="1">
          <a:blip r:embed="rId3">
            <a:alphaModFix/>
          </a:blip>
          <a:srcRect b="0" l="0" r="0" t="0"/>
          <a:stretch/>
        </p:blipFill>
        <p:spPr>
          <a:xfrm>
            <a:off x="3000755" y="4584191"/>
            <a:ext cx="4098797" cy="2569464"/>
          </a:xfrm>
          <a:prstGeom prst="rect">
            <a:avLst/>
          </a:prstGeom>
          <a:noFill/>
          <a:ln>
            <a:noFill/>
          </a:ln>
        </p:spPr>
      </p:pic>
      <p:pic>
        <p:nvPicPr>
          <p:cNvPr id="2863" name="Google Shape;2863;p114"/>
          <p:cNvPicPr preferRelativeResize="0"/>
          <p:nvPr/>
        </p:nvPicPr>
        <p:blipFill rotWithShape="1">
          <a:blip r:embed="rId4">
            <a:alphaModFix/>
          </a:blip>
          <a:srcRect b="0" l="0" r="0" t="0"/>
          <a:stretch/>
        </p:blipFill>
        <p:spPr>
          <a:xfrm>
            <a:off x="2254757" y="575310"/>
            <a:ext cx="5552694" cy="38877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grpSp>
        <p:nvGrpSpPr>
          <p:cNvPr id="173" name="Google Shape;173;p17"/>
          <p:cNvGrpSpPr/>
          <p:nvPr/>
        </p:nvGrpSpPr>
        <p:grpSpPr>
          <a:xfrm>
            <a:off x="2106929" y="457199"/>
            <a:ext cx="6169152" cy="6197347"/>
            <a:chOff x="2106929" y="457199"/>
            <a:chExt cx="6169152" cy="6197347"/>
          </a:xfrm>
        </p:grpSpPr>
        <p:pic>
          <p:nvPicPr>
            <p:cNvPr id="174" name="Google Shape;174;p17"/>
            <p:cNvPicPr preferRelativeResize="0"/>
            <p:nvPr/>
          </p:nvPicPr>
          <p:blipFill rotWithShape="1">
            <a:blip r:embed="rId3">
              <a:alphaModFix/>
            </a:blip>
            <a:srcRect b="0" l="0" r="0" t="0"/>
            <a:stretch/>
          </p:blipFill>
          <p:spPr>
            <a:xfrm>
              <a:off x="2106929" y="457199"/>
              <a:ext cx="6169152" cy="6169152"/>
            </a:xfrm>
            <a:prstGeom prst="rect">
              <a:avLst/>
            </a:prstGeom>
            <a:noFill/>
            <a:ln>
              <a:noFill/>
            </a:ln>
          </p:spPr>
        </p:pic>
        <p:pic>
          <p:nvPicPr>
            <p:cNvPr id="175" name="Google Shape;175;p17"/>
            <p:cNvPicPr preferRelativeResize="0"/>
            <p:nvPr/>
          </p:nvPicPr>
          <p:blipFill rotWithShape="1">
            <a:blip r:embed="rId4">
              <a:alphaModFix/>
            </a:blip>
            <a:srcRect b="0" l="0" r="0" t="0"/>
            <a:stretch/>
          </p:blipFill>
          <p:spPr>
            <a:xfrm>
              <a:off x="2247899" y="6167628"/>
              <a:ext cx="5745479" cy="486918"/>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8"/>
          <p:cNvSpPr txBox="1"/>
          <p:nvPr>
            <p:ph type="title"/>
          </p:nvPr>
        </p:nvSpPr>
        <p:spPr>
          <a:xfrm>
            <a:off x="1295400" y="1447800"/>
            <a:ext cx="7668259" cy="794385"/>
          </a:xfrm>
          <a:prstGeom prst="rect">
            <a:avLst/>
          </a:prstGeom>
          <a:solidFill>
            <a:srgbClr val="98CBFF"/>
          </a:solidFill>
          <a:ln>
            <a:noFill/>
          </a:ln>
        </p:spPr>
        <p:txBody>
          <a:bodyPr anchorCtr="0" anchor="t" bIns="0" lIns="0" spcFirstLastPara="1" rIns="0" wrap="square" tIns="46350">
            <a:spAutoFit/>
          </a:bodyPr>
          <a:lstStyle/>
          <a:p>
            <a:pPr indent="0" lvl="0" marL="79375" rtl="0" algn="l">
              <a:lnSpc>
                <a:spcPct val="100000"/>
              </a:lnSpc>
              <a:spcBef>
                <a:spcPts val="0"/>
              </a:spcBef>
              <a:spcAft>
                <a:spcPts val="0"/>
              </a:spcAft>
              <a:buNone/>
            </a:pPr>
            <a:r>
              <a:rPr b="0" i="1" lang="en-US" sz="4150">
                <a:solidFill>
                  <a:srgbClr val="000000"/>
                </a:solidFill>
                <a:latin typeface="Times New Roman"/>
                <a:ea typeface="Times New Roman"/>
                <a:cs typeface="Times New Roman"/>
                <a:sym typeface="Times New Roman"/>
              </a:rPr>
              <a:t>ax</a:t>
            </a:r>
            <a:r>
              <a:rPr b="0" baseline="30000" lang="en-US" sz="3600">
                <a:solidFill>
                  <a:srgbClr val="000000"/>
                </a:solidFill>
                <a:latin typeface="Times New Roman"/>
                <a:ea typeface="Times New Roman"/>
                <a:cs typeface="Times New Roman"/>
                <a:sym typeface="Times New Roman"/>
              </a:rPr>
              <a:t>2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2</a:t>
            </a:r>
            <a:r>
              <a:rPr b="0" i="1" lang="en-US" sz="4150">
                <a:solidFill>
                  <a:srgbClr val="000000"/>
                </a:solidFill>
                <a:latin typeface="Times New Roman"/>
                <a:ea typeface="Times New Roman"/>
                <a:cs typeface="Times New Roman"/>
                <a:sym typeface="Times New Roman"/>
              </a:rPr>
              <a:t>bxy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a:t>
            </a:r>
            <a:r>
              <a:rPr b="0" i="1" lang="en-US" sz="4150">
                <a:solidFill>
                  <a:srgbClr val="000000"/>
                </a:solidFill>
                <a:latin typeface="Times New Roman"/>
                <a:ea typeface="Times New Roman"/>
                <a:cs typeface="Times New Roman"/>
                <a:sym typeface="Times New Roman"/>
              </a:rPr>
              <a:t>cy</a:t>
            </a:r>
            <a:r>
              <a:rPr b="0" baseline="30000" lang="en-US" sz="3600">
                <a:solidFill>
                  <a:srgbClr val="000000"/>
                </a:solidFill>
                <a:latin typeface="Times New Roman"/>
                <a:ea typeface="Times New Roman"/>
                <a:cs typeface="Times New Roman"/>
                <a:sym typeface="Times New Roman"/>
              </a:rPr>
              <a:t>2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2</a:t>
            </a:r>
            <a:r>
              <a:rPr b="0" i="1" lang="en-US" sz="4150">
                <a:solidFill>
                  <a:srgbClr val="000000"/>
                </a:solidFill>
                <a:latin typeface="Times New Roman"/>
                <a:ea typeface="Times New Roman"/>
                <a:cs typeface="Times New Roman"/>
                <a:sym typeface="Times New Roman"/>
              </a:rPr>
              <a:t>dx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2</a:t>
            </a:r>
            <a:r>
              <a:rPr b="0" i="1" lang="en-US" sz="4150">
                <a:solidFill>
                  <a:srgbClr val="000000"/>
                </a:solidFill>
                <a:latin typeface="Times New Roman"/>
                <a:ea typeface="Times New Roman"/>
                <a:cs typeface="Times New Roman"/>
                <a:sym typeface="Times New Roman"/>
              </a:rPr>
              <a:t>ey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a:t>
            </a:r>
            <a:r>
              <a:rPr b="0" i="1" lang="en-US" sz="4150">
                <a:solidFill>
                  <a:srgbClr val="000000"/>
                </a:solidFill>
                <a:latin typeface="Times New Roman"/>
                <a:ea typeface="Times New Roman"/>
                <a:cs typeface="Times New Roman"/>
                <a:sym typeface="Times New Roman"/>
              </a:rPr>
              <a:t>f	</a:t>
            </a:r>
            <a:r>
              <a:rPr b="0" lang="en-US" sz="4150">
                <a:solidFill>
                  <a:srgbClr val="000000"/>
                </a:solidFill>
                <a:latin typeface="Noto Sans Symbols"/>
                <a:ea typeface="Noto Sans Symbols"/>
                <a:cs typeface="Noto Sans Symbols"/>
                <a:sym typeface="Noto Sans Symbols"/>
              </a:rPr>
              <a:t>=</a:t>
            </a:r>
            <a:r>
              <a:rPr b="0" lang="en-US" sz="4150">
                <a:solidFill>
                  <a:srgbClr val="000000"/>
                </a:solidFill>
                <a:latin typeface="Times New Roman"/>
                <a:ea typeface="Times New Roman"/>
                <a:cs typeface="Times New Roman"/>
                <a:sym typeface="Times New Roman"/>
              </a:rPr>
              <a:t> 0</a:t>
            </a:r>
            <a:endParaRPr sz="4150">
              <a:latin typeface="Times New Roman"/>
              <a:ea typeface="Times New Roman"/>
              <a:cs typeface="Times New Roman"/>
              <a:sym typeface="Times New Roman"/>
            </a:endParaRPr>
          </a:p>
        </p:txBody>
      </p:sp>
      <p:sp>
        <p:nvSpPr>
          <p:cNvPr id="181" name="Google Shape;181;p18"/>
          <p:cNvSpPr/>
          <p:nvPr/>
        </p:nvSpPr>
        <p:spPr>
          <a:xfrm>
            <a:off x="2057400" y="2895600"/>
            <a:ext cx="5637530" cy="3947160"/>
          </a:xfrm>
          <a:custGeom>
            <a:rect b="b" l="l" r="r" t="t"/>
            <a:pathLst>
              <a:path extrusionOk="0" h="3947159" w="5637530">
                <a:moveTo>
                  <a:pt x="5637276" y="3947159"/>
                </a:moveTo>
                <a:lnTo>
                  <a:pt x="5637276" y="0"/>
                </a:lnTo>
                <a:lnTo>
                  <a:pt x="0" y="0"/>
                </a:lnTo>
                <a:lnTo>
                  <a:pt x="0" y="3947159"/>
                </a:lnTo>
                <a:lnTo>
                  <a:pt x="5637276" y="394715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 name="Google Shape;182;p18"/>
          <p:cNvSpPr txBox="1"/>
          <p:nvPr/>
        </p:nvSpPr>
        <p:spPr>
          <a:xfrm>
            <a:off x="5844974" y="4432701"/>
            <a:ext cx="1177290" cy="937894"/>
          </a:xfrm>
          <a:prstGeom prst="rect">
            <a:avLst/>
          </a:prstGeom>
          <a:noFill/>
          <a:ln>
            <a:noFill/>
          </a:ln>
        </p:spPr>
        <p:txBody>
          <a:bodyPr anchorCtr="0" anchor="t" bIns="0" lIns="0" spcFirstLastPara="1" rIns="0" wrap="square" tIns="16500">
            <a:spAutoFit/>
          </a:bodyPr>
          <a:lstStyle/>
          <a:p>
            <a:pPr indent="0" lvl="0" marL="269875" marR="0" rtl="0" algn="l">
              <a:lnSpc>
                <a:spcPct val="108333"/>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a:p>
            <a:pPr indent="0" lvl="0" marL="25400" marR="0" rtl="0" algn="l">
              <a:lnSpc>
                <a:spcPct val="72222"/>
              </a:lnSpc>
              <a:spcBef>
                <a:spcPts val="0"/>
              </a:spcBef>
              <a:spcAft>
                <a:spcPts val="0"/>
              </a:spcAft>
              <a:buNone/>
            </a:pPr>
            <a:r>
              <a:rPr b="1" baseline="-25000" i="1" lang="en-US" sz="4950">
                <a:solidFill>
                  <a:schemeClr val="dk1"/>
                </a:solidFill>
                <a:latin typeface="Times New Roman"/>
                <a:ea typeface="Times New Roman"/>
                <a:cs typeface="Times New Roman"/>
                <a:sym typeface="Times New Roman"/>
              </a:rPr>
              <a:t>f </a:t>
            </a:r>
            <a:r>
              <a:rPr lang="en-US" sz="3300">
                <a:solidFill>
                  <a:schemeClr val="dk1"/>
                </a:solidFill>
                <a:latin typeface="Noto Sans Symbols"/>
                <a:ea typeface="Noto Sans Symbols"/>
                <a:cs typeface="Noto Sans Symbols"/>
                <a:sym typeface="Noto Sans Symbols"/>
              </a:rPr>
              <a:t>⎥</a:t>
            </a:r>
            <a:r>
              <a:rPr baseline="-25000" lang="en-US" sz="495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baseline="-25000" lang="en-US" sz="495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1 </a:t>
            </a:r>
            <a:r>
              <a:rPr lang="en-US" sz="3300">
                <a:solidFill>
                  <a:schemeClr val="dk1"/>
                </a:solidFill>
                <a:latin typeface="Noto Sans Symbols"/>
                <a:ea typeface="Noto Sans Symbols"/>
                <a:cs typeface="Noto Sans Symbols"/>
                <a:sym typeface="Noto Sans Symbols"/>
              </a:rPr>
              <a:t>⎥</a:t>
            </a:r>
            <a:r>
              <a:rPr baseline="-25000" lang="en-US" sz="4950">
                <a:solidFill>
                  <a:schemeClr val="dk1"/>
                </a:solidFill>
                <a:latin typeface="Noto Sans Symbols"/>
                <a:ea typeface="Noto Sans Symbols"/>
                <a:cs typeface="Noto Sans Symbols"/>
                <a:sym typeface="Noto Sans Symbols"/>
              </a:rPr>
              <a:t>⎦</a:t>
            </a:r>
            <a:endParaRPr baseline="-25000" sz="4950">
              <a:solidFill>
                <a:schemeClr val="dk1"/>
              </a:solidFill>
              <a:latin typeface="Noto Sans Symbols"/>
              <a:ea typeface="Noto Sans Symbols"/>
              <a:cs typeface="Noto Sans Symbols"/>
              <a:sym typeface="Noto Sans Symbols"/>
            </a:endParaRPr>
          </a:p>
        </p:txBody>
      </p:sp>
      <p:sp>
        <p:nvSpPr>
          <p:cNvPr id="183" name="Google Shape;183;p18"/>
          <p:cNvSpPr txBox="1"/>
          <p:nvPr/>
        </p:nvSpPr>
        <p:spPr>
          <a:xfrm>
            <a:off x="4331675" y="4432659"/>
            <a:ext cx="440690" cy="937894"/>
          </a:xfrm>
          <a:prstGeom prst="rect">
            <a:avLst/>
          </a:prstGeom>
          <a:noFill/>
          <a:ln>
            <a:noFill/>
          </a:ln>
        </p:spPr>
        <p:txBody>
          <a:bodyPr anchorCtr="0" anchor="t" bIns="0" lIns="0" spcFirstLastPara="1" rIns="0" wrap="square" tIns="16500">
            <a:spAutoFit/>
          </a:bodyPr>
          <a:lstStyle/>
          <a:p>
            <a:pPr indent="0" lvl="0" marL="25400" marR="0" rtl="0" algn="l">
              <a:lnSpc>
                <a:spcPct val="108333"/>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a:p>
            <a:pPr indent="0" lvl="0" marL="25400" marR="0" rtl="0" algn="l">
              <a:lnSpc>
                <a:spcPct val="72222"/>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baseline="-25000" lang="en-US" sz="4950">
                <a:solidFill>
                  <a:schemeClr val="dk1"/>
                </a:solidFill>
                <a:latin typeface="Noto Sans Symbols"/>
                <a:ea typeface="Noto Sans Symbols"/>
                <a:cs typeface="Noto Sans Symbols"/>
                <a:sym typeface="Noto Sans Symbols"/>
              </a:rPr>
              <a:t>⎣</a:t>
            </a:r>
            <a:r>
              <a:rPr b="1" baseline="-25000" i="1" lang="en-US" sz="4950">
                <a:solidFill>
                  <a:schemeClr val="dk1"/>
                </a:solidFill>
                <a:latin typeface="Times New Roman"/>
                <a:ea typeface="Times New Roman"/>
                <a:cs typeface="Times New Roman"/>
                <a:sym typeface="Times New Roman"/>
              </a:rPr>
              <a:t>d</a:t>
            </a:r>
            <a:endParaRPr baseline="-25000" sz="4950">
              <a:solidFill>
                <a:schemeClr val="dk1"/>
              </a:solidFill>
              <a:latin typeface="Times New Roman"/>
              <a:ea typeface="Times New Roman"/>
              <a:cs typeface="Times New Roman"/>
              <a:sym typeface="Times New Roman"/>
            </a:endParaRPr>
          </a:p>
        </p:txBody>
      </p:sp>
      <p:sp>
        <p:nvSpPr>
          <p:cNvPr id="184" name="Google Shape;184;p18"/>
          <p:cNvSpPr txBox="1"/>
          <p:nvPr/>
        </p:nvSpPr>
        <p:spPr>
          <a:xfrm>
            <a:off x="5815286" y="4225560"/>
            <a:ext cx="1850389" cy="533400"/>
          </a:xfrm>
          <a:prstGeom prst="rect">
            <a:avLst/>
          </a:prstGeom>
          <a:noFill/>
          <a:ln>
            <a:noFill/>
          </a:ln>
        </p:spPr>
        <p:txBody>
          <a:bodyPr anchorCtr="0" anchor="t" bIns="0" lIns="0" spcFirstLastPara="1" rIns="0" wrap="square" tIns="16500">
            <a:spAutoFit/>
          </a:bodyPr>
          <a:lstStyle/>
          <a:p>
            <a:pPr indent="0" lvl="0" marL="25400" marR="0" rtl="0" algn="l">
              <a:lnSpc>
                <a:spcPct val="100000"/>
              </a:lnSpc>
              <a:spcBef>
                <a:spcPts val="0"/>
              </a:spcBef>
              <a:spcAft>
                <a:spcPts val="0"/>
              </a:spcAft>
              <a:buNone/>
            </a:pPr>
            <a:r>
              <a:rPr b="1" i="1" lang="en-US" sz="3300">
                <a:solidFill>
                  <a:schemeClr val="dk1"/>
                </a:solidFill>
                <a:latin typeface="Times New Roman"/>
                <a:ea typeface="Times New Roman"/>
                <a:cs typeface="Times New Roman"/>
                <a:sym typeface="Times New Roman"/>
              </a:rPr>
              <a:t>e </a:t>
            </a: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y</a:t>
            </a: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0</a:t>
            </a:r>
            <a:endParaRPr sz="3300">
              <a:solidFill>
                <a:schemeClr val="dk1"/>
              </a:solidFill>
              <a:latin typeface="Times New Roman"/>
              <a:ea typeface="Times New Roman"/>
              <a:cs typeface="Times New Roman"/>
              <a:sym typeface="Times New Roman"/>
            </a:endParaRPr>
          </a:p>
        </p:txBody>
      </p:sp>
      <p:sp>
        <p:nvSpPr>
          <p:cNvPr id="185" name="Google Shape;185;p18"/>
          <p:cNvSpPr txBox="1"/>
          <p:nvPr/>
        </p:nvSpPr>
        <p:spPr>
          <a:xfrm>
            <a:off x="5814000" y="3621899"/>
            <a:ext cx="1183005" cy="53340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b="1" baseline="30000" i="1" lang="en-US" sz="4950">
                <a:solidFill>
                  <a:schemeClr val="dk1"/>
                </a:solidFill>
                <a:latin typeface="Times New Roman"/>
                <a:ea typeface="Times New Roman"/>
                <a:cs typeface="Times New Roman"/>
                <a:sym typeface="Times New Roman"/>
              </a:rPr>
              <a:t>d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baseline="30000" i="1" lang="en-US" sz="4950">
                <a:solidFill>
                  <a:schemeClr val="dk1"/>
                </a:solidFill>
                <a:latin typeface="Times New Roman"/>
                <a:ea typeface="Times New Roman"/>
                <a:cs typeface="Times New Roman"/>
                <a:sym typeface="Times New Roman"/>
              </a:rPr>
              <a:t>x</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186" name="Google Shape;186;p18"/>
          <p:cNvSpPr txBox="1"/>
          <p:nvPr/>
        </p:nvSpPr>
        <p:spPr>
          <a:xfrm>
            <a:off x="2056859" y="3590603"/>
            <a:ext cx="3375660" cy="1802130"/>
          </a:xfrm>
          <a:prstGeom prst="rect">
            <a:avLst/>
          </a:prstGeom>
          <a:noFill/>
          <a:ln>
            <a:noFill/>
          </a:ln>
        </p:spPr>
        <p:txBody>
          <a:bodyPr anchorCtr="0" anchor="t" bIns="0" lIns="0" spcFirstLastPara="1" rIns="0" wrap="square" tIns="16500">
            <a:spAutoFit/>
          </a:bodyPr>
          <a:lstStyle/>
          <a:p>
            <a:pPr indent="0" lvl="0" marL="0" marR="43180" rtl="0" algn="r">
              <a:lnSpc>
                <a:spcPct val="77858"/>
              </a:lnSpc>
              <a:spcBef>
                <a:spcPts val="0"/>
              </a:spcBef>
              <a:spcAft>
                <a:spcPts val="0"/>
              </a:spcAft>
              <a:buNone/>
            </a:pPr>
            <a:r>
              <a:rPr baseline="-25000" lang="en-US" sz="4950">
                <a:solidFill>
                  <a:schemeClr val="dk1"/>
                </a:solidFill>
                <a:latin typeface="Noto Sans Symbols"/>
                <a:ea typeface="Noto Sans Symbols"/>
                <a:cs typeface="Noto Sans Symbols"/>
                <a:sym typeface="Noto Sans Symbols"/>
              </a:rPr>
              <a:t>⎡</a:t>
            </a:r>
            <a:r>
              <a:rPr b="1" i="1" lang="en-US" sz="3300">
                <a:solidFill>
                  <a:schemeClr val="dk1"/>
                </a:solidFill>
                <a:latin typeface="Times New Roman"/>
                <a:ea typeface="Times New Roman"/>
                <a:cs typeface="Times New Roman"/>
                <a:sym typeface="Times New Roman"/>
              </a:rPr>
              <a:t>a	b</a:t>
            </a:r>
            <a:endParaRPr sz="3300">
              <a:solidFill>
                <a:schemeClr val="dk1"/>
              </a:solidFill>
              <a:latin typeface="Times New Roman"/>
              <a:ea typeface="Times New Roman"/>
              <a:cs typeface="Times New Roman"/>
              <a:sym typeface="Times New Roman"/>
            </a:endParaRPr>
          </a:p>
          <a:p>
            <a:pPr indent="0" lvl="0" marL="50800" marR="0" rtl="0" algn="l">
              <a:lnSpc>
                <a:spcPct val="108181"/>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4550">
                <a:solidFill>
                  <a:schemeClr val="dk1"/>
                </a:solidFill>
                <a:latin typeface="Noto Sans Symbols"/>
                <a:ea typeface="Noto Sans Symbols"/>
                <a:cs typeface="Noto Sans Symbols"/>
                <a:sym typeface="Noto Sans Symbols"/>
              </a:rPr>
              <a:t>[</a:t>
            </a:r>
            <a:r>
              <a:rPr b="1" i="1" lang="en-US" sz="3300">
                <a:solidFill>
                  <a:schemeClr val="dk1"/>
                </a:solidFill>
                <a:latin typeface="Times New Roman"/>
                <a:ea typeface="Times New Roman"/>
                <a:cs typeface="Times New Roman"/>
                <a:sym typeface="Times New Roman"/>
              </a:rPr>
              <a:t>x	y	</a:t>
            </a:r>
            <a:r>
              <a:rPr lang="en-US" sz="3300">
                <a:solidFill>
                  <a:schemeClr val="dk1"/>
                </a:solidFill>
                <a:latin typeface="Times New Roman"/>
                <a:ea typeface="Times New Roman"/>
                <a:cs typeface="Times New Roman"/>
                <a:sym typeface="Times New Roman"/>
              </a:rPr>
              <a:t>1</a:t>
            </a:r>
            <a:r>
              <a:rPr lang="en-US" sz="4550">
                <a:solidFill>
                  <a:schemeClr val="dk1"/>
                </a:solidFill>
                <a:latin typeface="Noto Sans Symbols"/>
                <a:ea typeface="Noto Sans Symbols"/>
                <a:cs typeface="Noto Sans Symbols"/>
                <a:sym typeface="Noto Sans Symbols"/>
              </a:rPr>
              <a:t>]</a:t>
            </a:r>
            <a:r>
              <a:rPr baseline="30000" lang="en-US" sz="4950">
                <a:solidFill>
                  <a:schemeClr val="dk1"/>
                </a:solidFill>
                <a:latin typeface="Noto Sans Symbols"/>
                <a:ea typeface="Noto Sans Symbols"/>
                <a:cs typeface="Noto Sans Symbols"/>
                <a:sym typeface="Noto Sans Symbols"/>
              </a:rPr>
              <a:t>⎢</a:t>
            </a:r>
            <a:r>
              <a:rPr b="1" i="1" lang="en-US" sz="3300">
                <a:solidFill>
                  <a:schemeClr val="dk1"/>
                </a:solidFill>
                <a:latin typeface="Times New Roman"/>
                <a:ea typeface="Times New Roman"/>
                <a:cs typeface="Times New Roman"/>
                <a:sym typeface="Times New Roman"/>
              </a:rPr>
              <a:t>b	c</a:t>
            </a:r>
            <a:endParaRPr sz="3300">
              <a:solidFill>
                <a:schemeClr val="dk1"/>
              </a:solidFill>
              <a:latin typeface="Times New Roman"/>
              <a:ea typeface="Times New Roman"/>
              <a:cs typeface="Times New Roman"/>
              <a:sym typeface="Times New Roman"/>
            </a:endParaRPr>
          </a:p>
          <a:p>
            <a:pPr indent="0" lvl="0" marL="0" marR="60325" rtl="0" algn="r">
              <a:lnSpc>
                <a:spcPct val="100000"/>
              </a:lnSpc>
              <a:spcBef>
                <a:spcPts val="780"/>
              </a:spcBef>
              <a:spcAft>
                <a:spcPts val="0"/>
              </a:spcAft>
              <a:buNone/>
            </a:pPr>
            <a:r>
              <a:rPr b="1" i="1" lang="en-US" sz="3300">
                <a:solidFill>
                  <a:schemeClr val="dk1"/>
                </a:solidFill>
                <a:latin typeface="Times New Roman"/>
                <a:ea typeface="Times New Roman"/>
                <a:cs typeface="Times New Roman"/>
                <a:sym typeface="Times New Roman"/>
              </a:rPr>
              <a:t>e</a:t>
            </a:r>
            <a:endParaRPr sz="3300">
              <a:solidFill>
                <a:schemeClr val="dk1"/>
              </a:solidFill>
              <a:latin typeface="Times New Roman"/>
              <a:ea typeface="Times New Roman"/>
              <a:cs typeface="Times New Roman"/>
              <a:sym typeface="Times New Roman"/>
            </a:endParaRPr>
          </a:p>
        </p:txBody>
      </p:sp>
      <p:sp>
        <p:nvSpPr>
          <p:cNvPr id="187" name="Google Shape;187;p18"/>
          <p:cNvSpPr txBox="1"/>
          <p:nvPr/>
        </p:nvSpPr>
        <p:spPr>
          <a:xfrm>
            <a:off x="2089110" y="5360523"/>
            <a:ext cx="3576954" cy="1403985"/>
          </a:xfrm>
          <a:prstGeom prst="rect">
            <a:avLst/>
          </a:prstGeom>
          <a:noFill/>
          <a:ln>
            <a:noFill/>
          </a:ln>
        </p:spPr>
        <p:txBody>
          <a:bodyPr anchorCtr="0" anchor="t" bIns="0" lIns="0" spcFirstLastPara="1" rIns="0" wrap="square" tIns="198100">
            <a:spAutoFit/>
          </a:bodyPr>
          <a:lstStyle/>
          <a:p>
            <a:pPr indent="0" lvl="0" marL="25400" marR="0" rtl="0" algn="l">
              <a:lnSpc>
                <a:spcPct val="100000"/>
              </a:lnSpc>
              <a:spcBef>
                <a:spcPts val="0"/>
              </a:spcBef>
              <a:spcAft>
                <a:spcPts val="0"/>
              </a:spcAft>
              <a:buNone/>
            </a:pPr>
            <a:r>
              <a:rPr b="1" i="1" lang="en-US" sz="3300">
                <a:solidFill>
                  <a:schemeClr val="dk1"/>
                </a:solidFill>
                <a:latin typeface="Times New Roman"/>
                <a:ea typeface="Times New Roman"/>
                <a:cs typeface="Times New Roman"/>
                <a:sym typeface="Times New Roman"/>
              </a:rPr>
              <a:t>or</a:t>
            </a:r>
            <a:endParaRPr sz="3300">
              <a:solidFill>
                <a:schemeClr val="dk1"/>
              </a:solidFill>
              <a:latin typeface="Times New Roman"/>
              <a:ea typeface="Times New Roman"/>
              <a:cs typeface="Times New Roman"/>
              <a:sym typeface="Times New Roman"/>
            </a:endParaRPr>
          </a:p>
          <a:p>
            <a:pPr indent="0" lvl="0" marL="64769" marR="0" rtl="0" algn="l">
              <a:lnSpc>
                <a:spcPct val="100000"/>
              </a:lnSpc>
              <a:spcBef>
                <a:spcPts val="1465"/>
              </a:spcBef>
              <a:spcAft>
                <a:spcPts val="0"/>
              </a:spcAft>
              <a:buNone/>
            </a:pPr>
            <a:r>
              <a:rPr b="1" i="1" lang="en-US" sz="3300">
                <a:solidFill>
                  <a:schemeClr val="dk1"/>
                </a:solidFill>
                <a:latin typeface="Times New Roman"/>
                <a:ea typeface="Times New Roman"/>
                <a:cs typeface="Times New Roman"/>
                <a:sym typeface="Times New Roman"/>
              </a:rPr>
              <a:t>XAX </a:t>
            </a:r>
            <a:r>
              <a:rPr b="1" baseline="30000" i="1" lang="en-US" sz="2925">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GX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f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0</a:t>
            </a:r>
            <a:endParaRPr sz="3300">
              <a:solidFill>
                <a:schemeClr val="dk1"/>
              </a:solidFill>
              <a:latin typeface="Times New Roman"/>
              <a:ea typeface="Times New Roman"/>
              <a:cs typeface="Times New Roman"/>
              <a:sym typeface="Times New Roman"/>
            </a:endParaRPr>
          </a:p>
        </p:txBody>
      </p:sp>
      <p:sp>
        <p:nvSpPr>
          <p:cNvPr id="188" name="Google Shape;188;p18"/>
          <p:cNvSpPr txBox="1"/>
          <p:nvPr/>
        </p:nvSpPr>
        <p:spPr>
          <a:xfrm>
            <a:off x="3283711" y="695960"/>
            <a:ext cx="3742054"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800" u="sng">
                <a:solidFill>
                  <a:srgbClr val="FFCC00"/>
                </a:solidFill>
                <a:latin typeface="Arial"/>
                <a:ea typeface="Arial"/>
                <a:cs typeface="Arial"/>
                <a:sym typeface="Arial"/>
              </a:rPr>
              <a:t>Generalized CONIC</a:t>
            </a:r>
            <a:endParaRPr sz="2800">
              <a:solidFill>
                <a:schemeClr val="dk1"/>
              </a:solidFill>
              <a:latin typeface="Arial"/>
              <a:ea typeface="Arial"/>
              <a:cs typeface="Arial"/>
              <a:sym typeface="Arial"/>
            </a:endParaRPr>
          </a:p>
        </p:txBody>
      </p:sp>
      <p:sp>
        <p:nvSpPr>
          <p:cNvPr id="189" name="Google Shape;189;p18"/>
          <p:cNvSpPr txBox="1"/>
          <p:nvPr/>
        </p:nvSpPr>
        <p:spPr>
          <a:xfrm>
            <a:off x="1209294" y="2253110"/>
            <a:ext cx="3472179" cy="1202055"/>
          </a:xfrm>
          <a:prstGeom prst="rect">
            <a:avLst/>
          </a:prstGeom>
          <a:noFill/>
          <a:ln>
            <a:noFill/>
          </a:ln>
        </p:spPr>
        <p:txBody>
          <a:bodyPr anchorCtr="0" anchor="t" bIns="0" lIns="0" spcFirstLastPara="1" rIns="0" wrap="square" tIns="139050">
            <a:spAutoFit/>
          </a:bodyPr>
          <a:lstStyle/>
          <a:p>
            <a:pPr indent="0" lvl="0" marL="38100" marR="0" rtl="0" algn="l">
              <a:lnSpc>
                <a:spcPct val="100000"/>
              </a:lnSpc>
              <a:spcBef>
                <a:spcPts val="0"/>
              </a:spcBef>
              <a:spcAft>
                <a:spcPts val="0"/>
              </a:spcAft>
              <a:buNone/>
            </a:pPr>
            <a:r>
              <a:rPr b="1" lang="en-US" sz="2400">
                <a:solidFill>
                  <a:srgbClr val="FFCC99"/>
                </a:solidFill>
                <a:latin typeface="Verdana"/>
                <a:ea typeface="Verdana"/>
                <a:cs typeface="Verdana"/>
                <a:sym typeface="Verdana"/>
              </a:rPr>
              <a:t>Re-organize:</a:t>
            </a:r>
            <a:endParaRPr sz="2400">
              <a:solidFill>
                <a:schemeClr val="dk1"/>
              </a:solidFill>
              <a:latin typeface="Verdana"/>
              <a:ea typeface="Verdana"/>
              <a:cs typeface="Verdana"/>
              <a:sym typeface="Verdana"/>
            </a:endParaRPr>
          </a:p>
          <a:p>
            <a:pPr indent="0" lvl="0" marL="904875" marR="0" rtl="0" algn="l">
              <a:lnSpc>
                <a:spcPct val="100000"/>
              </a:lnSpc>
              <a:spcBef>
                <a:spcPts val="1420"/>
              </a:spcBef>
              <a:spcAft>
                <a:spcPts val="0"/>
              </a:spcAft>
              <a:buNone/>
            </a:pPr>
            <a:r>
              <a:rPr lang="en-US" sz="3300">
                <a:solidFill>
                  <a:schemeClr val="dk1"/>
                </a:solidFill>
                <a:latin typeface="Times New Roman"/>
                <a:ea typeface="Times New Roman"/>
                <a:cs typeface="Times New Roman"/>
                <a:sym typeface="Times New Roman"/>
              </a:rPr>
              <a:t>as	</a:t>
            </a:r>
            <a:r>
              <a:rPr b="1" i="1" lang="en-US" sz="3300">
                <a:solidFill>
                  <a:schemeClr val="dk1"/>
                </a:solidFill>
                <a:latin typeface="Times New Roman"/>
                <a:ea typeface="Times New Roman"/>
                <a:cs typeface="Times New Roman"/>
                <a:sym typeface="Times New Roman"/>
              </a:rPr>
              <a:t>XSX </a:t>
            </a:r>
            <a:r>
              <a:rPr b="1" baseline="30000" i="1" lang="en-US" sz="2925">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0,</a:t>
            </a:r>
            <a:endParaRPr sz="3300">
              <a:solidFill>
                <a:schemeClr val="dk1"/>
              </a:solidFill>
              <a:latin typeface="Times New Roman"/>
              <a:ea typeface="Times New Roman"/>
              <a:cs typeface="Times New Roman"/>
              <a:sym typeface="Times New Roman"/>
            </a:endParaRPr>
          </a:p>
        </p:txBody>
      </p:sp>
      <p:sp>
        <p:nvSpPr>
          <p:cNvPr id="190" name="Google Shape;190;p18"/>
          <p:cNvSpPr txBox="1"/>
          <p:nvPr/>
        </p:nvSpPr>
        <p:spPr>
          <a:xfrm>
            <a:off x="4968240" y="3002534"/>
            <a:ext cx="2524125" cy="39116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b="1" lang="en-US" sz="2400">
                <a:solidFill>
                  <a:schemeClr val="dk1"/>
                </a:solidFill>
                <a:latin typeface="Verdana"/>
                <a:ea typeface="Verdana"/>
                <a:cs typeface="Verdana"/>
                <a:sym typeface="Verdana"/>
              </a:rPr>
              <a:t>S is symmetric</a:t>
            </a:r>
            <a:endParaRPr sz="2400">
              <a:solidFill>
                <a:schemeClr val="dk1"/>
              </a:solidFill>
              <a:latin typeface="Verdana"/>
              <a:ea typeface="Verdana"/>
              <a:cs typeface="Verdana"/>
              <a:sym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9"/>
          <p:cNvSpPr txBox="1"/>
          <p:nvPr>
            <p:ph type="title"/>
          </p:nvPr>
        </p:nvSpPr>
        <p:spPr>
          <a:xfrm>
            <a:off x="1723135" y="1756664"/>
            <a:ext cx="3291840"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Special Conditions:</a:t>
            </a:r>
            <a:endParaRPr sz="2400"/>
          </a:p>
        </p:txBody>
      </p:sp>
      <p:sp>
        <p:nvSpPr>
          <p:cNvPr id="196" name="Google Shape;196;p19"/>
          <p:cNvSpPr txBox="1"/>
          <p:nvPr/>
        </p:nvSpPr>
        <p:spPr>
          <a:xfrm>
            <a:off x="1672335" y="2488184"/>
            <a:ext cx="6180455" cy="2951480"/>
          </a:xfrm>
          <a:prstGeom prst="rect">
            <a:avLst/>
          </a:prstGeom>
          <a:noFill/>
          <a:ln>
            <a:noFill/>
          </a:ln>
        </p:spPr>
        <p:txBody>
          <a:bodyPr anchorCtr="0" anchor="t" bIns="0" lIns="0" spcFirstLastPara="1" rIns="0" wrap="square" tIns="12700">
            <a:spAutoFit/>
          </a:bodyPr>
          <a:lstStyle/>
          <a:p>
            <a:pPr indent="0" lvl="0" marL="62864" marR="55880" rtl="0" algn="ctr">
              <a:lnSpc>
                <a:spcPct val="100000"/>
              </a:lnSpc>
              <a:spcBef>
                <a:spcPts val="0"/>
              </a:spcBef>
              <a:spcAft>
                <a:spcPts val="0"/>
              </a:spcAft>
              <a:buNone/>
            </a:pPr>
            <a:r>
              <a:rPr b="1" lang="en-US" sz="2400">
                <a:solidFill>
                  <a:srgbClr val="FFCC99"/>
                </a:solidFill>
                <a:latin typeface="Verdana"/>
                <a:ea typeface="Verdana"/>
                <a:cs typeface="Verdana"/>
                <a:sym typeface="Verdana"/>
              </a:rPr>
              <a:t>If b</a:t>
            </a:r>
            <a:r>
              <a:rPr b="1" baseline="30000" lang="en-US" sz="2400">
                <a:solidFill>
                  <a:srgbClr val="FFCC99"/>
                </a:solidFill>
                <a:latin typeface="Verdana"/>
                <a:ea typeface="Verdana"/>
                <a:cs typeface="Verdana"/>
                <a:sym typeface="Verdana"/>
              </a:rPr>
              <a:t>2 </a:t>
            </a:r>
            <a:r>
              <a:rPr b="1" lang="en-US" sz="2400">
                <a:solidFill>
                  <a:srgbClr val="FFCC99"/>
                </a:solidFill>
                <a:latin typeface="Verdana"/>
                <a:ea typeface="Verdana"/>
                <a:cs typeface="Verdana"/>
                <a:sym typeface="Verdana"/>
              </a:rPr>
              <a:t>= ac,	the equation represents  a PARABOLA;</a:t>
            </a:r>
            <a:endParaRPr sz="2400">
              <a:solidFill>
                <a:schemeClr val="dk1"/>
              </a:solidFill>
              <a:latin typeface="Verdana"/>
              <a:ea typeface="Verdana"/>
              <a:cs typeface="Verdana"/>
              <a:sym typeface="Verdana"/>
            </a:endParaRPr>
          </a:p>
          <a:p>
            <a:pPr indent="0" lvl="0" marL="0" marR="0" rtl="0" algn="l">
              <a:lnSpc>
                <a:spcPct val="100000"/>
              </a:lnSpc>
              <a:spcBef>
                <a:spcPts val="20"/>
              </a:spcBef>
              <a:spcAft>
                <a:spcPts val="0"/>
              </a:spcAft>
              <a:buNone/>
            </a:pPr>
            <a:r>
              <a:t/>
            </a:r>
            <a:endParaRPr sz="2350">
              <a:solidFill>
                <a:schemeClr val="dk1"/>
              </a:solidFill>
              <a:latin typeface="Verdana"/>
              <a:ea typeface="Verdana"/>
              <a:cs typeface="Verdana"/>
              <a:sym typeface="Verdana"/>
            </a:endParaRPr>
          </a:p>
          <a:p>
            <a:pPr indent="0" lvl="0" marL="0" marR="0" rtl="0" algn="ctr">
              <a:lnSpc>
                <a:spcPct val="100000"/>
              </a:lnSpc>
              <a:spcBef>
                <a:spcPts val="0"/>
              </a:spcBef>
              <a:spcAft>
                <a:spcPts val="0"/>
              </a:spcAft>
              <a:buNone/>
            </a:pPr>
            <a:r>
              <a:rPr b="1" lang="en-US" sz="2400">
                <a:solidFill>
                  <a:srgbClr val="FFCC00"/>
                </a:solidFill>
                <a:latin typeface="Verdana"/>
                <a:ea typeface="Verdana"/>
                <a:cs typeface="Verdana"/>
                <a:sym typeface="Verdana"/>
              </a:rPr>
              <a:t>If b</a:t>
            </a:r>
            <a:r>
              <a:rPr b="1" baseline="30000" lang="en-US" sz="2400">
                <a:solidFill>
                  <a:srgbClr val="FFCC00"/>
                </a:solidFill>
                <a:latin typeface="Verdana"/>
                <a:ea typeface="Verdana"/>
                <a:cs typeface="Verdana"/>
                <a:sym typeface="Verdana"/>
              </a:rPr>
              <a:t>2 </a:t>
            </a:r>
            <a:r>
              <a:rPr b="1" lang="en-US" sz="2400">
                <a:solidFill>
                  <a:srgbClr val="FFCC00"/>
                </a:solidFill>
                <a:latin typeface="Verdana"/>
                <a:ea typeface="Verdana"/>
                <a:cs typeface="Verdana"/>
                <a:sym typeface="Verdana"/>
              </a:rPr>
              <a:t>&lt; ac,	the equation represents</a:t>
            </a:r>
            <a:endParaRPr sz="2400">
              <a:solidFill>
                <a:schemeClr val="dk1"/>
              </a:solidFill>
              <a:latin typeface="Verdana"/>
              <a:ea typeface="Verdana"/>
              <a:cs typeface="Verdana"/>
              <a:sym typeface="Verdana"/>
            </a:endParaRPr>
          </a:p>
          <a:p>
            <a:pPr indent="0" lvl="0" marL="1949450" marR="0" rtl="0" algn="l">
              <a:lnSpc>
                <a:spcPct val="100000"/>
              </a:lnSpc>
              <a:spcBef>
                <a:spcPts val="0"/>
              </a:spcBef>
              <a:spcAft>
                <a:spcPts val="0"/>
              </a:spcAft>
              <a:buNone/>
            </a:pPr>
            <a:r>
              <a:rPr b="1" lang="en-US" sz="2400">
                <a:solidFill>
                  <a:srgbClr val="FFCC00"/>
                </a:solidFill>
                <a:latin typeface="Verdana"/>
                <a:ea typeface="Verdana"/>
                <a:cs typeface="Verdana"/>
                <a:sym typeface="Verdana"/>
              </a:rPr>
              <a:t>an ELLIPSE;</a:t>
            </a:r>
            <a:endParaRPr sz="2400">
              <a:solidFill>
                <a:schemeClr val="dk1"/>
              </a:solidFill>
              <a:latin typeface="Verdana"/>
              <a:ea typeface="Verdana"/>
              <a:cs typeface="Verdana"/>
              <a:sym typeface="Verdana"/>
            </a:endParaRPr>
          </a:p>
          <a:p>
            <a:pPr indent="0" lvl="0" marL="0" marR="0" rtl="0" algn="l">
              <a:lnSpc>
                <a:spcPct val="100000"/>
              </a:lnSpc>
              <a:spcBef>
                <a:spcPts val="25"/>
              </a:spcBef>
              <a:spcAft>
                <a:spcPts val="0"/>
              </a:spcAft>
              <a:buNone/>
            </a:pPr>
            <a:r>
              <a:t/>
            </a:r>
            <a:endParaRPr sz="2350">
              <a:solidFill>
                <a:schemeClr val="dk1"/>
              </a:solidFill>
              <a:latin typeface="Verdana"/>
              <a:ea typeface="Verdana"/>
              <a:cs typeface="Verdana"/>
              <a:sym typeface="Verdana"/>
            </a:endParaRPr>
          </a:p>
          <a:p>
            <a:pPr indent="0" lvl="0" marL="0" marR="0" rtl="0" algn="ctr">
              <a:lnSpc>
                <a:spcPct val="100000"/>
              </a:lnSpc>
              <a:spcBef>
                <a:spcPts val="0"/>
              </a:spcBef>
              <a:spcAft>
                <a:spcPts val="0"/>
              </a:spcAft>
              <a:buNone/>
            </a:pPr>
            <a:r>
              <a:rPr b="1" lang="en-US" sz="2400">
                <a:solidFill>
                  <a:srgbClr val="FFCCFF"/>
                </a:solidFill>
                <a:latin typeface="Verdana"/>
                <a:ea typeface="Verdana"/>
                <a:cs typeface="Verdana"/>
                <a:sym typeface="Verdana"/>
              </a:rPr>
              <a:t>If b</a:t>
            </a:r>
            <a:r>
              <a:rPr b="1" baseline="30000" lang="en-US" sz="2400">
                <a:solidFill>
                  <a:srgbClr val="FFCCFF"/>
                </a:solidFill>
                <a:latin typeface="Verdana"/>
                <a:ea typeface="Verdana"/>
                <a:cs typeface="Verdana"/>
                <a:sym typeface="Verdana"/>
              </a:rPr>
              <a:t>2 </a:t>
            </a:r>
            <a:r>
              <a:rPr b="1" lang="en-US" sz="2400">
                <a:solidFill>
                  <a:srgbClr val="FFCCFF"/>
                </a:solidFill>
                <a:latin typeface="Verdana"/>
                <a:ea typeface="Verdana"/>
                <a:cs typeface="Verdana"/>
                <a:sym typeface="Verdana"/>
              </a:rPr>
              <a:t>&gt; ac,	the equation represents</a:t>
            </a:r>
            <a:endParaRPr sz="2400">
              <a:solidFill>
                <a:schemeClr val="dk1"/>
              </a:solidFill>
              <a:latin typeface="Verdana"/>
              <a:ea typeface="Verdana"/>
              <a:cs typeface="Verdana"/>
              <a:sym typeface="Verdana"/>
            </a:endParaRPr>
          </a:p>
          <a:p>
            <a:pPr indent="0" lvl="0" marL="1949450" marR="0" rtl="0" algn="l">
              <a:lnSpc>
                <a:spcPct val="100000"/>
              </a:lnSpc>
              <a:spcBef>
                <a:spcPts val="0"/>
              </a:spcBef>
              <a:spcAft>
                <a:spcPts val="0"/>
              </a:spcAft>
              <a:buNone/>
            </a:pPr>
            <a:r>
              <a:rPr b="1" lang="en-US" sz="2400">
                <a:solidFill>
                  <a:srgbClr val="FFCCFF"/>
                </a:solidFill>
                <a:latin typeface="Verdana"/>
                <a:ea typeface="Verdana"/>
                <a:cs typeface="Verdana"/>
                <a:sym typeface="Verdana"/>
              </a:rPr>
              <a:t>a HYPERBOLA.</a:t>
            </a:r>
            <a:endParaRPr sz="2400">
              <a:solidFill>
                <a:schemeClr val="dk1"/>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type="title"/>
          </p:nvPr>
        </p:nvSpPr>
        <p:spPr>
          <a:xfrm>
            <a:off x="2974339" y="928369"/>
            <a:ext cx="328993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2400" u="sng">
                <a:latin typeface="Arial"/>
                <a:ea typeface="Arial"/>
                <a:cs typeface="Arial"/>
                <a:sym typeface="Arial"/>
              </a:rPr>
              <a:t>SPACE CURVE (3-D)</a:t>
            </a:r>
            <a:endParaRPr sz="2400">
              <a:latin typeface="Arial"/>
              <a:ea typeface="Arial"/>
              <a:cs typeface="Arial"/>
              <a:sym typeface="Arial"/>
            </a:endParaRPr>
          </a:p>
        </p:txBody>
      </p:sp>
      <p:sp>
        <p:nvSpPr>
          <p:cNvPr id="202" name="Google Shape;202;p20"/>
          <p:cNvSpPr txBox="1"/>
          <p:nvPr/>
        </p:nvSpPr>
        <p:spPr>
          <a:xfrm>
            <a:off x="1069339" y="1707134"/>
            <a:ext cx="7591425" cy="3515360"/>
          </a:xfrm>
          <a:prstGeom prst="rect">
            <a:avLst/>
          </a:prstGeom>
          <a:noFill/>
          <a:ln>
            <a:noFill/>
          </a:ln>
        </p:spPr>
        <p:txBody>
          <a:bodyPr anchorCtr="0" anchor="t" bIns="0" lIns="0" spcFirstLastPara="1" rIns="0" wrap="square" tIns="12700">
            <a:spAutoFit/>
          </a:bodyPr>
          <a:lstStyle/>
          <a:p>
            <a:pPr indent="-914400" lvl="0" marL="1002664" marR="718185" rtl="0" algn="l">
              <a:lnSpc>
                <a:spcPct val="100000"/>
              </a:lnSpc>
              <a:spcBef>
                <a:spcPts val="0"/>
              </a:spcBef>
              <a:spcAft>
                <a:spcPts val="0"/>
              </a:spcAft>
              <a:buNone/>
            </a:pPr>
            <a:r>
              <a:rPr b="1" lang="en-US" sz="2400">
                <a:solidFill>
                  <a:srgbClr val="FFFFFF"/>
                </a:solidFill>
                <a:latin typeface="Verdana"/>
                <a:ea typeface="Verdana"/>
                <a:cs typeface="Verdana"/>
                <a:sym typeface="Verdana"/>
              </a:rPr>
              <a:t>Explicit non-parametric representation:  x = x,	y = f(x),	z = g(x).</a:t>
            </a:r>
            <a:endParaRPr sz="2400">
              <a:solidFill>
                <a:schemeClr val="dk1"/>
              </a:solidFill>
              <a:latin typeface="Verdana"/>
              <a:ea typeface="Verdana"/>
              <a:cs typeface="Verdana"/>
              <a:sym typeface="Verdana"/>
            </a:endParaRPr>
          </a:p>
          <a:p>
            <a:pPr indent="-914400" lvl="0" marL="927100" marR="728345" rtl="0" algn="l">
              <a:lnSpc>
                <a:spcPct val="100000"/>
              </a:lnSpc>
              <a:spcBef>
                <a:spcPts val="2040"/>
              </a:spcBef>
              <a:spcAft>
                <a:spcPts val="0"/>
              </a:spcAft>
              <a:buNone/>
            </a:pPr>
            <a:r>
              <a:rPr b="1" lang="en-US" sz="2400">
                <a:solidFill>
                  <a:srgbClr val="FFFFFF"/>
                </a:solidFill>
                <a:latin typeface="Verdana"/>
                <a:ea typeface="Verdana"/>
                <a:cs typeface="Verdana"/>
                <a:sym typeface="Verdana"/>
              </a:rPr>
              <a:t>Non-parametric implicit representation:  f(x, y, z)	= 0,	g(x, y, z) = 0.</a:t>
            </a:r>
            <a:endParaRPr sz="2400">
              <a:solidFill>
                <a:schemeClr val="dk1"/>
              </a:solidFill>
              <a:latin typeface="Verdana"/>
              <a:ea typeface="Verdana"/>
              <a:cs typeface="Verdana"/>
              <a:sym typeface="Verdana"/>
            </a:endParaRPr>
          </a:p>
          <a:p>
            <a:pPr indent="0" lvl="0" marL="0" marR="0" rtl="0" algn="l">
              <a:lnSpc>
                <a:spcPct val="100000"/>
              </a:lnSpc>
              <a:spcBef>
                <a:spcPts val="20"/>
              </a:spcBef>
              <a:spcAft>
                <a:spcPts val="0"/>
              </a:spcAft>
              <a:buNone/>
            </a:pPr>
            <a:r>
              <a:t/>
            </a:r>
            <a:endParaRPr sz="2350">
              <a:solidFill>
                <a:schemeClr val="dk1"/>
              </a:solidFill>
              <a:latin typeface="Verdana"/>
              <a:ea typeface="Verdana"/>
              <a:cs typeface="Verdana"/>
              <a:sym typeface="Verdana"/>
            </a:endParaRPr>
          </a:p>
          <a:p>
            <a:pPr indent="914400" lvl="0" marL="12700" marR="5080" rtl="0" algn="l">
              <a:lnSpc>
                <a:spcPct val="100000"/>
              </a:lnSpc>
              <a:spcBef>
                <a:spcPts val="0"/>
              </a:spcBef>
              <a:spcAft>
                <a:spcPts val="0"/>
              </a:spcAft>
              <a:buNone/>
            </a:pPr>
            <a:r>
              <a:rPr b="1" lang="en-US" sz="2400">
                <a:solidFill>
                  <a:srgbClr val="FFCCFF"/>
                </a:solidFill>
                <a:latin typeface="Verdana"/>
                <a:ea typeface="Verdana"/>
                <a:cs typeface="Verdana"/>
                <a:sym typeface="Verdana"/>
              </a:rPr>
              <a:t>Intersection of the above two surfaces  represents a curve.</a:t>
            </a:r>
            <a:endParaRPr sz="2400">
              <a:solidFill>
                <a:schemeClr val="dk1"/>
              </a:solidFill>
              <a:latin typeface="Verdana"/>
              <a:ea typeface="Verdana"/>
              <a:cs typeface="Verdana"/>
              <a:sym typeface="Verdana"/>
            </a:endParaRPr>
          </a:p>
          <a:p>
            <a:pPr indent="0" lvl="0" marL="88900" marR="0" rtl="0" algn="l">
              <a:lnSpc>
                <a:spcPct val="100000"/>
              </a:lnSpc>
              <a:spcBef>
                <a:spcPts val="2400"/>
              </a:spcBef>
              <a:spcAft>
                <a:spcPts val="0"/>
              </a:spcAft>
              <a:buNone/>
            </a:pPr>
            <a:r>
              <a:rPr b="1" lang="en-US" sz="2400">
                <a:solidFill>
                  <a:srgbClr val="FFFFFF"/>
                </a:solidFill>
                <a:latin typeface="Verdana"/>
                <a:ea typeface="Verdana"/>
                <a:cs typeface="Verdana"/>
                <a:sym typeface="Verdana"/>
              </a:rPr>
              <a:t>Examples:</a:t>
            </a:r>
            <a:endParaRPr sz="2400">
              <a:solidFill>
                <a:schemeClr val="dk1"/>
              </a:solidFill>
              <a:latin typeface="Verdana"/>
              <a:ea typeface="Verdana"/>
              <a:cs typeface="Verdana"/>
              <a:sym typeface="Verdana"/>
            </a:endParaRPr>
          </a:p>
        </p:txBody>
      </p:sp>
      <p:sp>
        <p:nvSpPr>
          <p:cNvPr id="203" name="Google Shape;203;p20"/>
          <p:cNvSpPr txBox="1"/>
          <p:nvPr/>
        </p:nvSpPr>
        <p:spPr>
          <a:xfrm>
            <a:off x="3300984" y="5399532"/>
            <a:ext cx="3419475" cy="677545"/>
          </a:xfrm>
          <a:prstGeom prst="rect">
            <a:avLst/>
          </a:prstGeom>
          <a:solidFill>
            <a:srgbClr val="98CBFF"/>
          </a:solidFill>
          <a:ln>
            <a:noFill/>
          </a:ln>
        </p:spPr>
        <p:txBody>
          <a:bodyPr anchorCtr="0" anchor="t" bIns="0" lIns="0" spcFirstLastPara="1" rIns="0" wrap="square" tIns="38100">
            <a:spAutoFit/>
          </a:bodyPr>
          <a:lstStyle/>
          <a:p>
            <a:pPr indent="0" lvl="0" marL="88900" marR="0" rtl="0" algn="l">
              <a:lnSpc>
                <a:spcPct val="100000"/>
              </a:lnSpc>
              <a:spcBef>
                <a:spcPts val="0"/>
              </a:spcBef>
              <a:spcAft>
                <a:spcPts val="0"/>
              </a:spcAft>
              <a:buNone/>
            </a:pPr>
            <a:r>
              <a:rPr i="1" lang="en-US" sz="3550">
                <a:solidFill>
                  <a:schemeClr val="dk1"/>
                </a:solidFill>
                <a:latin typeface="Times New Roman"/>
                <a:ea typeface="Times New Roman"/>
                <a:cs typeface="Times New Roman"/>
                <a:sym typeface="Times New Roman"/>
              </a:rPr>
              <a:t>x </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i="1" lang="en-US" sz="3550">
                <a:solidFill>
                  <a:schemeClr val="dk1"/>
                </a:solidFill>
                <a:latin typeface="Times New Roman"/>
                <a:ea typeface="Times New Roman"/>
                <a:cs typeface="Times New Roman"/>
                <a:sym typeface="Times New Roman"/>
              </a:rPr>
              <a:t>t</a:t>
            </a:r>
            <a:r>
              <a:rPr baseline="30000" lang="en-US" sz="3075">
                <a:solidFill>
                  <a:schemeClr val="dk1"/>
                </a:solidFill>
                <a:latin typeface="Times New Roman"/>
                <a:ea typeface="Times New Roman"/>
                <a:cs typeface="Times New Roman"/>
                <a:sym typeface="Times New Roman"/>
              </a:rPr>
              <a:t>3 </a:t>
            </a:r>
            <a:r>
              <a:rPr lang="en-US" sz="3550">
                <a:solidFill>
                  <a:schemeClr val="dk1"/>
                </a:solidFill>
                <a:latin typeface="Times New Roman"/>
                <a:ea typeface="Times New Roman"/>
                <a:cs typeface="Times New Roman"/>
                <a:sym typeface="Times New Roman"/>
              </a:rPr>
              <a:t>, </a:t>
            </a:r>
            <a:r>
              <a:rPr i="1" lang="en-US" sz="3550">
                <a:solidFill>
                  <a:schemeClr val="dk1"/>
                </a:solidFill>
                <a:latin typeface="Times New Roman"/>
                <a:ea typeface="Times New Roman"/>
                <a:cs typeface="Times New Roman"/>
                <a:sym typeface="Times New Roman"/>
              </a:rPr>
              <a:t>y </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i="1" lang="en-US" sz="3550">
                <a:solidFill>
                  <a:schemeClr val="dk1"/>
                </a:solidFill>
                <a:latin typeface="Times New Roman"/>
                <a:ea typeface="Times New Roman"/>
                <a:cs typeface="Times New Roman"/>
                <a:sym typeface="Times New Roman"/>
              </a:rPr>
              <a:t>t </a:t>
            </a:r>
            <a:r>
              <a:rPr baseline="30000" lang="en-US" sz="3075">
                <a:solidFill>
                  <a:schemeClr val="dk1"/>
                </a:solidFill>
                <a:latin typeface="Times New Roman"/>
                <a:ea typeface="Times New Roman"/>
                <a:cs typeface="Times New Roman"/>
                <a:sym typeface="Times New Roman"/>
              </a:rPr>
              <a:t>2 </a:t>
            </a:r>
            <a:r>
              <a:rPr lang="en-US" sz="3550">
                <a:solidFill>
                  <a:schemeClr val="dk1"/>
                </a:solidFill>
                <a:latin typeface="Times New Roman"/>
                <a:ea typeface="Times New Roman"/>
                <a:cs typeface="Times New Roman"/>
                <a:sym typeface="Times New Roman"/>
              </a:rPr>
              <a:t>, </a:t>
            </a:r>
            <a:r>
              <a:rPr i="1" lang="en-US" sz="3550">
                <a:solidFill>
                  <a:schemeClr val="dk1"/>
                </a:solidFill>
                <a:latin typeface="Times New Roman"/>
                <a:ea typeface="Times New Roman"/>
                <a:cs typeface="Times New Roman"/>
                <a:sym typeface="Times New Roman"/>
              </a:rPr>
              <a:t>z </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i="1" lang="en-US" sz="3550">
                <a:solidFill>
                  <a:schemeClr val="dk1"/>
                </a:solidFill>
                <a:latin typeface="Times New Roman"/>
                <a:ea typeface="Times New Roman"/>
                <a:cs typeface="Times New Roman"/>
                <a:sym typeface="Times New Roman"/>
              </a:rPr>
              <a:t>t</a:t>
            </a:r>
            <a:r>
              <a:rPr lang="en-US" sz="3550">
                <a:solidFill>
                  <a:schemeClr val="dk1"/>
                </a:solidFill>
                <a:latin typeface="Times New Roman"/>
                <a:ea typeface="Times New Roman"/>
                <a:cs typeface="Times New Roman"/>
                <a:sym typeface="Times New Roman"/>
              </a:rPr>
              <a:t>.</a:t>
            </a:r>
            <a:endParaRPr sz="355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1"/>
          <p:cNvSpPr txBox="1"/>
          <p:nvPr/>
        </p:nvSpPr>
        <p:spPr>
          <a:xfrm>
            <a:off x="1152397" y="2404364"/>
            <a:ext cx="2213610" cy="1122680"/>
          </a:xfrm>
          <a:prstGeom prst="rect">
            <a:avLst/>
          </a:prstGeom>
          <a:noFill/>
          <a:ln>
            <a:noFill/>
          </a:ln>
        </p:spPr>
        <p:txBody>
          <a:bodyPr anchorCtr="0" anchor="t" bIns="0" lIns="0" spcFirstLastPara="1" rIns="0" wrap="square" tIns="12700">
            <a:spAutoFit/>
          </a:bodyPr>
          <a:lstStyle/>
          <a:p>
            <a:pPr indent="-524510" lvl="0" marL="536575" marR="5080" rtl="0" algn="just">
              <a:lnSpc>
                <a:spcPct val="100000"/>
              </a:lnSpc>
              <a:spcBef>
                <a:spcPts val="0"/>
              </a:spcBef>
              <a:spcAft>
                <a:spcPts val="0"/>
              </a:spcAft>
              <a:buNone/>
            </a:pPr>
            <a:r>
              <a:rPr b="1" lang="en-US" sz="2400">
                <a:solidFill>
                  <a:srgbClr val="FFCC99"/>
                </a:solidFill>
                <a:latin typeface="Verdana"/>
                <a:ea typeface="Verdana"/>
                <a:cs typeface="Verdana"/>
                <a:sym typeface="Verdana"/>
              </a:rPr>
              <a:t>Curve on the  seam of a  baseball:</a:t>
            </a:r>
            <a:endParaRPr sz="2400">
              <a:solidFill>
                <a:schemeClr val="dk1"/>
              </a:solidFill>
              <a:latin typeface="Verdana"/>
              <a:ea typeface="Verdana"/>
              <a:cs typeface="Verdana"/>
              <a:sym typeface="Verdana"/>
            </a:endParaRPr>
          </a:p>
        </p:txBody>
      </p:sp>
      <p:sp>
        <p:nvSpPr>
          <p:cNvPr id="209" name="Google Shape;209;p21"/>
          <p:cNvSpPr/>
          <p:nvPr/>
        </p:nvSpPr>
        <p:spPr>
          <a:xfrm>
            <a:off x="3581400" y="2324100"/>
            <a:ext cx="5509260" cy="1426210"/>
          </a:xfrm>
          <a:custGeom>
            <a:rect b="b" l="l" r="r" t="t"/>
            <a:pathLst>
              <a:path extrusionOk="0" h="1426210" w="5509259">
                <a:moveTo>
                  <a:pt x="5509259" y="1425702"/>
                </a:moveTo>
                <a:lnTo>
                  <a:pt x="5509259" y="0"/>
                </a:lnTo>
                <a:lnTo>
                  <a:pt x="0" y="0"/>
                </a:lnTo>
                <a:lnTo>
                  <a:pt x="0" y="1425702"/>
                </a:lnTo>
                <a:lnTo>
                  <a:pt x="5509259" y="1425702"/>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21"/>
          <p:cNvSpPr txBox="1"/>
          <p:nvPr/>
        </p:nvSpPr>
        <p:spPr>
          <a:xfrm>
            <a:off x="3633425" y="2189681"/>
            <a:ext cx="5414645" cy="1505585"/>
          </a:xfrm>
          <a:prstGeom prst="rect">
            <a:avLst/>
          </a:prstGeom>
          <a:noFill/>
          <a:ln>
            <a:noFill/>
          </a:ln>
        </p:spPr>
        <p:txBody>
          <a:bodyPr anchorCtr="0" anchor="t" bIns="0" lIns="0" spcFirstLastPara="1" rIns="0" wrap="square" tIns="11425">
            <a:spAutoFit/>
          </a:bodyPr>
          <a:lstStyle/>
          <a:p>
            <a:pPr indent="-635" lvl="0" marL="12700" marR="5080" rtl="0" algn="just">
              <a:lnSpc>
                <a:spcPct val="119900"/>
              </a:lnSpc>
              <a:spcBef>
                <a:spcPts val="0"/>
              </a:spcBef>
              <a:spcAft>
                <a:spcPts val="0"/>
              </a:spcAft>
              <a:buNone/>
            </a:pPr>
            <a:r>
              <a:rPr i="1" lang="en-US" sz="2600">
                <a:solidFill>
                  <a:schemeClr val="dk1"/>
                </a:solidFill>
                <a:latin typeface="Times New Roman"/>
                <a:ea typeface="Times New Roman"/>
                <a:cs typeface="Times New Roman"/>
                <a:sym typeface="Times New Roman"/>
              </a:rPr>
              <a:t>x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λ</a:t>
            </a:r>
            <a:r>
              <a:rPr lang="en-US" sz="2600">
                <a:solidFill>
                  <a:schemeClr val="dk1"/>
                </a:solidFill>
                <a:latin typeface="Times New Roman"/>
                <a:ea typeface="Times New Roman"/>
                <a:cs typeface="Times New Roman"/>
                <a:sym typeface="Times New Roman"/>
              </a:rPr>
              <a:t>[</a:t>
            </a:r>
            <a:r>
              <a:rPr i="1" lang="en-US" sz="2600">
                <a:solidFill>
                  <a:schemeClr val="dk1"/>
                </a:solidFill>
                <a:latin typeface="Times New Roman"/>
                <a:ea typeface="Times New Roman"/>
                <a:cs typeface="Times New Roman"/>
                <a:sym typeface="Times New Roman"/>
              </a:rPr>
              <a:t>a</a:t>
            </a:r>
            <a:r>
              <a:rPr lang="en-US" sz="2600">
                <a:solidFill>
                  <a:schemeClr val="dk1"/>
                </a:solidFill>
                <a:latin typeface="Times New Roman"/>
                <a:ea typeface="Times New Roman"/>
                <a:cs typeface="Times New Roman"/>
                <a:sym typeface="Times New Roman"/>
              </a:rPr>
              <a:t>.cos(</a:t>
            </a:r>
            <a:r>
              <a:rPr lang="en-US" sz="2700">
                <a:solidFill>
                  <a:schemeClr val="dk1"/>
                </a:solidFill>
                <a:latin typeface="Noto Sans Symbols"/>
                <a:ea typeface="Noto Sans Symbols"/>
                <a:cs typeface="Noto Sans Symbols"/>
                <a:sym typeface="Noto Sans Symbols"/>
              </a:rPr>
              <a:t>θ</a:t>
            </a:r>
            <a:r>
              <a:rPr lang="en-US" sz="2700">
                <a:solidFill>
                  <a:schemeClr val="dk1"/>
                </a:solidFill>
                <a:latin typeface="Times New Roman"/>
                <a:ea typeface="Times New Roman"/>
                <a:cs typeface="Times New Roman"/>
                <a:sym typeface="Times New Roman"/>
              </a:rPr>
              <a:t>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π</a:t>
            </a:r>
            <a:r>
              <a:rPr lang="en-US" sz="2700">
                <a:solidFill>
                  <a:schemeClr val="dk1"/>
                </a:solidFill>
                <a:latin typeface="Times New Roman"/>
                <a:ea typeface="Times New Roman"/>
                <a:cs typeface="Times New Roman"/>
                <a:sym typeface="Times New Roman"/>
              </a:rPr>
              <a:t> </a:t>
            </a:r>
            <a:r>
              <a:rPr lang="en-US" sz="2600">
                <a:solidFill>
                  <a:schemeClr val="dk1"/>
                </a:solidFill>
                <a:latin typeface="Times New Roman"/>
                <a:ea typeface="Times New Roman"/>
                <a:cs typeface="Times New Roman"/>
                <a:sym typeface="Times New Roman"/>
              </a:rPr>
              <a:t>/ 4)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i="1" lang="en-US" sz="2600">
                <a:solidFill>
                  <a:schemeClr val="dk1"/>
                </a:solidFill>
                <a:latin typeface="Times New Roman"/>
                <a:ea typeface="Times New Roman"/>
                <a:cs typeface="Times New Roman"/>
                <a:sym typeface="Times New Roman"/>
              </a:rPr>
              <a:t>b</a:t>
            </a:r>
            <a:r>
              <a:rPr lang="en-US" sz="2600">
                <a:solidFill>
                  <a:schemeClr val="dk1"/>
                </a:solidFill>
                <a:latin typeface="Times New Roman"/>
                <a:ea typeface="Times New Roman"/>
                <a:cs typeface="Times New Roman"/>
                <a:sym typeface="Times New Roman"/>
              </a:rPr>
              <a:t>.cos 3(</a:t>
            </a:r>
            <a:r>
              <a:rPr lang="en-US" sz="2700">
                <a:solidFill>
                  <a:schemeClr val="dk1"/>
                </a:solidFill>
                <a:latin typeface="Noto Sans Symbols"/>
                <a:ea typeface="Noto Sans Symbols"/>
                <a:cs typeface="Noto Sans Symbols"/>
                <a:sym typeface="Noto Sans Symbols"/>
              </a:rPr>
              <a:t>θ</a:t>
            </a:r>
            <a:r>
              <a:rPr lang="en-US" sz="2700">
                <a:solidFill>
                  <a:schemeClr val="dk1"/>
                </a:solidFill>
                <a:latin typeface="Times New Roman"/>
                <a:ea typeface="Times New Roman"/>
                <a:cs typeface="Times New Roman"/>
                <a:sym typeface="Times New Roman"/>
              </a:rPr>
              <a:t>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π</a:t>
            </a:r>
            <a:r>
              <a:rPr lang="en-US" sz="2700">
                <a:solidFill>
                  <a:schemeClr val="dk1"/>
                </a:solidFill>
                <a:latin typeface="Times New Roman"/>
                <a:ea typeface="Times New Roman"/>
                <a:cs typeface="Times New Roman"/>
                <a:sym typeface="Times New Roman"/>
              </a:rPr>
              <a:t> </a:t>
            </a:r>
            <a:r>
              <a:rPr lang="en-US" sz="2600">
                <a:solidFill>
                  <a:schemeClr val="dk1"/>
                </a:solidFill>
                <a:latin typeface="Times New Roman"/>
                <a:ea typeface="Times New Roman"/>
                <a:cs typeface="Times New Roman"/>
                <a:sym typeface="Times New Roman"/>
              </a:rPr>
              <a:t>/ 4)],  </a:t>
            </a:r>
            <a:r>
              <a:rPr i="1" lang="en-US" sz="2600">
                <a:solidFill>
                  <a:schemeClr val="dk1"/>
                </a:solidFill>
                <a:latin typeface="Times New Roman"/>
                <a:ea typeface="Times New Roman"/>
                <a:cs typeface="Times New Roman"/>
                <a:sym typeface="Times New Roman"/>
              </a:rPr>
              <a:t>y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μ</a:t>
            </a:r>
            <a:r>
              <a:rPr lang="en-US" sz="2600">
                <a:solidFill>
                  <a:schemeClr val="dk1"/>
                </a:solidFill>
                <a:latin typeface="Times New Roman"/>
                <a:ea typeface="Times New Roman"/>
                <a:cs typeface="Times New Roman"/>
                <a:sym typeface="Times New Roman"/>
              </a:rPr>
              <a:t>[</a:t>
            </a:r>
            <a:r>
              <a:rPr i="1" lang="en-US" sz="2600">
                <a:solidFill>
                  <a:schemeClr val="dk1"/>
                </a:solidFill>
                <a:latin typeface="Times New Roman"/>
                <a:ea typeface="Times New Roman"/>
                <a:cs typeface="Times New Roman"/>
                <a:sym typeface="Times New Roman"/>
              </a:rPr>
              <a:t>a</a:t>
            </a:r>
            <a:r>
              <a:rPr lang="en-US" sz="2600">
                <a:solidFill>
                  <a:schemeClr val="dk1"/>
                </a:solidFill>
                <a:latin typeface="Times New Roman"/>
                <a:ea typeface="Times New Roman"/>
                <a:cs typeface="Times New Roman"/>
                <a:sym typeface="Times New Roman"/>
              </a:rPr>
              <a:t>.sin(</a:t>
            </a:r>
            <a:r>
              <a:rPr lang="en-US" sz="2700">
                <a:solidFill>
                  <a:schemeClr val="dk1"/>
                </a:solidFill>
                <a:latin typeface="Noto Sans Symbols"/>
                <a:ea typeface="Noto Sans Symbols"/>
                <a:cs typeface="Noto Sans Symbols"/>
                <a:sym typeface="Noto Sans Symbols"/>
              </a:rPr>
              <a:t>θ</a:t>
            </a:r>
            <a:r>
              <a:rPr lang="en-US" sz="2700">
                <a:solidFill>
                  <a:schemeClr val="dk1"/>
                </a:solidFill>
                <a:latin typeface="Times New Roman"/>
                <a:ea typeface="Times New Roman"/>
                <a:cs typeface="Times New Roman"/>
                <a:sym typeface="Times New Roman"/>
              </a:rPr>
              <a:t>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π</a:t>
            </a:r>
            <a:r>
              <a:rPr lang="en-US" sz="2700">
                <a:solidFill>
                  <a:schemeClr val="dk1"/>
                </a:solidFill>
                <a:latin typeface="Times New Roman"/>
                <a:ea typeface="Times New Roman"/>
                <a:cs typeface="Times New Roman"/>
                <a:sym typeface="Times New Roman"/>
              </a:rPr>
              <a:t> </a:t>
            </a:r>
            <a:r>
              <a:rPr lang="en-US" sz="2600">
                <a:solidFill>
                  <a:schemeClr val="dk1"/>
                </a:solidFill>
                <a:latin typeface="Times New Roman"/>
                <a:ea typeface="Times New Roman"/>
                <a:cs typeface="Times New Roman"/>
                <a:sym typeface="Times New Roman"/>
              </a:rPr>
              <a:t>/ 4)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i="1" lang="en-US" sz="2600">
                <a:solidFill>
                  <a:schemeClr val="dk1"/>
                </a:solidFill>
                <a:latin typeface="Times New Roman"/>
                <a:ea typeface="Times New Roman"/>
                <a:cs typeface="Times New Roman"/>
                <a:sym typeface="Times New Roman"/>
              </a:rPr>
              <a:t>b</a:t>
            </a:r>
            <a:r>
              <a:rPr lang="en-US" sz="2600">
                <a:solidFill>
                  <a:schemeClr val="dk1"/>
                </a:solidFill>
                <a:latin typeface="Times New Roman"/>
                <a:ea typeface="Times New Roman"/>
                <a:cs typeface="Times New Roman"/>
                <a:sym typeface="Times New Roman"/>
              </a:rPr>
              <a:t>.sin 3(</a:t>
            </a:r>
            <a:r>
              <a:rPr lang="en-US" sz="2700">
                <a:solidFill>
                  <a:schemeClr val="dk1"/>
                </a:solidFill>
                <a:latin typeface="Noto Sans Symbols"/>
                <a:ea typeface="Noto Sans Symbols"/>
                <a:cs typeface="Noto Sans Symbols"/>
                <a:sym typeface="Noto Sans Symbols"/>
              </a:rPr>
              <a:t>θ</a:t>
            </a:r>
            <a:r>
              <a:rPr lang="en-US" sz="2700">
                <a:solidFill>
                  <a:schemeClr val="dk1"/>
                </a:solidFill>
                <a:latin typeface="Times New Roman"/>
                <a:ea typeface="Times New Roman"/>
                <a:cs typeface="Times New Roman"/>
                <a:sym typeface="Times New Roman"/>
              </a:rPr>
              <a:t>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π</a:t>
            </a:r>
            <a:r>
              <a:rPr lang="en-US" sz="2700">
                <a:solidFill>
                  <a:schemeClr val="dk1"/>
                </a:solidFill>
                <a:latin typeface="Times New Roman"/>
                <a:ea typeface="Times New Roman"/>
                <a:cs typeface="Times New Roman"/>
                <a:sym typeface="Times New Roman"/>
              </a:rPr>
              <a:t> </a:t>
            </a:r>
            <a:r>
              <a:rPr lang="en-US" sz="2600">
                <a:solidFill>
                  <a:schemeClr val="dk1"/>
                </a:solidFill>
                <a:latin typeface="Times New Roman"/>
                <a:ea typeface="Times New Roman"/>
                <a:cs typeface="Times New Roman"/>
                <a:sym typeface="Times New Roman"/>
              </a:rPr>
              <a:t>/ 4)],  </a:t>
            </a:r>
            <a:r>
              <a:rPr i="1" lang="en-US" sz="2600">
                <a:solidFill>
                  <a:schemeClr val="dk1"/>
                </a:solidFill>
                <a:latin typeface="Times New Roman"/>
                <a:ea typeface="Times New Roman"/>
                <a:cs typeface="Times New Roman"/>
                <a:sym typeface="Times New Roman"/>
              </a:rPr>
              <a:t>z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i="1" lang="en-US" sz="2600">
                <a:solidFill>
                  <a:schemeClr val="dk1"/>
                </a:solidFill>
                <a:latin typeface="Times New Roman"/>
                <a:ea typeface="Times New Roman"/>
                <a:cs typeface="Times New Roman"/>
                <a:sym typeface="Times New Roman"/>
              </a:rPr>
              <a:t>c</a:t>
            </a:r>
            <a:r>
              <a:rPr lang="en-US" sz="2600">
                <a:solidFill>
                  <a:schemeClr val="dk1"/>
                </a:solidFill>
                <a:latin typeface="Times New Roman"/>
                <a:ea typeface="Times New Roman"/>
                <a:cs typeface="Times New Roman"/>
                <a:sym typeface="Times New Roman"/>
              </a:rPr>
              <a:t>.sin(2</a:t>
            </a:r>
            <a:r>
              <a:rPr lang="en-US" sz="2700">
                <a:solidFill>
                  <a:schemeClr val="dk1"/>
                </a:solidFill>
                <a:latin typeface="Noto Sans Symbols"/>
                <a:ea typeface="Noto Sans Symbols"/>
                <a:cs typeface="Noto Sans Symbols"/>
                <a:sym typeface="Noto Sans Symbols"/>
              </a:rPr>
              <a:t>θ</a:t>
            </a:r>
            <a:r>
              <a:rPr lang="en-US" sz="2700">
                <a:solidFill>
                  <a:schemeClr val="dk1"/>
                </a:solidFill>
                <a:latin typeface="Times New Roman"/>
                <a:ea typeface="Times New Roman"/>
                <a:cs typeface="Times New Roman"/>
                <a:sym typeface="Times New Roman"/>
              </a:rPr>
              <a:t> </a:t>
            </a:r>
            <a:r>
              <a:rPr lang="en-US" sz="2600">
                <a:solidFill>
                  <a:schemeClr val="dk1"/>
                </a:solidFill>
                <a:latin typeface="Times New Roman"/>
                <a:ea typeface="Times New Roman"/>
                <a:cs typeface="Times New Roman"/>
                <a:sym typeface="Times New Roman"/>
              </a:rPr>
              <a:t>).</a:t>
            </a:r>
            <a:endParaRPr sz="2600">
              <a:solidFill>
                <a:schemeClr val="dk1"/>
              </a:solidFill>
              <a:latin typeface="Times New Roman"/>
              <a:ea typeface="Times New Roman"/>
              <a:cs typeface="Times New Roman"/>
              <a:sym typeface="Times New Roman"/>
            </a:endParaRPr>
          </a:p>
        </p:txBody>
      </p:sp>
      <p:sp>
        <p:nvSpPr>
          <p:cNvPr id="211" name="Google Shape;211;p21"/>
          <p:cNvSpPr txBox="1"/>
          <p:nvPr/>
        </p:nvSpPr>
        <p:spPr>
          <a:xfrm>
            <a:off x="2212339" y="4259833"/>
            <a:ext cx="12077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where,</a:t>
            </a:r>
            <a:endParaRPr sz="2400">
              <a:solidFill>
                <a:schemeClr val="dk1"/>
              </a:solidFill>
              <a:latin typeface="Verdana"/>
              <a:ea typeface="Verdana"/>
              <a:cs typeface="Verdana"/>
              <a:sym typeface="Verdana"/>
            </a:endParaRPr>
          </a:p>
        </p:txBody>
      </p:sp>
      <p:sp>
        <p:nvSpPr>
          <p:cNvPr id="212" name="Google Shape;212;p21"/>
          <p:cNvSpPr/>
          <p:nvPr/>
        </p:nvSpPr>
        <p:spPr>
          <a:xfrm>
            <a:off x="3581400" y="3848100"/>
            <a:ext cx="3996054" cy="1413510"/>
          </a:xfrm>
          <a:custGeom>
            <a:rect b="b" l="l" r="r" t="t"/>
            <a:pathLst>
              <a:path extrusionOk="0" h="1413510" w="3996054">
                <a:moveTo>
                  <a:pt x="3995928" y="1413510"/>
                </a:moveTo>
                <a:lnTo>
                  <a:pt x="3995928" y="0"/>
                </a:lnTo>
                <a:lnTo>
                  <a:pt x="0" y="0"/>
                </a:lnTo>
                <a:lnTo>
                  <a:pt x="0" y="1413510"/>
                </a:lnTo>
                <a:lnTo>
                  <a:pt x="3995928" y="141351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21"/>
          <p:cNvSpPr txBox="1"/>
          <p:nvPr/>
        </p:nvSpPr>
        <p:spPr>
          <a:xfrm>
            <a:off x="3587766" y="3713072"/>
            <a:ext cx="3960495" cy="1494790"/>
          </a:xfrm>
          <a:prstGeom prst="rect">
            <a:avLst/>
          </a:prstGeom>
          <a:noFill/>
          <a:ln>
            <a:noFill/>
          </a:ln>
        </p:spPr>
        <p:txBody>
          <a:bodyPr anchorCtr="0" anchor="t" bIns="0" lIns="0" spcFirstLastPara="1" rIns="0" wrap="square" tIns="90800">
            <a:spAutoFit/>
          </a:bodyPr>
          <a:lstStyle/>
          <a:p>
            <a:pPr indent="0" lvl="0" marL="37465" marR="0" rtl="0" algn="l">
              <a:lnSpc>
                <a:spcPct val="100000"/>
              </a:lnSpc>
              <a:spcBef>
                <a:spcPts val="0"/>
              </a:spcBef>
              <a:spcAft>
                <a:spcPts val="0"/>
              </a:spcAft>
              <a:buNone/>
            </a:pPr>
            <a:r>
              <a:rPr lang="en-US" sz="2700">
                <a:solidFill>
                  <a:schemeClr val="dk1"/>
                </a:solidFill>
                <a:latin typeface="Noto Sans Symbols"/>
                <a:ea typeface="Noto Sans Symbols"/>
                <a:cs typeface="Noto Sans Symbols"/>
                <a:sym typeface="Noto Sans Symbols"/>
              </a:rPr>
              <a:t>λ</a:t>
            </a:r>
            <a:r>
              <a:rPr lang="en-US" sz="270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1</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i="1" lang="en-US" sz="2550">
                <a:solidFill>
                  <a:schemeClr val="dk1"/>
                </a:solidFill>
                <a:latin typeface="Times New Roman"/>
                <a:ea typeface="Times New Roman"/>
                <a:cs typeface="Times New Roman"/>
                <a:sym typeface="Times New Roman"/>
              </a:rPr>
              <a:t>d</a:t>
            </a:r>
            <a:r>
              <a:rPr lang="en-US" sz="2550">
                <a:solidFill>
                  <a:schemeClr val="dk1"/>
                </a:solidFill>
                <a:latin typeface="Times New Roman"/>
                <a:ea typeface="Times New Roman"/>
                <a:cs typeface="Times New Roman"/>
                <a:sym typeface="Times New Roman"/>
              </a:rPr>
              <a:t>.sin(2</a:t>
            </a:r>
            <a:r>
              <a:rPr lang="en-US" sz="2700">
                <a:solidFill>
                  <a:schemeClr val="dk1"/>
                </a:solidFill>
                <a:latin typeface="Noto Sans Symbols"/>
                <a:ea typeface="Noto Sans Symbols"/>
                <a:cs typeface="Noto Sans Symbols"/>
                <a:sym typeface="Noto Sans Symbols"/>
              </a:rPr>
              <a:t>θ</a:t>
            </a:r>
            <a:r>
              <a:rPr lang="en-US" sz="2700">
                <a:solidFill>
                  <a:schemeClr val="dk1"/>
                </a:solidFill>
                <a:latin typeface="Times New Roman"/>
                <a:ea typeface="Times New Roman"/>
                <a:cs typeface="Times New Roman"/>
                <a:sym typeface="Times New Roman"/>
              </a:rPr>
              <a:t> </a:t>
            </a:r>
            <a:r>
              <a:rPr lang="en-US" sz="255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1</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i="1" lang="en-US" sz="2550">
                <a:solidFill>
                  <a:schemeClr val="dk1"/>
                </a:solidFill>
                <a:latin typeface="Times New Roman"/>
                <a:ea typeface="Times New Roman"/>
                <a:cs typeface="Times New Roman"/>
                <a:sym typeface="Times New Roman"/>
              </a:rPr>
              <a:t>d </a:t>
            </a:r>
            <a:r>
              <a:rPr lang="en-US" sz="2550">
                <a:solidFill>
                  <a:schemeClr val="dk1"/>
                </a:solidFill>
                <a:latin typeface="Times New Roman"/>
                <a:ea typeface="Times New Roman"/>
                <a:cs typeface="Times New Roman"/>
                <a:sym typeface="Times New Roman"/>
              </a:rPr>
              <a:t>(</a:t>
            </a:r>
            <a:r>
              <a:rPr i="1" lang="en-US" sz="2550">
                <a:solidFill>
                  <a:schemeClr val="dk1"/>
                </a:solidFill>
                <a:latin typeface="Times New Roman"/>
                <a:ea typeface="Times New Roman"/>
                <a:cs typeface="Times New Roman"/>
                <a:sym typeface="Times New Roman"/>
              </a:rPr>
              <a:t>z </a:t>
            </a:r>
            <a:r>
              <a:rPr lang="en-US" sz="2550">
                <a:solidFill>
                  <a:schemeClr val="dk1"/>
                </a:solidFill>
                <a:latin typeface="Times New Roman"/>
                <a:ea typeface="Times New Roman"/>
                <a:cs typeface="Times New Roman"/>
                <a:sym typeface="Times New Roman"/>
              </a:rPr>
              <a:t>/ </a:t>
            </a:r>
            <a:r>
              <a:rPr i="1" lang="en-US" sz="2550">
                <a:solidFill>
                  <a:schemeClr val="dk1"/>
                </a:solidFill>
                <a:latin typeface="Times New Roman"/>
                <a:ea typeface="Times New Roman"/>
                <a:cs typeface="Times New Roman"/>
                <a:sym typeface="Times New Roman"/>
              </a:rPr>
              <a:t>c</a:t>
            </a:r>
            <a:r>
              <a:rPr lang="en-US" sz="2550">
                <a:solidFill>
                  <a:schemeClr val="dk1"/>
                </a:solidFill>
                <a:latin typeface="Times New Roman"/>
                <a:ea typeface="Times New Roman"/>
                <a:cs typeface="Times New Roman"/>
                <a:sym typeface="Times New Roman"/>
              </a:rPr>
              <a:t>),</a:t>
            </a:r>
            <a:endParaRPr sz="2550">
              <a:solidFill>
                <a:schemeClr val="dk1"/>
              </a:solidFill>
              <a:latin typeface="Times New Roman"/>
              <a:ea typeface="Times New Roman"/>
              <a:cs typeface="Times New Roman"/>
              <a:sym typeface="Times New Roman"/>
            </a:endParaRPr>
          </a:p>
          <a:p>
            <a:pPr indent="0" lvl="0" marL="47625" marR="0" rtl="0" algn="l">
              <a:lnSpc>
                <a:spcPct val="100000"/>
              </a:lnSpc>
              <a:spcBef>
                <a:spcPts val="615"/>
              </a:spcBef>
              <a:spcAft>
                <a:spcPts val="0"/>
              </a:spcAft>
              <a:buNone/>
            </a:pPr>
            <a:r>
              <a:rPr lang="en-US" sz="2700">
                <a:solidFill>
                  <a:schemeClr val="dk1"/>
                </a:solidFill>
                <a:latin typeface="Noto Sans Symbols"/>
                <a:ea typeface="Noto Sans Symbols"/>
                <a:cs typeface="Noto Sans Symbols"/>
                <a:sym typeface="Noto Sans Symbols"/>
              </a:rPr>
              <a:t>μ</a:t>
            </a:r>
            <a:r>
              <a:rPr lang="en-US" sz="270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1</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i="1" lang="en-US" sz="2550">
                <a:solidFill>
                  <a:schemeClr val="dk1"/>
                </a:solidFill>
                <a:latin typeface="Times New Roman"/>
                <a:ea typeface="Times New Roman"/>
                <a:cs typeface="Times New Roman"/>
                <a:sym typeface="Times New Roman"/>
              </a:rPr>
              <a:t>d</a:t>
            </a:r>
            <a:r>
              <a:rPr lang="en-US" sz="2550">
                <a:solidFill>
                  <a:schemeClr val="dk1"/>
                </a:solidFill>
                <a:latin typeface="Times New Roman"/>
                <a:ea typeface="Times New Roman"/>
                <a:cs typeface="Times New Roman"/>
                <a:sym typeface="Times New Roman"/>
              </a:rPr>
              <a:t>.sin(2</a:t>
            </a:r>
            <a:r>
              <a:rPr lang="en-US" sz="2700">
                <a:solidFill>
                  <a:schemeClr val="dk1"/>
                </a:solidFill>
                <a:latin typeface="Noto Sans Symbols"/>
                <a:ea typeface="Noto Sans Symbols"/>
                <a:cs typeface="Noto Sans Symbols"/>
                <a:sym typeface="Noto Sans Symbols"/>
              </a:rPr>
              <a:t>θ</a:t>
            </a:r>
            <a:r>
              <a:rPr lang="en-US" sz="2700">
                <a:solidFill>
                  <a:schemeClr val="dk1"/>
                </a:solidFill>
                <a:latin typeface="Times New Roman"/>
                <a:ea typeface="Times New Roman"/>
                <a:cs typeface="Times New Roman"/>
                <a:sym typeface="Times New Roman"/>
              </a:rPr>
              <a:t> </a:t>
            </a:r>
            <a:r>
              <a:rPr lang="en-US" sz="255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1</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i="1" lang="en-US" sz="2550">
                <a:solidFill>
                  <a:schemeClr val="dk1"/>
                </a:solidFill>
                <a:latin typeface="Times New Roman"/>
                <a:ea typeface="Times New Roman"/>
                <a:cs typeface="Times New Roman"/>
                <a:sym typeface="Times New Roman"/>
              </a:rPr>
              <a:t>d </a:t>
            </a:r>
            <a:r>
              <a:rPr lang="en-US" sz="2550">
                <a:solidFill>
                  <a:schemeClr val="dk1"/>
                </a:solidFill>
                <a:latin typeface="Times New Roman"/>
                <a:ea typeface="Times New Roman"/>
                <a:cs typeface="Times New Roman"/>
                <a:sym typeface="Times New Roman"/>
              </a:rPr>
              <a:t>(</a:t>
            </a:r>
            <a:r>
              <a:rPr i="1" lang="en-US" sz="2550">
                <a:solidFill>
                  <a:schemeClr val="dk1"/>
                </a:solidFill>
                <a:latin typeface="Times New Roman"/>
                <a:ea typeface="Times New Roman"/>
                <a:cs typeface="Times New Roman"/>
                <a:sym typeface="Times New Roman"/>
              </a:rPr>
              <a:t>z </a:t>
            </a:r>
            <a:r>
              <a:rPr lang="en-US" sz="2550">
                <a:solidFill>
                  <a:schemeClr val="dk1"/>
                </a:solidFill>
                <a:latin typeface="Times New Roman"/>
                <a:ea typeface="Times New Roman"/>
                <a:cs typeface="Times New Roman"/>
                <a:sym typeface="Times New Roman"/>
              </a:rPr>
              <a:t>/ </a:t>
            </a:r>
            <a:r>
              <a:rPr i="1" lang="en-US" sz="2550">
                <a:solidFill>
                  <a:schemeClr val="dk1"/>
                </a:solidFill>
                <a:latin typeface="Times New Roman"/>
                <a:ea typeface="Times New Roman"/>
                <a:cs typeface="Times New Roman"/>
                <a:sym typeface="Times New Roman"/>
              </a:rPr>
              <a:t>c</a:t>
            </a:r>
            <a:r>
              <a:rPr lang="en-US" sz="2550">
                <a:solidFill>
                  <a:schemeClr val="dk1"/>
                </a:solidFill>
                <a:latin typeface="Times New Roman"/>
                <a:ea typeface="Times New Roman"/>
                <a:cs typeface="Times New Roman"/>
                <a:sym typeface="Times New Roman"/>
              </a:rPr>
              <a:t>);</a:t>
            </a:r>
            <a:endParaRPr sz="2550">
              <a:solidFill>
                <a:schemeClr val="dk1"/>
              </a:solidFill>
              <a:latin typeface="Times New Roman"/>
              <a:ea typeface="Times New Roman"/>
              <a:cs typeface="Times New Roman"/>
              <a:sym typeface="Times New Roman"/>
            </a:endParaRPr>
          </a:p>
          <a:p>
            <a:pPr indent="0" lvl="0" marL="12700" marR="0" rtl="0" algn="l">
              <a:lnSpc>
                <a:spcPct val="100000"/>
              </a:lnSpc>
              <a:spcBef>
                <a:spcPts val="615"/>
              </a:spcBef>
              <a:spcAft>
                <a:spcPts val="0"/>
              </a:spcAft>
              <a:buNone/>
            </a:pPr>
            <a:r>
              <a:rPr lang="en-US" sz="2700">
                <a:solidFill>
                  <a:schemeClr val="dk1"/>
                </a:solidFill>
                <a:latin typeface="Noto Sans Symbols"/>
                <a:ea typeface="Noto Sans Symbols"/>
                <a:cs typeface="Noto Sans Symbols"/>
                <a:sym typeface="Noto Sans Symbols"/>
              </a:rPr>
              <a:t>θ</a:t>
            </a:r>
            <a:r>
              <a:rPr lang="en-US" sz="270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2</a:t>
            </a:r>
            <a:r>
              <a:rPr lang="en-US" sz="2700">
                <a:solidFill>
                  <a:schemeClr val="dk1"/>
                </a:solidFill>
                <a:latin typeface="Noto Sans Symbols"/>
                <a:ea typeface="Noto Sans Symbols"/>
                <a:cs typeface="Noto Sans Symbols"/>
                <a:sym typeface="Noto Sans Symbols"/>
              </a:rPr>
              <a:t>π</a:t>
            </a:r>
            <a:r>
              <a:rPr i="1" lang="en-US" sz="2550">
                <a:solidFill>
                  <a:schemeClr val="dk1"/>
                </a:solidFill>
                <a:latin typeface="Times New Roman"/>
                <a:ea typeface="Times New Roman"/>
                <a:cs typeface="Times New Roman"/>
                <a:sym typeface="Times New Roman"/>
              </a:rPr>
              <a:t>t</a:t>
            </a:r>
            <a:r>
              <a:rPr lang="en-US" sz="2550">
                <a:solidFill>
                  <a:schemeClr val="dk1"/>
                </a:solidFill>
                <a:latin typeface="Times New Roman"/>
                <a:ea typeface="Times New Roman"/>
                <a:cs typeface="Times New Roman"/>
                <a:sym typeface="Times New Roman"/>
              </a:rPr>
              <a:t>,0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i="1" lang="en-US" sz="2550">
                <a:solidFill>
                  <a:schemeClr val="dk1"/>
                </a:solidFill>
                <a:latin typeface="Times New Roman"/>
                <a:ea typeface="Times New Roman"/>
                <a:cs typeface="Times New Roman"/>
                <a:sym typeface="Times New Roman"/>
              </a:rPr>
              <a:t>t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1.0.</a:t>
            </a:r>
            <a:endParaRPr sz="2550">
              <a:solidFill>
                <a:schemeClr val="dk1"/>
              </a:solidFill>
              <a:latin typeface="Times New Roman"/>
              <a:ea typeface="Times New Roman"/>
              <a:cs typeface="Times New Roman"/>
              <a:sym typeface="Times New Roman"/>
            </a:endParaRPr>
          </a:p>
        </p:txBody>
      </p:sp>
      <p:sp>
        <p:nvSpPr>
          <p:cNvPr id="214" name="Google Shape;214;p21"/>
          <p:cNvSpPr txBox="1"/>
          <p:nvPr/>
        </p:nvSpPr>
        <p:spPr>
          <a:xfrm>
            <a:off x="1856485" y="6126733"/>
            <a:ext cx="120332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00"/>
                </a:solidFill>
                <a:latin typeface="Verdana"/>
                <a:ea typeface="Verdana"/>
                <a:cs typeface="Verdana"/>
                <a:sym typeface="Verdana"/>
              </a:rPr>
              <a:t>HELIX:</a:t>
            </a:r>
            <a:endParaRPr sz="2400">
              <a:solidFill>
                <a:schemeClr val="dk1"/>
              </a:solidFill>
              <a:latin typeface="Verdana"/>
              <a:ea typeface="Verdana"/>
              <a:cs typeface="Verdana"/>
              <a:sym typeface="Verdana"/>
            </a:endParaRPr>
          </a:p>
        </p:txBody>
      </p:sp>
      <p:sp>
        <p:nvSpPr>
          <p:cNvPr id="215" name="Google Shape;215;p21"/>
          <p:cNvSpPr txBox="1"/>
          <p:nvPr/>
        </p:nvSpPr>
        <p:spPr>
          <a:xfrm>
            <a:off x="3569208" y="5817108"/>
            <a:ext cx="4465320" cy="1007110"/>
          </a:xfrm>
          <a:prstGeom prst="rect">
            <a:avLst/>
          </a:prstGeom>
          <a:solidFill>
            <a:srgbClr val="98CBFF"/>
          </a:solidFill>
          <a:ln>
            <a:noFill/>
          </a:ln>
        </p:spPr>
        <p:txBody>
          <a:bodyPr anchorCtr="0" anchor="t" bIns="0" lIns="0" spcFirstLastPara="1" rIns="0" wrap="square" tIns="0">
            <a:spAutoFit/>
          </a:bodyPr>
          <a:lstStyle/>
          <a:p>
            <a:pPr indent="0" lvl="0" marL="69850" marR="0" rtl="0" algn="l">
              <a:lnSpc>
                <a:spcPct val="113214"/>
              </a:lnSpc>
              <a:spcBef>
                <a:spcPts val="0"/>
              </a:spcBef>
              <a:spcAft>
                <a:spcPts val="0"/>
              </a:spcAft>
              <a:buNone/>
            </a:pPr>
            <a:r>
              <a:rPr i="1" lang="en-US" sz="2800">
                <a:solidFill>
                  <a:schemeClr val="dk1"/>
                </a:solidFill>
                <a:latin typeface="Times New Roman"/>
                <a:ea typeface="Times New Roman"/>
                <a:cs typeface="Times New Roman"/>
                <a:sym typeface="Times New Roman"/>
              </a:rPr>
              <a:t>x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r</a:t>
            </a:r>
            <a:r>
              <a:rPr lang="en-US" sz="2800">
                <a:solidFill>
                  <a:schemeClr val="dk1"/>
                </a:solidFill>
                <a:latin typeface="Times New Roman"/>
                <a:ea typeface="Times New Roman"/>
                <a:cs typeface="Times New Roman"/>
                <a:sym typeface="Times New Roman"/>
              </a:rPr>
              <a:t>.cos(</a:t>
            </a:r>
            <a:r>
              <a:rPr i="1" lang="en-US" sz="2800">
                <a:solidFill>
                  <a:schemeClr val="dk1"/>
                </a:solidFill>
                <a:latin typeface="Times New Roman"/>
                <a:ea typeface="Times New Roman"/>
                <a:cs typeface="Times New Roman"/>
                <a:sym typeface="Times New Roman"/>
              </a:rPr>
              <a:t>t</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y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r</a:t>
            </a:r>
            <a:r>
              <a:rPr lang="en-US" sz="2800">
                <a:solidFill>
                  <a:schemeClr val="dk1"/>
                </a:solidFill>
                <a:latin typeface="Times New Roman"/>
                <a:ea typeface="Times New Roman"/>
                <a:cs typeface="Times New Roman"/>
                <a:sym typeface="Times New Roman"/>
              </a:rPr>
              <a:t>.sin(</a:t>
            </a:r>
            <a:r>
              <a:rPr i="1" lang="en-US" sz="2800">
                <a:solidFill>
                  <a:schemeClr val="dk1"/>
                </a:solidFill>
                <a:latin typeface="Times New Roman"/>
                <a:ea typeface="Times New Roman"/>
                <a:cs typeface="Times New Roman"/>
                <a:sym typeface="Times New Roman"/>
              </a:rPr>
              <a:t>t</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z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bt</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0" lvl="0" marL="42545" marR="0" rtl="0" algn="l">
              <a:lnSpc>
                <a:spcPct val="100000"/>
              </a:lnSpc>
              <a:spcBef>
                <a:spcPts val="830"/>
              </a:spcBef>
              <a:spcAft>
                <a:spcPts val="0"/>
              </a:spcAft>
              <a:buNone/>
            </a:pPr>
            <a:r>
              <a:rPr i="1" lang="en-US" sz="2800">
                <a:solidFill>
                  <a:schemeClr val="dk1"/>
                </a:solidFill>
                <a:latin typeface="Times New Roman"/>
                <a:ea typeface="Times New Roman"/>
                <a:cs typeface="Times New Roman"/>
                <a:sym typeface="Times New Roman"/>
              </a:rPr>
              <a:t>b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0,</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&lt;</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t </a:t>
            </a:r>
            <a:r>
              <a:rPr lang="en-US" sz="2800">
                <a:solidFill>
                  <a:schemeClr val="dk1"/>
                </a:solidFill>
                <a:latin typeface="Noto Sans Symbols"/>
                <a:ea typeface="Noto Sans Symbols"/>
                <a:cs typeface="Noto Sans Symbols"/>
                <a:sym typeface="Noto Sans Symbols"/>
              </a:rPr>
              <a:t>&lt;</a:t>
            </a:r>
            <a:r>
              <a:rPr lang="en-US" sz="28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endParaRPr sz="2800">
              <a:solidFill>
                <a:schemeClr val="dk1"/>
              </a:solidFill>
              <a:latin typeface="Noto Sans Symbols"/>
              <a:ea typeface="Noto Sans Symbols"/>
              <a:cs typeface="Noto Sans Symbols"/>
              <a:sym typeface="Noto Sans Symbols"/>
            </a:endParaRPr>
          </a:p>
        </p:txBody>
      </p:sp>
      <p:sp>
        <p:nvSpPr>
          <p:cNvPr id="216" name="Google Shape;216;p21"/>
          <p:cNvSpPr txBox="1"/>
          <p:nvPr/>
        </p:nvSpPr>
        <p:spPr>
          <a:xfrm>
            <a:off x="2370835" y="964184"/>
            <a:ext cx="4734560" cy="1122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A parametric space curve:</a:t>
            </a:r>
            <a:endParaRPr sz="2400">
              <a:solidFill>
                <a:schemeClr val="dk1"/>
              </a:solidFill>
              <a:latin typeface="Verdana"/>
              <a:ea typeface="Verdana"/>
              <a:cs typeface="Verdana"/>
              <a:sym typeface="Verdana"/>
            </a:endParaRPr>
          </a:p>
          <a:p>
            <a:pPr indent="0" lvl="0" marL="0" marR="0" rtl="0" algn="l">
              <a:lnSpc>
                <a:spcPct val="100000"/>
              </a:lnSpc>
              <a:spcBef>
                <a:spcPts val="20"/>
              </a:spcBef>
              <a:spcAft>
                <a:spcPts val="0"/>
              </a:spcAft>
              <a:buNone/>
            </a:pPr>
            <a:r>
              <a:t/>
            </a:r>
            <a:endParaRPr sz="235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x = x(t),	y = f(t),	z = g(t).</a:t>
            </a:r>
            <a:endParaRPr sz="2400">
              <a:solidFill>
                <a:schemeClr val="dk1"/>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txBox="1"/>
          <p:nvPr/>
        </p:nvSpPr>
        <p:spPr>
          <a:xfrm>
            <a:off x="2409698" y="695960"/>
            <a:ext cx="5758180"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800" u="sng">
                <a:solidFill>
                  <a:srgbClr val="FFCC00"/>
                </a:solidFill>
                <a:latin typeface="Arial"/>
                <a:ea typeface="Arial"/>
                <a:cs typeface="Arial"/>
                <a:sym typeface="Arial"/>
              </a:rPr>
              <a:t>PARAMETRIC CUBIC CURVES</a:t>
            </a:r>
            <a:endParaRPr sz="2800">
              <a:solidFill>
                <a:schemeClr val="dk1"/>
              </a:solidFill>
              <a:latin typeface="Arial"/>
              <a:ea typeface="Arial"/>
              <a:cs typeface="Arial"/>
              <a:sym typeface="Arial"/>
            </a:endParaRPr>
          </a:p>
        </p:txBody>
      </p:sp>
      <p:sp>
        <p:nvSpPr>
          <p:cNvPr id="222" name="Google Shape;222;p22"/>
          <p:cNvSpPr/>
          <p:nvPr/>
        </p:nvSpPr>
        <p:spPr>
          <a:xfrm>
            <a:off x="2578607" y="1600200"/>
            <a:ext cx="4419600" cy="2089785"/>
          </a:xfrm>
          <a:custGeom>
            <a:rect b="b" l="l" r="r" t="t"/>
            <a:pathLst>
              <a:path extrusionOk="0" h="2089785" w="4419600">
                <a:moveTo>
                  <a:pt x="4419600" y="2089403"/>
                </a:moveTo>
                <a:lnTo>
                  <a:pt x="4419600" y="0"/>
                </a:lnTo>
                <a:lnTo>
                  <a:pt x="0" y="0"/>
                </a:lnTo>
                <a:lnTo>
                  <a:pt x="0" y="2089403"/>
                </a:lnTo>
                <a:lnTo>
                  <a:pt x="4419600" y="2089403"/>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 name="Google Shape;223;p22"/>
          <p:cNvSpPr txBox="1"/>
          <p:nvPr/>
        </p:nvSpPr>
        <p:spPr>
          <a:xfrm>
            <a:off x="4104889" y="3056139"/>
            <a:ext cx="108775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3	2</a:t>
            </a:r>
            <a:endParaRPr sz="1850">
              <a:solidFill>
                <a:schemeClr val="dk1"/>
              </a:solidFill>
              <a:latin typeface="Times New Roman"/>
              <a:ea typeface="Times New Roman"/>
              <a:cs typeface="Times New Roman"/>
              <a:sym typeface="Times New Roman"/>
            </a:endParaRPr>
          </a:p>
        </p:txBody>
      </p:sp>
      <p:sp>
        <p:nvSpPr>
          <p:cNvPr id="224" name="Google Shape;224;p22"/>
          <p:cNvSpPr txBox="1"/>
          <p:nvPr/>
        </p:nvSpPr>
        <p:spPr>
          <a:xfrm>
            <a:off x="5140432" y="2328429"/>
            <a:ext cx="13271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225" name="Google Shape;225;p22"/>
          <p:cNvSpPr txBox="1"/>
          <p:nvPr/>
        </p:nvSpPr>
        <p:spPr>
          <a:xfrm>
            <a:off x="4164303" y="2328429"/>
            <a:ext cx="13271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3</a:t>
            </a:r>
            <a:endParaRPr sz="1850">
              <a:solidFill>
                <a:schemeClr val="dk1"/>
              </a:solidFill>
              <a:latin typeface="Times New Roman"/>
              <a:ea typeface="Times New Roman"/>
              <a:cs typeface="Times New Roman"/>
              <a:sym typeface="Times New Roman"/>
            </a:endParaRPr>
          </a:p>
        </p:txBody>
      </p:sp>
      <p:sp>
        <p:nvSpPr>
          <p:cNvPr id="226" name="Google Shape;226;p22"/>
          <p:cNvSpPr txBox="1"/>
          <p:nvPr/>
        </p:nvSpPr>
        <p:spPr>
          <a:xfrm>
            <a:off x="5086317" y="1612133"/>
            <a:ext cx="13271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227" name="Google Shape;227;p22"/>
          <p:cNvSpPr txBox="1"/>
          <p:nvPr/>
        </p:nvSpPr>
        <p:spPr>
          <a:xfrm>
            <a:off x="4124669" y="1612133"/>
            <a:ext cx="13271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3</a:t>
            </a:r>
            <a:endParaRPr sz="1850">
              <a:solidFill>
                <a:schemeClr val="dk1"/>
              </a:solidFill>
              <a:latin typeface="Times New Roman"/>
              <a:ea typeface="Times New Roman"/>
              <a:cs typeface="Times New Roman"/>
              <a:sym typeface="Times New Roman"/>
            </a:endParaRPr>
          </a:p>
        </p:txBody>
      </p:sp>
      <p:sp>
        <p:nvSpPr>
          <p:cNvPr id="228" name="Google Shape;228;p22"/>
          <p:cNvSpPr txBox="1"/>
          <p:nvPr/>
        </p:nvSpPr>
        <p:spPr>
          <a:xfrm>
            <a:off x="3850355" y="3342634"/>
            <a:ext cx="285051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1850">
                <a:solidFill>
                  <a:schemeClr val="dk1"/>
                </a:solidFill>
                <a:latin typeface="Times New Roman"/>
                <a:ea typeface="Times New Roman"/>
                <a:cs typeface="Times New Roman"/>
                <a:sym typeface="Times New Roman"/>
              </a:rPr>
              <a:t>z	z	z	z</a:t>
            </a:r>
            <a:endParaRPr sz="1850">
              <a:solidFill>
                <a:schemeClr val="dk1"/>
              </a:solidFill>
              <a:latin typeface="Times New Roman"/>
              <a:ea typeface="Times New Roman"/>
              <a:cs typeface="Times New Roman"/>
              <a:sym typeface="Times New Roman"/>
            </a:endParaRPr>
          </a:p>
        </p:txBody>
      </p:sp>
      <p:sp>
        <p:nvSpPr>
          <p:cNvPr id="229" name="Google Shape;229;p22"/>
          <p:cNvSpPr txBox="1"/>
          <p:nvPr/>
        </p:nvSpPr>
        <p:spPr>
          <a:xfrm>
            <a:off x="3898356" y="2614924"/>
            <a:ext cx="300418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1850">
                <a:solidFill>
                  <a:schemeClr val="dk1"/>
                </a:solidFill>
                <a:latin typeface="Times New Roman"/>
                <a:ea typeface="Times New Roman"/>
                <a:cs typeface="Times New Roman"/>
                <a:sym typeface="Times New Roman"/>
              </a:rPr>
              <a:t>y	y	y	y</a:t>
            </a:r>
            <a:r>
              <a:rPr lang="en-US" sz="1850">
                <a:solidFill>
                  <a:schemeClr val="dk1"/>
                </a:solidFill>
                <a:latin typeface="Times New Roman"/>
                <a:ea typeface="Times New Roman"/>
                <a:cs typeface="Times New Roman"/>
                <a:sym typeface="Times New Roman"/>
              </a:rPr>
              <a:t>,</a:t>
            </a:r>
            <a:endParaRPr sz="1850">
              <a:solidFill>
                <a:schemeClr val="dk1"/>
              </a:solidFill>
              <a:latin typeface="Times New Roman"/>
              <a:ea typeface="Times New Roman"/>
              <a:cs typeface="Times New Roman"/>
              <a:sym typeface="Times New Roman"/>
            </a:endParaRPr>
          </a:p>
        </p:txBody>
      </p:sp>
      <p:sp>
        <p:nvSpPr>
          <p:cNvPr id="230" name="Google Shape;230;p22"/>
          <p:cNvSpPr txBox="1"/>
          <p:nvPr/>
        </p:nvSpPr>
        <p:spPr>
          <a:xfrm>
            <a:off x="6628603" y="1898651"/>
            <a:ext cx="19113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1850">
                <a:solidFill>
                  <a:schemeClr val="dk1"/>
                </a:solidFill>
                <a:latin typeface="Times New Roman"/>
                <a:ea typeface="Times New Roman"/>
                <a:cs typeface="Times New Roman"/>
                <a:sym typeface="Times New Roman"/>
              </a:rPr>
              <a:t>x</a:t>
            </a:r>
            <a:r>
              <a:rPr lang="en-US" sz="1850">
                <a:solidFill>
                  <a:schemeClr val="dk1"/>
                </a:solidFill>
                <a:latin typeface="Times New Roman"/>
                <a:ea typeface="Times New Roman"/>
                <a:cs typeface="Times New Roman"/>
                <a:sym typeface="Times New Roman"/>
              </a:rPr>
              <a:t>,</a:t>
            </a:r>
            <a:endParaRPr sz="1850">
              <a:solidFill>
                <a:schemeClr val="dk1"/>
              </a:solidFill>
              <a:latin typeface="Times New Roman"/>
              <a:ea typeface="Times New Roman"/>
              <a:cs typeface="Times New Roman"/>
              <a:sym typeface="Times New Roman"/>
            </a:endParaRPr>
          </a:p>
        </p:txBody>
      </p:sp>
      <p:sp>
        <p:nvSpPr>
          <p:cNvPr id="231" name="Google Shape;231;p22"/>
          <p:cNvSpPr txBox="1"/>
          <p:nvPr/>
        </p:nvSpPr>
        <p:spPr>
          <a:xfrm>
            <a:off x="3863302" y="1898651"/>
            <a:ext cx="204279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1850">
                <a:solidFill>
                  <a:schemeClr val="dk1"/>
                </a:solidFill>
                <a:latin typeface="Times New Roman"/>
                <a:ea typeface="Times New Roman"/>
                <a:cs typeface="Times New Roman"/>
                <a:sym typeface="Times New Roman"/>
              </a:rPr>
              <a:t>x	x	x</a:t>
            </a:r>
            <a:endParaRPr sz="1850">
              <a:solidFill>
                <a:schemeClr val="dk1"/>
              </a:solidFill>
              <a:latin typeface="Times New Roman"/>
              <a:ea typeface="Times New Roman"/>
              <a:cs typeface="Times New Roman"/>
              <a:sym typeface="Times New Roman"/>
            </a:endParaRPr>
          </a:p>
        </p:txBody>
      </p:sp>
      <p:sp>
        <p:nvSpPr>
          <p:cNvPr id="232" name="Google Shape;232;p22"/>
          <p:cNvSpPr txBox="1"/>
          <p:nvPr/>
        </p:nvSpPr>
        <p:spPr>
          <a:xfrm>
            <a:off x="3635463" y="3069280"/>
            <a:ext cx="3202940" cy="518795"/>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a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b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c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d	</a:t>
            </a:r>
            <a:r>
              <a:rPr lang="en-US" sz="3200">
                <a:solidFill>
                  <a:schemeClr val="dk1"/>
                </a:solidFill>
                <a:latin typeface="Times New Roman"/>
                <a:ea typeface="Times New Roman"/>
                <a:cs typeface="Times New Roman"/>
                <a:sym typeface="Times New Roman"/>
              </a:rPr>
              <a:t>.</a:t>
            </a:r>
            <a:endParaRPr sz="3200">
              <a:solidFill>
                <a:schemeClr val="dk1"/>
              </a:solidFill>
              <a:latin typeface="Times New Roman"/>
              <a:ea typeface="Times New Roman"/>
              <a:cs typeface="Times New Roman"/>
              <a:sym typeface="Times New Roman"/>
            </a:endParaRPr>
          </a:p>
        </p:txBody>
      </p:sp>
      <p:sp>
        <p:nvSpPr>
          <p:cNvPr id="233" name="Google Shape;233;p22"/>
          <p:cNvSpPr txBox="1"/>
          <p:nvPr/>
        </p:nvSpPr>
        <p:spPr>
          <a:xfrm>
            <a:off x="4987992" y="2340815"/>
            <a:ext cx="1693545" cy="518795"/>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c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d</a:t>
            </a:r>
            <a:endParaRPr sz="3200">
              <a:solidFill>
                <a:schemeClr val="dk1"/>
              </a:solidFill>
              <a:latin typeface="Times New Roman"/>
              <a:ea typeface="Times New Roman"/>
              <a:cs typeface="Times New Roman"/>
              <a:sym typeface="Times New Roman"/>
            </a:endParaRPr>
          </a:p>
        </p:txBody>
      </p:sp>
      <p:sp>
        <p:nvSpPr>
          <p:cNvPr id="234" name="Google Shape;234;p22"/>
          <p:cNvSpPr txBox="1"/>
          <p:nvPr/>
        </p:nvSpPr>
        <p:spPr>
          <a:xfrm>
            <a:off x="3672743" y="2340815"/>
            <a:ext cx="1205865" cy="518795"/>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a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b</a:t>
            </a:r>
            <a:endParaRPr sz="3200">
              <a:solidFill>
                <a:schemeClr val="dk1"/>
              </a:solidFill>
              <a:latin typeface="Times New Roman"/>
              <a:ea typeface="Times New Roman"/>
              <a:cs typeface="Times New Roman"/>
              <a:sym typeface="Times New Roman"/>
            </a:endParaRPr>
          </a:p>
        </p:txBody>
      </p:sp>
      <p:sp>
        <p:nvSpPr>
          <p:cNvPr id="235" name="Google Shape;235;p22"/>
          <p:cNvSpPr txBox="1"/>
          <p:nvPr/>
        </p:nvSpPr>
        <p:spPr>
          <a:xfrm>
            <a:off x="3648369" y="1625298"/>
            <a:ext cx="2964815" cy="518795"/>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a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b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c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d</a:t>
            </a:r>
            <a:endParaRPr sz="3200">
              <a:solidFill>
                <a:schemeClr val="dk1"/>
              </a:solidFill>
              <a:latin typeface="Times New Roman"/>
              <a:ea typeface="Times New Roman"/>
              <a:cs typeface="Times New Roman"/>
              <a:sym typeface="Times New Roman"/>
            </a:endParaRPr>
          </a:p>
        </p:txBody>
      </p:sp>
      <p:sp>
        <p:nvSpPr>
          <p:cNvPr id="236" name="Google Shape;236;p22"/>
          <p:cNvSpPr txBox="1"/>
          <p:nvPr/>
        </p:nvSpPr>
        <p:spPr>
          <a:xfrm>
            <a:off x="2657751" y="1403014"/>
            <a:ext cx="942975" cy="2185035"/>
          </a:xfrm>
          <a:prstGeom prst="rect">
            <a:avLst/>
          </a:prstGeom>
          <a:noFill/>
          <a:ln>
            <a:noFill/>
          </a:ln>
        </p:spPr>
        <p:txBody>
          <a:bodyPr anchorCtr="0" anchor="t" bIns="0" lIns="0" spcFirstLastPara="1" rIns="0" wrap="square" tIns="239375">
            <a:spAutoFit/>
          </a:bodyPr>
          <a:lstStyle/>
          <a:p>
            <a:pPr indent="0" lvl="0" marL="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x</a:t>
            </a:r>
            <a:r>
              <a:rPr lang="en-US" sz="3200">
                <a:solidFill>
                  <a:schemeClr val="dk1"/>
                </a:solidFill>
                <a:latin typeface="Times New Roman"/>
                <a:ea typeface="Times New Roman"/>
                <a:cs typeface="Times New Roman"/>
                <a:sym typeface="Times New Roman"/>
              </a:rPr>
              <a:t>(</a:t>
            </a:r>
            <a:r>
              <a:rPr i="1" lang="en-US" sz="3200">
                <a:solidFill>
                  <a:schemeClr val="dk1"/>
                </a:solidFill>
                <a:latin typeface="Times New Roman"/>
                <a:ea typeface="Times New Roman"/>
                <a:cs typeface="Times New Roman"/>
                <a:sym typeface="Times New Roman"/>
              </a:rPr>
              <a:t>t</a:t>
            </a:r>
            <a:r>
              <a:rPr lang="en-US" sz="3200">
                <a:solidFill>
                  <a:schemeClr val="dk1"/>
                </a:solidFill>
                <a:latin typeface="Times New Roman"/>
                <a:ea typeface="Times New Roman"/>
                <a:cs typeface="Times New Roman"/>
                <a:sym typeface="Times New Roman"/>
              </a:rPr>
              <a:t>) </a:t>
            </a:r>
            <a:r>
              <a:rPr lang="en-US" sz="3200">
                <a:solidFill>
                  <a:schemeClr val="dk1"/>
                </a:solidFill>
                <a:latin typeface="Noto Sans Symbols"/>
                <a:ea typeface="Noto Sans Symbols"/>
                <a:cs typeface="Noto Sans Symbols"/>
                <a:sym typeface="Noto Sans Symbols"/>
              </a:rPr>
              <a:t>=</a:t>
            </a:r>
            <a:endParaRPr sz="3200">
              <a:solidFill>
                <a:schemeClr val="dk1"/>
              </a:solidFill>
              <a:latin typeface="Noto Sans Symbols"/>
              <a:ea typeface="Noto Sans Symbols"/>
              <a:cs typeface="Noto Sans Symbols"/>
              <a:sym typeface="Noto Sans Symbols"/>
            </a:endParaRPr>
          </a:p>
          <a:p>
            <a:pPr indent="0" lvl="0" marL="17780" marR="0" rtl="0" algn="l">
              <a:lnSpc>
                <a:spcPct val="100000"/>
              </a:lnSpc>
              <a:spcBef>
                <a:spcPts val="1795"/>
              </a:spcBef>
              <a:spcAft>
                <a:spcPts val="0"/>
              </a:spcAft>
              <a:buNone/>
            </a:pPr>
            <a:r>
              <a:rPr i="1" lang="en-US" sz="3200">
                <a:solidFill>
                  <a:schemeClr val="dk1"/>
                </a:solidFill>
                <a:latin typeface="Times New Roman"/>
                <a:ea typeface="Times New Roman"/>
                <a:cs typeface="Times New Roman"/>
                <a:sym typeface="Times New Roman"/>
              </a:rPr>
              <a:t>y</a:t>
            </a:r>
            <a:r>
              <a:rPr lang="en-US" sz="3200">
                <a:solidFill>
                  <a:schemeClr val="dk1"/>
                </a:solidFill>
                <a:latin typeface="Times New Roman"/>
                <a:ea typeface="Times New Roman"/>
                <a:cs typeface="Times New Roman"/>
                <a:sym typeface="Times New Roman"/>
              </a:rPr>
              <a:t>(</a:t>
            </a:r>
            <a:r>
              <a:rPr i="1" lang="en-US" sz="3200">
                <a:solidFill>
                  <a:schemeClr val="dk1"/>
                </a:solidFill>
                <a:latin typeface="Times New Roman"/>
                <a:ea typeface="Times New Roman"/>
                <a:cs typeface="Times New Roman"/>
                <a:sym typeface="Times New Roman"/>
              </a:rPr>
              <a:t>t</a:t>
            </a:r>
            <a:r>
              <a:rPr lang="en-US" sz="3200">
                <a:solidFill>
                  <a:schemeClr val="dk1"/>
                </a:solidFill>
                <a:latin typeface="Times New Roman"/>
                <a:ea typeface="Times New Roman"/>
                <a:cs typeface="Times New Roman"/>
                <a:sym typeface="Times New Roman"/>
              </a:rPr>
              <a:t>) </a:t>
            </a:r>
            <a:r>
              <a:rPr lang="en-US" sz="3200">
                <a:solidFill>
                  <a:schemeClr val="dk1"/>
                </a:solidFill>
                <a:latin typeface="Noto Sans Symbols"/>
                <a:ea typeface="Noto Sans Symbols"/>
                <a:cs typeface="Noto Sans Symbols"/>
                <a:sym typeface="Noto Sans Symbols"/>
              </a:rPr>
              <a:t>=</a:t>
            </a:r>
            <a:endParaRPr sz="3200">
              <a:solidFill>
                <a:schemeClr val="dk1"/>
              </a:solidFill>
              <a:latin typeface="Noto Sans Symbols"/>
              <a:ea typeface="Noto Sans Symbols"/>
              <a:cs typeface="Noto Sans Symbols"/>
              <a:sym typeface="Noto Sans Symbols"/>
            </a:endParaRPr>
          </a:p>
          <a:p>
            <a:pPr indent="0" lvl="0" marL="0" marR="0" rtl="0" algn="l">
              <a:lnSpc>
                <a:spcPct val="100000"/>
              </a:lnSpc>
              <a:spcBef>
                <a:spcPts val="1895"/>
              </a:spcBef>
              <a:spcAft>
                <a:spcPts val="0"/>
              </a:spcAft>
              <a:buNone/>
            </a:pPr>
            <a:r>
              <a:rPr i="1" lang="en-US" sz="3200">
                <a:solidFill>
                  <a:schemeClr val="dk1"/>
                </a:solidFill>
                <a:latin typeface="Times New Roman"/>
                <a:ea typeface="Times New Roman"/>
                <a:cs typeface="Times New Roman"/>
                <a:sym typeface="Times New Roman"/>
              </a:rPr>
              <a:t>z</a:t>
            </a:r>
            <a:r>
              <a:rPr lang="en-US" sz="3200">
                <a:solidFill>
                  <a:schemeClr val="dk1"/>
                </a:solidFill>
                <a:latin typeface="Times New Roman"/>
                <a:ea typeface="Times New Roman"/>
                <a:cs typeface="Times New Roman"/>
                <a:sym typeface="Times New Roman"/>
              </a:rPr>
              <a:t>(</a:t>
            </a:r>
            <a:r>
              <a:rPr i="1" lang="en-US" sz="3200">
                <a:solidFill>
                  <a:schemeClr val="dk1"/>
                </a:solidFill>
                <a:latin typeface="Times New Roman"/>
                <a:ea typeface="Times New Roman"/>
                <a:cs typeface="Times New Roman"/>
                <a:sym typeface="Times New Roman"/>
              </a:rPr>
              <a:t>t</a:t>
            </a:r>
            <a:r>
              <a:rPr lang="en-US" sz="3200">
                <a:solidFill>
                  <a:schemeClr val="dk1"/>
                </a:solidFill>
                <a:latin typeface="Times New Roman"/>
                <a:ea typeface="Times New Roman"/>
                <a:cs typeface="Times New Roman"/>
                <a:sym typeface="Times New Roman"/>
              </a:rPr>
              <a:t>) </a:t>
            </a:r>
            <a:r>
              <a:rPr lang="en-US" sz="3200">
                <a:solidFill>
                  <a:schemeClr val="dk1"/>
                </a:solidFill>
                <a:latin typeface="Noto Sans Symbols"/>
                <a:ea typeface="Noto Sans Symbols"/>
                <a:cs typeface="Noto Sans Symbols"/>
                <a:sym typeface="Noto Sans Symbols"/>
              </a:rPr>
              <a:t>=</a:t>
            </a:r>
            <a:endParaRPr sz="3200">
              <a:solidFill>
                <a:schemeClr val="dk1"/>
              </a:solidFill>
              <a:latin typeface="Noto Sans Symbols"/>
              <a:ea typeface="Noto Sans Symbols"/>
              <a:cs typeface="Noto Sans Symbols"/>
              <a:sym typeface="Noto Sans Symbols"/>
            </a:endParaRPr>
          </a:p>
        </p:txBody>
      </p:sp>
      <p:sp>
        <p:nvSpPr>
          <p:cNvPr id="237" name="Google Shape;237;p22"/>
          <p:cNvSpPr/>
          <p:nvPr/>
        </p:nvSpPr>
        <p:spPr>
          <a:xfrm>
            <a:off x="1676400" y="4114800"/>
            <a:ext cx="6113780" cy="2438400"/>
          </a:xfrm>
          <a:custGeom>
            <a:rect b="b" l="l" r="r" t="t"/>
            <a:pathLst>
              <a:path extrusionOk="0" h="2438400" w="6113780">
                <a:moveTo>
                  <a:pt x="6113526" y="2438400"/>
                </a:moveTo>
                <a:lnTo>
                  <a:pt x="6113526" y="0"/>
                </a:lnTo>
                <a:lnTo>
                  <a:pt x="0" y="0"/>
                </a:lnTo>
                <a:lnTo>
                  <a:pt x="0" y="2438400"/>
                </a:lnTo>
                <a:lnTo>
                  <a:pt x="6113526" y="243840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8" name="Google Shape;238;p22"/>
          <p:cNvSpPr txBox="1"/>
          <p:nvPr/>
        </p:nvSpPr>
        <p:spPr>
          <a:xfrm>
            <a:off x="7608823" y="5830014"/>
            <a:ext cx="147955" cy="40767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39" name="Google Shape;239;p22"/>
          <p:cNvSpPr txBox="1"/>
          <p:nvPr/>
        </p:nvSpPr>
        <p:spPr>
          <a:xfrm>
            <a:off x="6000241" y="5830046"/>
            <a:ext cx="147955" cy="40767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40" name="Google Shape;240;p22"/>
          <p:cNvSpPr txBox="1"/>
          <p:nvPr/>
        </p:nvSpPr>
        <p:spPr>
          <a:xfrm>
            <a:off x="6873238" y="5144975"/>
            <a:ext cx="921385"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1" i="1" lang="en-US" sz="1450">
                <a:solidFill>
                  <a:schemeClr val="dk1"/>
                </a:solidFill>
                <a:latin typeface="Times New Roman"/>
                <a:ea typeface="Times New Roman"/>
                <a:cs typeface="Times New Roman"/>
                <a:sym typeface="Times New Roman"/>
              </a:rPr>
              <a:t>y	z </a:t>
            </a:r>
            <a:r>
              <a:rPr baseline="-25000" lang="en-US" sz="3750">
                <a:solidFill>
                  <a:schemeClr val="dk1"/>
                </a:solidFill>
                <a:latin typeface="Noto Sans Symbols"/>
                <a:ea typeface="Noto Sans Symbols"/>
                <a:cs typeface="Noto Sans Symbols"/>
                <a:sym typeface="Noto Sans Symbols"/>
              </a:rPr>
              <a:t>⎥</a:t>
            </a:r>
            <a:endParaRPr baseline="-25000" sz="3750">
              <a:solidFill>
                <a:schemeClr val="dk1"/>
              </a:solidFill>
              <a:latin typeface="Noto Sans Symbols"/>
              <a:ea typeface="Noto Sans Symbols"/>
              <a:cs typeface="Noto Sans Symbols"/>
              <a:sym typeface="Noto Sans Symbols"/>
            </a:endParaRPr>
          </a:p>
        </p:txBody>
      </p:sp>
      <p:sp>
        <p:nvSpPr>
          <p:cNvPr id="241" name="Google Shape;241;p22"/>
          <p:cNvSpPr txBox="1"/>
          <p:nvPr/>
        </p:nvSpPr>
        <p:spPr>
          <a:xfrm>
            <a:off x="6291327" y="5277498"/>
            <a:ext cx="118745" cy="24828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i="1" lang="en-US" sz="1450">
                <a:solidFill>
                  <a:schemeClr val="dk1"/>
                </a:solidFill>
                <a:latin typeface="Times New Roman"/>
                <a:ea typeface="Times New Roman"/>
                <a:cs typeface="Times New Roman"/>
                <a:sym typeface="Times New Roman"/>
              </a:rPr>
              <a:t>x</a:t>
            </a:r>
            <a:endParaRPr sz="1450">
              <a:solidFill>
                <a:schemeClr val="dk1"/>
              </a:solidFill>
              <a:latin typeface="Times New Roman"/>
              <a:ea typeface="Times New Roman"/>
              <a:cs typeface="Times New Roman"/>
              <a:sym typeface="Times New Roman"/>
            </a:endParaRPr>
          </a:p>
        </p:txBody>
      </p:sp>
      <p:sp>
        <p:nvSpPr>
          <p:cNvPr id="242" name="Google Shape;242;p22"/>
          <p:cNvSpPr txBox="1"/>
          <p:nvPr/>
        </p:nvSpPr>
        <p:spPr>
          <a:xfrm>
            <a:off x="7288530" y="6099003"/>
            <a:ext cx="493395"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1" baseline="30000" i="1" lang="en-US" sz="3750">
                <a:solidFill>
                  <a:schemeClr val="dk1"/>
                </a:solidFill>
                <a:latin typeface="Times New Roman"/>
                <a:ea typeface="Times New Roman"/>
                <a:cs typeface="Times New Roman"/>
                <a:sym typeface="Times New Roman"/>
              </a:rPr>
              <a:t>d</a:t>
            </a:r>
            <a:r>
              <a:rPr b="1" i="1" lang="en-US" sz="1450">
                <a:solidFill>
                  <a:schemeClr val="dk1"/>
                </a:solidFill>
                <a:latin typeface="Times New Roman"/>
                <a:ea typeface="Times New Roman"/>
                <a:cs typeface="Times New Roman"/>
                <a:sym typeface="Times New Roman"/>
              </a:rPr>
              <a:t>z </a:t>
            </a:r>
            <a:r>
              <a:rPr baseline="30000" lang="en-US" sz="3750">
                <a:solidFill>
                  <a:schemeClr val="dk1"/>
                </a:solidFill>
                <a:latin typeface="Noto Sans Symbols"/>
                <a:ea typeface="Noto Sans Symbols"/>
                <a:cs typeface="Noto Sans Symbols"/>
                <a:sym typeface="Noto Sans Symbols"/>
              </a:rPr>
              <a:t>⎥</a:t>
            </a:r>
            <a:r>
              <a:rPr baseline="-25000" lang="en-US" sz="3750">
                <a:solidFill>
                  <a:schemeClr val="dk1"/>
                </a:solidFill>
                <a:latin typeface="Noto Sans Symbols"/>
                <a:ea typeface="Noto Sans Symbols"/>
                <a:cs typeface="Noto Sans Symbols"/>
                <a:sym typeface="Noto Sans Symbols"/>
              </a:rPr>
              <a:t>⎦</a:t>
            </a:r>
            <a:endParaRPr baseline="-25000" sz="3750">
              <a:solidFill>
                <a:schemeClr val="dk1"/>
              </a:solidFill>
              <a:latin typeface="Noto Sans Symbols"/>
              <a:ea typeface="Noto Sans Symbols"/>
              <a:cs typeface="Noto Sans Symbols"/>
              <a:sym typeface="Noto Sans Symbols"/>
            </a:endParaRPr>
          </a:p>
        </p:txBody>
      </p:sp>
      <p:sp>
        <p:nvSpPr>
          <p:cNvPr id="243" name="Google Shape;243;p22"/>
          <p:cNvSpPr txBox="1"/>
          <p:nvPr/>
        </p:nvSpPr>
        <p:spPr>
          <a:xfrm>
            <a:off x="5974841" y="6099003"/>
            <a:ext cx="474980"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aseline="30000" lang="en-US" sz="3750">
                <a:solidFill>
                  <a:schemeClr val="dk1"/>
                </a:solidFill>
                <a:latin typeface="Noto Sans Symbols"/>
                <a:ea typeface="Noto Sans Symbols"/>
                <a:cs typeface="Noto Sans Symbols"/>
                <a:sym typeface="Noto Sans Symbols"/>
              </a:rPr>
              <a:t>⎢</a:t>
            </a:r>
            <a:r>
              <a:rPr baseline="-25000" lang="en-US" sz="3750">
                <a:solidFill>
                  <a:schemeClr val="dk1"/>
                </a:solidFill>
                <a:latin typeface="Noto Sans Symbols"/>
                <a:ea typeface="Noto Sans Symbols"/>
                <a:cs typeface="Noto Sans Symbols"/>
                <a:sym typeface="Noto Sans Symbols"/>
              </a:rPr>
              <a:t>⎣</a:t>
            </a:r>
            <a:r>
              <a:rPr b="1" baseline="30000" i="1" lang="en-US" sz="3750">
                <a:solidFill>
                  <a:schemeClr val="dk1"/>
                </a:solidFill>
                <a:latin typeface="Times New Roman"/>
                <a:ea typeface="Times New Roman"/>
                <a:cs typeface="Times New Roman"/>
                <a:sym typeface="Times New Roman"/>
              </a:rPr>
              <a:t>d</a:t>
            </a:r>
            <a:r>
              <a:rPr b="1" i="1" lang="en-US" sz="1450">
                <a:solidFill>
                  <a:schemeClr val="dk1"/>
                </a:solidFill>
                <a:latin typeface="Times New Roman"/>
                <a:ea typeface="Times New Roman"/>
                <a:cs typeface="Times New Roman"/>
                <a:sym typeface="Times New Roman"/>
              </a:rPr>
              <a:t>x</a:t>
            </a:r>
            <a:endParaRPr sz="1450">
              <a:solidFill>
                <a:schemeClr val="dk1"/>
              </a:solidFill>
              <a:latin typeface="Times New Roman"/>
              <a:ea typeface="Times New Roman"/>
              <a:cs typeface="Times New Roman"/>
              <a:sym typeface="Times New Roman"/>
            </a:endParaRPr>
          </a:p>
        </p:txBody>
      </p:sp>
      <p:sp>
        <p:nvSpPr>
          <p:cNvPr id="244" name="Google Shape;244;p22"/>
          <p:cNvSpPr txBox="1"/>
          <p:nvPr/>
        </p:nvSpPr>
        <p:spPr>
          <a:xfrm>
            <a:off x="7303796" y="5525225"/>
            <a:ext cx="478155"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1" baseline="-25000" i="1" lang="en-US" sz="3750">
                <a:solidFill>
                  <a:schemeClr val="dk1"/>
                </a:solidFill>
                <a:latin typeface="Times New Roman"/>
                <a:ea typeface="Times New Roman"/>
                <a:cs typeface="Times New Roman"/>
                <a:sym typeface="Times New Roman"/>
              </a:rPr>
              <a:t>c</a:t>
            </a:r>
            <a:r>
              <a:rPr b="1" baseline="-25000" i="1" lang="en-US" sz="2175">
                <a:solidFill>
                  <a:schemeClr val="dk1"/>
                </a:solidFill>
                <a:latin typeface="Times New Roman"/>
                <a:ea typeface="Times New Roman"/>
                <a:cs typeface="Times New Roman"/>
                <a:sym typeface="Times New Roman"/>
              </a:rPr>
              <a:t>z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45" name="Google Shape;245;p22"/>
          <p:cNvSpPr txBox="1"/>
          <p:nvPr/>
        </p:nvSpPr>
        <p:spPr>
          <a:xfrm>
            <a:off x="6692658" y="5447387"/>
            <a:ext cx="353695" cy="979805"/>
          </a:xfrm>
          <a:prstGeom prst="rect">
            <a:avLst/>
          </a:prstGeom>
          <a:noFill/>
          <a:ln>
            <a:noFill/>
          </a:ln>
        </p:spPr>
        <p:txBody>
          <a:bodyPr anchorCtr="0" anchor="t" bIns="0" lIns="0" spcFirstLastPara="1" rIns="0" wrap="square" tIns="108575">
            <a:spAutoFit/>
          </a:bodyPr>
          <a:lstStyle/>
          <a:p>
            <a:pPr indent="0" lvl="0" marL="53339" marR="0" rtl="0" algn="l">
              <a:lnSpc>
                <a:spcPct val="100000"/>
              </a:lnSpc>
              <a:spcBef>
                <a:spcPts val="0"/>
              </a:spcBef>
              <a:spcAft>
                <a:spcPts val="0"/>
              </a:spcAft>
              <a:buNone/>
            </a:pPr>
            <a:r>
              <a:rPr b="1" i="1" lang="en-US" sz="2500">
                <a:solidFill>
                  <a:schemeClr val="dk1"/>
                </a:solidFill>
                <a:latin typeface="Times New Roman"/>
                <a:ea typeface="Times New Roman"/>
                <a:cs typeface="Times New Roman"/>
                <a:sym typeface="Times New Roman"/>
              </a:rPr>
              <a:t>c</a:t>
            </a:r>
            <a:r>
              <a:rPr b="1" baseline="-25000" i="1" lang="en-US" sz="2175">
                <a:solidFill>
                  <a:schemeClr val="dk1"/>
                </a:solidFill>
                <a:latin typeface="Times New Roman"/>
                <a:ea typeface="Times New Roman"/>
                <a:cs typeface="Times New Roman"/>
                <a:sym typeface="Times New Roman"/>
              </a:rPr>
              <a:t>y</a:t>
            </a:r>
            <a:endParaRPr baseline="-25000" sz="2175">
              <a:solidFill>
                <a:schemeClr val="dk1"/>
              </a:solidFill>
              <a:latin typeface="Times New Roman"/>
              <a:ea typeface="Times New Roman"/>
              <a:cs typeface="Times New Roman"/>
              <a:sym typeface="Times New Roman"/>
            </a:endParaRPr>
          </a:p>
          <a:p>
            <a:pPr indent="0" lvl="0" marL="38100" marR="0" rtl="0" algn="l">
              <a:lnSpc>
                <a:spcPct val="100000"/>
              </a:lnSpc>
              <a:spcBef>
                <a:spcPts val="755"/>
              </a:spcBef>
              <a:spcAft>
                <a:spcPts val="0"/>
              </a:spcAft>
              <a:buNone/>
            </a:pPr>
            <a:r>
              <a:rPr b="1" i="1" lang="en-US" sz="2500">
                <a:solidFill>
                  <a:schemeClr val="dk1"/>
                </a:solidFill>
                <a:latin typeface="Times New Roman"/>
                <a:ea typeface="Times New Roman"/>
                <a:cs typeface="Times New Roman"/>
                <a:sym typeface="Times New Roman"/>
              </a:rPr>
              <a:t>d</a:t>
            </a:r>
            <a:r>
              <a:rPr b="1" baseline="-25000" i="1" lang="en-US" sz="2175">
                <a:solidFill>
                  <a:schemeClr val="dk1"/>
                </a:solidFill>
                <a:latin typeface="Times New Roman"/>
                <a:ea typeface="Times New Roman"/>
                <a:cs typeface="Times New Roman"/>
                <a:sym typeface="Times New Roman"/>
              </a:rPr>
              <a:t>y</a:t>
            </a:r>
            <a:endParaRPr baseline="-25000" sz="2175">
              <a:solidFill>
                <a:schemeClr val="dk1"/>
              </a:solidFill>
              <a:latin typeface="Times New Roman"/>
              <a:ea typeface="Times New Roman"/>
              <a:cs typeface="Times New Roman"/>
              <a:sym typeface="Times New Roman"/>
            </a:endParaRPr>
          </a:p>
        </p:txBody>
      </p:sp>
      <p:sp>
        <p:nvSpPr>
          <p:cNvPr id="246" name="Google Shape;246;p22"/>
          <p:cNvSpPr txBox="1"/>
          <p:nvPr/>
        </p:nvSpPr>
        <p:spPr>
          <a:xfrm>
            <a:off x="5974841" y="5525256"/>
            <a:ext cx="459740"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b="1" baseline="-25000" i="1" lang="en-US" sz="3750">
                <a:solidFill>
                  <a:schemeClr val="dk1"/>
                </a:solidFill>
                <a:latin typeface="Times New Roman"/>
                <a:ea typeface="Times New Roman"/>
                <a:cs typeface="Times New Roman"/>
                <a:sym typeface="Times New Roman"/>
              </a:rPr>
              <a:t>c</a:t>
            </a:r>
            <a:r>
              <a:rPr b="1" baseline="-25000" i="1" lang="en-US" sz="2175">
                <a:solidFill>
                  <a:schemeClr val="dk1"/>
                </a:solidFill>
                <a:latin typeface="Times New Roman"/>
                <a:ea typeface="Times New Roman"/>
                <a:cs typeface="Times New Roman"/>
                <a:sym typeface="Times New Roman"/>
              </a:rPr>
              <a:t>x</a:t>
            </a:r>
            <a:endParaRPr baseline="-25000" sz="2175">
              <a:solidFill>
                <a:schemeClr val="dk1"/>
              </a:solidFill>
              <a:latin typeface="Times New Roman"/>
              <a:ea typeface="Times New Roman"/>
              <a:cs typeface="Times New Roman"/>
              <a:sym typeface="Times New Roman"/>
            </a:endParaRPr>
          </a:p>
        </p:txBody>
      </p:sp>
      <p:sp>
        <p:nvSpPr>
          <p:cNvPr id="247" name="Google Shape;247;p22"/>
          <p:cNvSpPr txBox="1"/>
          <p:nvPr/>
        </p:nvSpPr>
        <p:spPr>
          <a:xfrm>
            <a:off x="7303065" y="4915645"/>
            <a:ext cx="478790"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1" baseline="-25000" i="1" lang="en-US" sz="3750">
                <a:solidFill>
                  <a:schemeClr val="dk1"/>
                </a:solidFill>
                <a:latin typeface="Times New Roman"/>
                <a:ea typeface="Times New Roman"/>
                <a:cs typeface="Times New Roman"/>
                <a:sym typeface="Times New Roman"/>
              </a:rPr>
              <a:t>b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48" name="Google Shape;248;p22"/>
          <p:cNvSpPr txBox="1"/>
          <p:nvPr/>
        </p:nvSpPr>
        <p:spPr>
          <a:xfrm>
            <a:off x="6732593" y="5065724"/>
            <a:ext cx="184785" cy="40767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2500">
                <a:solidFill>
                  <a:schemeClr val="dk1"/>
                </a:solidFill>
                <a:latin typeface="Times New Roman"/>
                <a:ea typeface="Times New Roman"/>
                <a:cs typeface="Times New Roman"/>
                <a:sym typeface="Times New Roman"/>
              </a:rPr>
              <a:t>b</a:t>
            </a:r>
            <a:endParaRPr sz="2500">
              <a:solidFill>
                <a:schemeClr val="dk1"/>
              </a:solidFill>
              <a:latin typeface="Times New Roman"/>
              <a:ea typeface="Times New Roman"/>
              <a:cs typeface="Times New Roman"/>
              <a:sym typeface="Times New Roman"/>
            </a:endParaRPr>
          </a:p>
        </p:txBody>
      </p:sp>
      <p:sp>
        <p:nvSpPr>
          <p:cNvPr id="249" name="Google Shape;249;p22"/>
          <p:cNvSpPr txBox="1"/>
          <p:nvPr/>
        </p:nvSpPr>
        <p:spPr>
          <a:xfrm>
            <a:off x="5962141" y="4587945"/>
            <a:ext cx="1845310" cy="735330"/>
          </a:xfrm>
          <a:prstGeom prst="rect">
            <a:avLst/>
          </a:prstGeom>
          <a:noFill/>
          <a:ln>
            <a:noFill/>
          </a:ln>
        </p:spPr>
        <p:txBody>
          <a:bodyPr anchorCtr="0" anchor="t" bIns="0" lIns="0" spcFirstLastPara="1" rIns="0" wrap="square" tIns="13325">
            <a:spAutoFit/>
          </a:bodyPr>
          <a:lstStyle/>
          <a:p>
            <a:pPr indent="0" lvl="0" marL="50800" marR="0" rtl="0" algn="l">
              <a:lnSpc>
                <a:spcPct val="74400"/>
              </a:lnSpc>
              <a:spcBef>
                <a:spcPts val="0"/>
              </a:spcBef>
              <a:spcAft>
                <a:spcPts val="0"/>
              </a:spcAft>
              <a:buNone/>
            </a:pPr>
            <a:r>
              <a:rPr baseline="-25000" lang="en-US" sz="3750">
                <a:solidFill>
                  <a:schemeClr val="dk1"/>
                </a:solidFill>
                <a:latin typeface="Noto Sans Symbols"/>
                <a:ea typeface="Noto Sans Symbols"/>
                <a:cs typeface="Noto Sans Symbols"/>
                <a:sym typeface="Noto Sans Symbols"/>
              </a:rPr>
              <a:t>⎡</a:t>
            </a:r>
            <a:r>
              <a:rPr b="1" i="1" lang="en-US" sz="2500">
                <a:solidFill>
                  <a:schemeClr val="dk1"/>
                </a:solidFill>
                <a:latin typeface="Times New Roman"/>
                <a:ea typeface="Times New Roman"/>
                <a:cs typeface="Times New Roman"/>
                <a:sym typeface="Times New Roman"/>
              </a:rPr>
              <a:t>a</a:t>
            </a:r>
            <a:r>
              <a:rPr b="1" baseline="-25000" i="1" lang="en-US" sz="2175">
                <a:solidFill>
                  <a:schemeClr val="dk1"/>
                </a:solidFill>
                <a:latin typeface="Times New Roman"/>
                <a:ea typeface="Times New Roman"/>
                <a:cs typeface="Times New Roman"/>
                <a:sym typeface="Times New Roman"/>
              </a:rPr>
              <a:t>x	</a:t>
            </a:r>
            <a:r>
              <a:rPr b="1" i="1" lang="en-US" sz="2500">
                <a:solidFill>
                  <a:schemeClr val="dk1"/>
                </a:solidFill>
                <a:latin typeface="Times New Roman"/>
                <a:ea typeface="Times New Roman"/>
                <a:cs typeface="Times New Roman"/>
                <a:sym typeface="Times New Roman"/>
              </a:rPr>
              <a:t>a</a:t>
            </a:r>
            <a:r>
              <a:rPr b="1" baseline="-25000" i="1" lang="en-US" sz="2175">
                <a:solidFill>
                  <a:schemeClr val="dk1"/>
                </a:solidFill>
                <a:latin typeface="Times New Roman"/>
                <a:ea typeface="Times New Roman"/>
                <a:cs typeface="Times New Roman"/>
                <a:sym typeface="Times New Roman"/>
              </a:rPr>
              <a:t>y	</a:t>
            </a:r>
            <a:r>
              <a:rPr b="1" i="1" lang="en-US" sz="2500">
                <a:solidFill>
                  <a:schemeClr val="dk1"/>
                </a:solidFill>
                <a:latin typeface="Times New Roman"/>
                <a:ea typeface="Times New Roman"/>
                <a:cs typeface="Times New Roman"/>
                <a:sym typeface="Times New Roman"/>
              </a:rPr>
              <a:t>a</a:t>
            </a:r>
            <a:r>
              <a:rPr b="1" baseline="-25000" i="1" lang="en-US" sz="2175">
                <a:solidFill>
                  <a:schemeClr val="dk1"/>
                </a:solidFill>
                <a:latin typeface="Times New Roman"/>
                <a:ea typeface="Times New Roman"/>
                <a:cs typeface="Times New Roman"/>
                <a:sym typeface="Times New Roman"/>
              </a:rPr>
              <a:t>z </a:t>
            </a:r>
            <a:r>
              <a:rPr baseline="-25000" lang="en-US" sz="3750">
                <a:solidFill>
                  <a:schemeClr val="dk1"/>
                </a:solidFill>
                <a:latin typeface="Noto Sans Symbols"/>
                <a:ea typeface="Noto Sans Symbols"/>
                <a:cs typeface="Noto Sans Symbols"/>
                <a:sym typeface="Noto Sans Symbols"/>
              </a:rPr>
              <a:t>⎤</a:t>
            </a:r>
            <a:endParaRPr baseline="-25000" sz="3750">
              <a:solidFill>
                <a:schemeClr val="dk1"/>
              </a:solidFill>
              <a:latin typeface="Noto Sans Symbols"/>
              <a:ea typeface="Noto Sans Symbols"/>
              <a:cs typeface="Noto Sans Symbols"/>
              <a:sym typeface="Noto Sans Symbols"/>
            </a:endParaRPr>
          </a:p>
          <a:p>
            <a:pPr indent="0" lvl="0" marL="50800" marR="0" rtl="0" algn="l">
              <a:lnSpc>
                <a:spcPct val="744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b="1" baseline="-25000" i="1" lang="en-US" sz="3750">
                <a:solidFill>
                  <a:schemeClr val="dk1"/>
                </a:solidFill>
                <a:latin typeface="Times New Roman"/>
                <a:ea typeface="Times New Roman"/>
                <a:cs typeface="Times New Roman"/>
                <a:sym typeface="Times New Roman"/>
              </a:rPr>
              <a:t>b</a:t>
            </a:r>
            <a:endParaRPr baseline="-25000" sz="3750">
              <a:solidFill>
                <a:schemeClr val="dk1"/>
              </a:solidFill>
              <a:latin typeface="Times New Roman"/>
              <a:ea typeface="Times New Roman"/>
              <a:cs typeface="Times New Roman"/>
              <a:sym typeface="Times New Roman"/>
            </a:endParaRPr>
          </a:p>
        </p:txBody>
      </p:sp>
      <p:sp>
        <p:nvSpPr>
          <p:cNvPr id="250" name="Google Shape;250;p22"/>
          <p:cNvSpPr txBox="1"/>
          <p:nvPr/>
        </p:nvSpPr>
        <p:spPr>
          <a:xfrm>
            <a:off x="3990154" y="3967496"/>
            <a:ext cx="1344930" cy="5473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i="1" lang="en-US" sz="2500">
                <a:solidFill>
                  <a:schemeClr val="dk1"/>
                </a:solidFill>
                <a:latin typeface="Times New Roman"/>
                <a:ea typeface="Times New Roman"/>
                <a:cs typeface="Times New Roman"/>
                <a:sym typeface="Times New Roman"/>
              </a:rPr>
              <a:t>z(t)</a:t>
            </a:r>
            <a:r>
              <a:rPr lang="en-US" sz="3400">
                <a:solidFill>
                  <a:schemeClr val="dk1"/>
                </a:solidFill>
                <a:latin typeface="Noto Sans Symbols"/>
                <a:ea typeface="Noto Sans Symbols"/>
                <a:cs typeface="Noto Sans Symbols"/>
                <a:sym typeface="Noto Sans Symbols"/>
              </a:rPr>
              <a:t>]</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1" i="1" lang="en-US" sz="2500">
                <a:solidFill>
                  <a:schemeClr val="dk1"/>
                </a:solidFill>
                <a:latin typeface="Times New Roman"/>
                <a:ea typeface="Times New Roman"/>
                <a:cs typeface="Times New Roman"/>
                <a:sym typeface="Times New Roman"/>
              </a:rPr>
              <a:t>T.C,</a:t>
            </a:r>
            <a:endParaRPr sz="2500">
              <a:solidFill>
                <a:schemeClr val="dk1"/>
              </a:solidFill>
              <a:latin typeface="Times New Roman"/>
              <a:ea typeface="Times New Roman"/>
              <a:cs typeface="Times New Roman"/>
              <a:sym typeface="Times New Roman"/>
            </a:endParaRPr>
          </a:p>
        </p:txBody>
      </p:sp>
      <p:sp>
        <p:nvSpPr>
          <p:cNvPr id="251" name="Google Shape;251;p22"/>
          <p:cNvSpPr txBox="1"/>
          <p:nvPr/>
        </p:nvSpPr>
        <p:spPr>
          <a:xfrm>
            <a:off x="3286813" y="4084278"/>
            <a:ext cx="467359" cy="40767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2500">
                <a:solidFill>
                  <a:schemeClr val="dk1"/>
                </a:solidFill>
                <a:latin typeface="Times New Roman"/>
                <a:ea typeface="Times New Roman"/>
                <a:cs typeface="Times New Roman"/>
                <a:sym typeface="Times New Roman"/>
              </a:rPr>
              <a:t>y(t)</a:t>
            </a:r>
            <a:endParaRPr sz="2500">
              <a:solidFill>
                <a:schemeClr val="dk1"/>
              </a:solidFill>
              <a:latin typeface="Times New Roman"/>
              <a:ea typeface="Times New Roman"/>
              <a:cs typeface="Times New Roman"/>
              <a:sym typeface="Times New Roman"/>
            </a:endParaRPr>
          </a:p>
        </p:txBody>
      </p:sp>
      <p:sp>
        <p:nvSpPr>
          <p:cNvPr id="252" name="Google Shape;252;p22"/>
          <p:cNvSpPr txBox="1"/>
          <p:nvPr/>
        </p:nvSpPr>
        <p:spPr>
          <a:xfrm>
            <a:off x="1700336" y="3967496"/>
            <a:ext cx="1319530" cy="5473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i="1" lang="en-US" sz="2500">
                <a:solidFill>
                  <a:schemeClr val="dk1"/>
                </a:solidFill>
                <a:latin typeface="Times New Roman"/>
                <a:ea typeface="Times New Roman"/>
                <a:cs typeface="Times New Roman"/>
                <a:sym typeface="Times New Roman"/>
              </a:rPr>
              <a:t>Q(t) </a:t>
            </a:r>
            <a:r>
              <a:rPr lang="en-US" sz="2500">
                <a:solidFill>
                  <a:schemeClr val="dk1"/>
                </a:solidFill>
                <a:latin typeface="Noto Sans Symbols"/>
                <a:ea typeface="Noto Sans Symbols"/>
                <a:cs typeface="Noto Sans Symbols"/>
                <a:sym typeface="Noto Sans Symbols"/>
              </a:rPr>
              <a:t>=</a:t>
            </a:r>
            <a:r>
              <a:rPr lang="en-US" sz="3400">
                <a:solidFill>
                  <a:schemeClr val="dk1"/>
                </a:solidFill>
                <a:latin typeface="Noto Sans Symbols"/>
                <a:ea typeface="Noto Sans Symbols"/>
                <a:cs typeface="Noto Sans Symbols"/>
                <a:sym typeface="Noto Sans Symbols"/>
              </a:rPr>
              <a:t>[</a:t>
            </a:r>
            <a:r>
              <a:rPr b="1" i="1" lang="en-US" sz="2500">
                <a:solidFill>
                  <a:schemeClr val="dk1"/>
                </a:solidFill>
                <a:latin typeface="Times New Roman"/>
                <a:ea typeface="Times New Roman"/>
                <a:cs typeface="Times New Roman"/>
                <a:sym typeface="Times New Roman"/>
              </a:rPr>
              <a:t>x(t)</a:t>
            </a:r>
            <a:endParaRPr sz="2500">
              <a:solidFill>
                <a:schemeClr val="dk1"/>
              </a:solidFill>
              <a:latin typeface="Times New Roman"/>
              <a:ea typeface="Times New Roman"/>
              <a:cs typeface="Times New Roman"/>
              <a:sym typeface="Times New Roman"/>
            </a:endParaRPr>
          </a:p>
        </p:txBody>
      </p:sp>
      <p:sp>
        <p:nvSpPr>
          <p:cNvPr id="253" name="Google Shape;253;p22"/>
          <p:cNvSpPr txBox="1"/>
          <p:nvPr/>
        </p:nvSpPr>
        <p:spPr>
          <a:xfrm>
            <a:off x="4241396" y="5111443"/>
            <a:ext cx="1932305" cy="65913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1" i="1" lang="en-US" sz="2500">
                <a:solidFill>
                  <a:schemeClr val="dk1"/>
                </a:solidFill>
                <a:latin typeface="Times New Roman"/>
                <a:ea typeface="Times New Roman"/>
                <a:cs typeface="Times New Roman"/>
                <a:sym typeface="Times New Roman"/>
              </a:rPr>
              <a:t>t	</a:t>
            </a:r>
            <a:r>
              <a:rPr lang="en-US" sz="2500">
                <a:solidFill>
                  <a:schemeClr val="dk1"/>
                </a:solidFill>
                <a:latin typeface="Times New Roman"/>
                <a:ea typeface="Times New Roman"/>
                <a:cs typeface="Times New Roman"/>
                <a:sym typeface="Times New Roman"/>
              </a:rPr>
              <a:t>1</a:t>
            </a:r>
            <a:r>
              <a:rPr lang="en-US" sz="4150">
                <a:solidFill>
                  <a:schemeClr val="dk1"/>
                </a:solidFill>
                <a:latin typeface="Noto Sans Symbols"/>
                <a:ea typeface="Noto Sans Symbols"/>
                <a:cs typeface="Noto Sans Symbols"/>
                <a:sym typeface="Noto Sans Symbols"/>
              </a:rPr>
              <a:t>]</a:t>
            </a:r>
            <a:r>
              <a:rPr lang="en-US" sz="4150">
                <a:solidFill>
                  <a:schemeClr val="dk1"/>
                </a:solidFill>
                <a:latin typeface="Times New Roman"/>
                <a:ea typeface="Times New Roman"/>
                <a:cs typeface="Times New Roman"/>
                <a:sym typeface="Times New Roman"/>
              </a:rPr>
              <a:t> </a:t>
            </a:r>
            <a:r>
              <a:rPr b="1" i="1" lang="en-US" sz="2500">
                <a:solidFill>
                  <a:schemeClr val="dk1"/>
                </a:solidFill>
                <a:latin typeface="Times New Roman"/>
                <a:ea typeface="Times New Roman"/>
                <a:cs typeface="Times New Roman"/>
                <a:sym typeface="Times New Roman"/>
              </a:rPr>
              <a:t>and C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aseline="30000" lang="en-US" sz="3750">
                <a:solidFill>
                  <a:schemeClr val="dk1"/>
                </a:solidFill>
                <a:latin typeface="Noto Sans Symbols"/>
                <a:ea typeface="Noto Sans Symbols"/>
                <a:cs typeface="Noto Sans Symbols"/>
                <a:sym typeface="Noto Sans Symbols"/>
              </a:rPr>
              <a:t>⎢</a:t>
            </a:r>
            <a:endParaRPr baseline="30000" sz="3750">
              <a:solidFill>
                <a:schemeClr val="dk1"/>
              </a:solidFill>
              <a:latin typeface="Noto Sans Symbols"/>
              <a:ea typeface="Noto Sans Symbols"/>
              <a:cs typeface="Noto Sans Symbols"/>
              <a:sym typeface="Noto Sans Symbols"/>
            </a:endParaRPr>
          </a:p>
        </p:txBody>
      </p:sp>
      <p:sp>
        <p:nvSpPr>
          <p:cNvPr id="254" name="Google Shape;254;p22"/>
          <p:cNvSpPr txBox="1"/>
          <p:nvPr/>
        </p:nvSpPr>
        <p:spPr>
          <a:xfrm>
            <a:off x="3712571" y="5178507"/>
            <a:ext cx="290195"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1" baseline="-25000" i="1" lang="en-US" sz="3750">
                <a:solidFill>
                  <a:schemeClr val="dk1"/>
                </a:solidFill>
                <a:latin typeface="Times New Roman"/>
                <a:ea typeface="Times New Roman"/>
                <a:cs typeface="Times New Roman"/>
                <a:sym typeface="Times New Roman"/>
              </a:rPr>
              <a:t>t </a:t>
            </a:r>
            <a:r>
              <a:rPr lang="en-US" sz="1450">
                <a:solidFill>
                  <a:schemeClr val="dk1"/>
                </a:solidFill>
                <a:latin typeface="Times New Roman"/>
                <a:ea typeface="Times New Roman"/>
                <a:cs typeface="Times New Roman"/>
                <a:sym typeface="Times New Roman"/>
              </a:rPr>
              <a:t>2</a:t>
            </a:r>
            <a:endParaRPr sz="1450">
              <a:solidFill>
                <a:schemeClr val="dk1"/>
              </a:solidFill>
              <a:latin typeface="Times New Roman"/>
              <a:ea typeface="Times New Roman"/>
              <a:cs typeface="Times New Roman"/>
              <a:sym typeface="Times New Roman"/>
            </a:endParaRPr>
          </a:p>
        </p:txBody>
      </p:sp>
      <p:sp>
        <p:nvSpPr>
          <p:cNvPr id="255" name="Google Shape;255;p22"/>
          <p:cNvSpPr txBox="1"/>
          <p:nvPr/>
        </p:nvSpPr>
        <p:spPr>
          <a:xfrm>
            <a:off x="1689439" y="5111443"/>
            <a:ext cx="1789430" cy="65913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1" i="1" lang="en-US" sz="2500">
                <a:solidFill>
                  <a:schemeClr val="dk1"/>
                </a:solidFill>
                <a:latin typeface="Times New Roman"/>
                <a:ea typeface="Times New Roman"/>
                <a:cs typeface="Times New Roman"/>
                <a:sym typeface="Times New Roman"/>
              </a:rPr>
              <a:t>where, T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lang="en-US" sz="4150">
                <a:solidFill>
                  <a:schemeClr val="dk1"/>
                </a:solidFill>
                <a:latin typeface="Noto Sans Symbols"/>
                <a:ea typeface="Noto Sans Symbols"/>
                <a:cs typeface="Noto Sans Symbols"/>
                <a:sym typeface="Noto Sans Symbols"/>
              </a:rPr>
              <a:t>[</a:t>
            </a:r>
            <a:r>
              <a:rPr b="1" i="1" lang="en-US" sz="2500">
                <a:solidFill>
                  <a:schemeClr val="dk1"/>
                </a:solidFill>
                <a:latin typeface="Times New Roman"/>
                <a:ea typeface="Times New Roman"/>
                <a:cs typeface="Times New Roman"/>
                <a:sym typeface="Times New Roman"/>
              </a:rPr>
              <a:t>t </a:t>
            </a:r>
            <a:r>
              <a:rPr baseline="30000" lang="en-US" sz="2175">
                <a:solidFill>
                  <a:schemeClr val="dk1"/>
                </a:solidFill>
                <a:latin typeface="Times New Roman"/>
                <a:ea typeface="Times New Roman"/>
                <a:cs typeface="Times New Roman"/>
                <a:sym typeface="Times New Roman"/>
              </a:rPr>
              <a:t>3</a:t>
            </a:r>
            <a:endParaRPr baseline="30000" sz="2175">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3"/>
          <p:cNvPicPr preferRelativeResize="0"/>
          <p:nvPr/>
        </p:nvPicPr>
        <p:blipFill rotWithShape="1">
          <a:blip r:embed="rId3">
            <a:alphaModFix/>
          </a:blip>
          <a:srcRect b="0" l="0" r="0" t="0"/>
          <a:stretch/>
        </p:blipFill>
        <p:spPr>
          <a:xfrm>
            <a:off x="767333" y="457200"/>
            <a:ext cx="2218944" cy="6831330"/>
          </a:xfrm>
          <a:prstGeom prst="rect">
            <a:avLst/>
          </a:prstGeom>
          <a:noFill/>
          <a:ln>
            <a:noFill/>
          </a:ln>
        </p:spPr>
      </p:pic>
      <p:pic>
        <p:nvPicPr>
          <p:cNvPr id="261" name="Google Shape;261;p23"/>
          <p:cNvPicPr preferRelativeResize="0"/>
          <p:nvPr/>
        </p:nvPicPr>
        <p:blipFill rotWithShape="1">
          <a:blip r:embed="rId4">
            <a:alphaModFix/>
          </a:blip>
          <a:srcRect b="0" l="0" r="0" t="0"/>
          <a:stretch/>
        </p:blipFill>
        <p:spPr>
          <a:xfrm>
            <a:off x="3261359" y="527304"/>
            <a:ext cx="6270497" cy="66042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24"/>
          <p:cNvGrpSpPr/>
          <p:nvPr/>
        </p:nvGrpSpPr>
        <p:grpSpPr>
          <a:xfrm>
            <a:off x="457200" y="484631"/>
            <a:ext cx="9143999" cy="6803899"/>
            <a:chOff x="457200" y="484631"/>
            <a:chExt cx="9143999" cy="6803899"/>
          </a:xfrm>
        </p:grpSpPr>
        <p:pic>
          <p:nvPicPr>
            <p:cNvPr id="267" name="Google Shape;267;p24"/>
            <p:cNvPicPr preferRelativeResize="0"/>
            <p:nvPr/>
          </p:nvPicPr>
          <p:blipFill rotWithShape="1">
            <a:blip r:embed="rId3">
              <a:alphaModFix/>
            </a:blip>
            <a:srcRect b="0" l="0" r="0" t="0"/>
            <a:stretch/>
          </p:blipFill>
          <p:spPr>
            <a:xfrm>
              <a:off x="2654807" y="484631"/>
              <a:ext cx="6946392" cy="5100828"/>
            </a:xfrm>
            <a:prstGeom prst="rect">
              <a:avLst/>
            </a:prstGeom>
            <a:noFill/>
            <a:ln>
              <a:noFill/>
            </a:ln>
          </p:spPr>
        </p:pic>
        <p:pic>
          <p:nvPicPr>
            <p:cNvPr id="268" name="Google Shape;268;p24"/>
            <p:cNvPicPr preferRelativeResize="0"/>
            <p:nvPr/>
          </p:nvPicPr>
          <p:blipFill rotWithShape="1">
            <a:blip r:embed="rId4">
              <a:alphaModFix/>
            </a:blip>
            <a:srcRect b="0" l="0" r="0" t="0"/>
            <a:stretch/>
          </p:blipFill>
          <p:spPr>
            <a:xfrm>
              <a:off x="457200" y="3478530"/>
              <a:ext cx="3678936" cy="3810000"/>
            </a:xfrm>
            <a:prstGeom prst="rect">
              <a:avLst/>
            </a:prstGeom>
            <a:noFill/>
            <a:ln>
              <a:noFill/>
            </a:ln>
          </p:spPr>
        </p:pic>
      </p:grpSp>
      <p:sp>
        <p:nvSpPr>
          <p:cNvPr id="269" name="Google Shape;269;p24"/>
          <p:cNvSpPr txBox="1"/>
          <p:nvPr/>
        </p:nvSpPr>
        <p:spPr>
          <a:xfrm>
            <a:off x="4444238" y="6359144"/>
            <a:ext cx="4765675" cy="8483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CC65"/>
                </a:solidFill>
                <a:latin typeface="Arial"/>
                <a:ea typeface="Arial"/>
                <a:cs typeface="Arial"/>
                <a:sym typeface="Arial"/>
              </a:rPr>
              <a:t>CUBIC CURVE:</a:t>
            </a:r>
            <a:endParaRPr sz="1800">
              <a:solidFill>
                <a:schemeClr val="dk1"/>
              </a:solidFill>
              <a:latin typeface="Arial"/>
              <a:ea typeface="Arial"/>
              <a:cs typeface="Arial"/>
              <a:sym typeface="Arial"/>
            </a:endParaRPr>
          </a:p>
          <a:p>
            <a:pPr indent="24764" lvl="0" marL="965200" marR="5080" rtl="0" algn="l">
              <a:lnSpc>
                <a:spcPct val="100000"/>
              </a:lnSpc>
              <a:spcBef>
                <a:spcPts val="0"/>
              </a:spcBef>
              <a:spcAft>
                <a:spcPts val="0"/>
              </a:spcAft>
              <a:buNone/>
            </a:pPr>
            <a:r>
              <a:rPr b="1" lang="en-US" sz="1800">
                <a:solidFill>
                  <a:srgbClr val="FFCC65"/>
                </a:solidFill>
                <a:latin typeface="Arial"/>
                <a:ea typeface="Arial"/>
                <a:cs typeface="Arial"/>
                <a:sym typeface="Arial"/>
              </a:rPr>
              <a:t>- identify geonetrical/mathematical  properties</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txBox="1"/>
          <p:nvPr/>
        </p:nvSpPr>
        <p:spPr>
          <a:xfrm>
            <a:off x="2604007" y="695960"/>
            <a:ext cx="5546090"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800" u="sng">
                <a:solidFill>
                  <a:srgbClr val="FFCC00"/>
                </a:solidFill>
                <a:latin typeface="Arial"/>
                <a:ea typeface="Arial"/>
                <a:cs typeface="Arial"/>
                <a:sym typeface="Arial"/>
              </a:rPr>
              <a:t>PARAMETRIC CUBIC Splines</a:t>
            </a:r>
            <a:endParaRPr sz="2800">
              <a:solidFill>
                <a:schemeClr val="dk1"/>
              </a:solidFill>
              <a:latin typeface="Arial"/>
              <a:ea typeface="Arial"/>
              <a:cs typeface="Arial"/>
              <a:sym typeface="Arial"/>
            </a:endParaRPr>
          </a:p>
        </p:txBody>
      </p:sp>
      <p:sp>
        <p:nvSpPr>
          <p:cNvPr id="275" name="Google Shape;275;p25"/>
          <p:cNvSpPr/>
          <p:nvPr/>
        </p:nvSpPr>
        <p:spPr>
          <a:xfrm>
            <a:off x="457200" y="1371600"/>
            <a:ext cx="4419600" cy="2089785"/>
          </a:xfrm>
          <a:custGeom>
            <a:rect b="b" l="l" r="r" t="t"/>
            <a:pathLst>
              <a:path extrusionOk="0" h="2089785" w="4419600">
                <a:moveTo>
                  <a:pt x="4419600" y="2089403"/>
                </a:moveTo>
                <a:lnTo>
                  <a:pt x="4419600" y="0"/>
                </a:lnTo>
                <a:lnTo>
                  <a:pt x="0" y="0"/>
                </a:lnTo>
                <a:lnTo>
                  <a:pt x="0" y="2089403"/>
                </a:lnTo>
                <a:lnTo>
                  <a:pt x="4419600" y="2089403"/>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 name="Google Shape;276;p25"/>
          <p:cNvSpPr txBox="1"/>
          <p:nvPr/>
        </p:nvSpPr>
        <p:spPr>
          <a:xfrm>
            <a:off x="1983481" y="2827539"/>
            <a:ext cx="108775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3	2</a:t>
            </a:r>
            <a:endParaRPr sz="1850">
              <a:solidFill>
                <a:schemeClr val="dk1"/>
              </a:solidFill>
              <a:latin typeface="Times New Roman"/>
              <a:ea typeface="Times New Roman"/>
              <a:cs typeface="Times New Roman"/>
              <a:sym typeface="Times New Roman"/>
            </a:endParaRPr>
          </a:p>
        </p:txBody>
      </p:sp>
      <p:sp>
        <p:nvSpPr>
          <p:cNvPr id="277" name="Google Shape;277;p25"/>
          <p:cNvSpPr txBox="1"/>
          <p:nvPr/>
        </p:nvSpPr>
        <p:spPr>
          <a:xfrm>
            <a:off x="2042895" y="2099829"/>
            <a:ext cx="1108710"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3	2</a:t>
            </a:r>
            <a:endParaRPr sz="1850">
              <a:solidFill>
                <a:schemeClr val="dk1"/>
              </a:solidFill>
              <a:latin typeface="Times New Roman"/>
              <a:ea typeface="Times New Roman"/>
              <a:cs typeface="Times New Roman"/>
              <a:sym typeface="Times New Roman"/>
            </a:endParaRPr>
          </a:p>
        </p:txBody>
      </p:sp>
      <p:sp>
        <p:nvSpPr>
          <p:cNvPr id="278" name="Google Shape;278;p25"/>
          <p:cNvSpPr txBox="1"/>
          <p:nvPr/>
        </p:nvSpPr>
        <p:spPr>
          <a:xfrm>
            <a:off x="2964909" y="1383533"/>
            <a:ext cx="13271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279" name="Google Shape;279;p25"/>
          <p:cNvSpPr txBox="1"/>
          <p:nvPr/>
        </p:nvSpPr>
        <p:spPr>
          <a:xfrm>
            <a:off x="2003262" y="1383533"/>
            <a:ext cx="13271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3</a:t>
            </a:r>
            <a:endParaRPr sz="1850">
              <a:solidFill>
                <a:schemeClr val="dk1"/>
              </a:solidFill>
              <a:latin typeface="Times New Roman"/>
              <a:ea typeface="Times New Roman"/>
              <a:cs typeface="Times New Roman"/>
              <a:sym typeface="Times New Roman"/>
            </a:endParaRPr>
          </a:p>
        </p:txBody>
      </p:sp>
      <p:sp>
        <p:nvSpPr>
          <p:cNvPr id="280" name="Google Shape;280;p25"/>
          <p:cNvSpPr txBox="1"/>
          <p:nvPr/>
        </p:nvSpPr>
        <p:spPr>
          <a:xfrm>
            <a:off x="1728947" y="3114034"/>
            <a:ext cx="285051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1850">
                <a:solidFill>
                  <a:schemeClr val="dk1"/>
                </a:solidFill>
                <a:latin typeface="Times New Roman"/>
                <a:ea typeface="Times New Roman"/>
                <a:cs typeface="Times New Roman"/>
                <a:sym typeface="Times New Roman"/>
              </a:rPr>
              <a:t>z	z	z	z</a:t>
            </a:r>
            <a:endParaRPr sz="1850">
              <a:solidFill>
                <a:schemeClr val="dk1"/>
              </a:solidFill>
              <a:latin typeface="Times New Roman"/>
              <a:ea typeface="Times New Roman"/>
              <a:cs typeface="Times New Roman"/>
              <a:sym typeface="Times New Roman"/>
            </a:endParaRPr>
          </a:p>
        </p:txBody>
      </p:sp>
      <p:sp>
        <p:nvSpPr>
          <p:cNvPr id="281" name="Google Shape;281;p25"/>
          <p:cNvSpPr txBox="1"/>
          <p:nvPr/>
        </p:nvSpPr>
        <p:spPr>
          <a:xfrm>
            <a:off x="1776924" y="2386324"/>
            <a:ext cx="300418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1850">
                <a:solidFill>
                  <a:schemeClr val="dk1"/>
                </a:solidFill>
                <a:latin typeface="Times New Roman"/>
                <a:ea typeface="Times New Roman"/>
                <a:cs typeface="Times New Roman"/>
                <a:sym typeface="Times New Roman"/>
              </a:rPr>
              <a:t>y	y	y	y</a:t>
            </a:r>
            <a:r>
              <a:rPr lang="en-US" sz="1850">
                <a:solidFill>
                  <a:schemeClr val="dk1"/>
                </a:solidFill>
                <a:latin typeface="Times New Roman"/>
                <a:ea typeface="Times New Roman"/>
                <a:cs typeface="Times New Roman"/>
                <a:sym typeface="Times New Roman"/>
              </a:rPr>
              <a:t>,</a:t>
            </a:r>
            <a:endParaRPr sz="1850">
              <a:solidFill>
                <a:schemeClr val="dk1"/>
              </a:solidFill>
              <a:latin typeface="Times New Roman"/>
              <a:ea typeface="Times New Roman"/>
              <a:cs typeface="Times New Roman"/>
              <a:sym typeface="Times New Roman"/>
            </a:endParaRPr>
          </a:p>
        </p:txBody>
      </p:sp>
      <p:sp>
        <p:nvSpPr>
          <p:cNvPr id="282" name="Google Shape;282;p25"/>
          <p:cNvSpPr txBox="1"/>
          <p:nvPr/>
        </p:nvSpPr>
        <p:spPr>
          <a:xfrm>
            <a:off x="4507171" y="1670051"/>
            <a:ext cx="19113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1850">
                <a:solidFill>
                  <a:schemeClr val="dk1"/>
                </a:solidFill>
                <a:latin typeface="Times New Roman"/>
                <a:ea typeface="Times New Roman"/>
                <a:cs typeface="Times New Roman"/>
                <a:sym typeface="Times New Roman"/>
              </a:rPr>
              <a:t>x</a:t>
            </a:r>
            <a:r>
              <a:rPr lang="en-US" sz="1850">
                <a:solidFill>
                  <a:schemeClr val="dk1"/>
                </a:solidFill>
                <a:latin typeface="Times New Roman"/>
                <a:ea typeface="Times New Roman"/>
                <a:cs typeface="Times New Roman"/>
                <a:sym typeface="Times New Roman"/>
              </a:rPr>
              <a:t>,</a:t>
            </a:r>
            <a:endParaRPr sz="1850">
              <a:solidFill>
                <a:schemeClr val="dk1"/>
              </a:solidFill>
              <a:latin typeface="Times New Roman"/>
              <a:ea typeface="Times New Roman"/>
              <a:cs typeface="Times New Roman"/>
              <a:sym typeface="Times New Roman"/>
            </a:endParaRPr>
          </a:p>
        </p:txBody>
      </p:sp>
      <p:sp>
        <p:nvSpPr>
          <p:cNvPr id="283" name="Google Shape;283;p25"/>
          <p:cNvSpPr txBox="1"/>
          <p:nvPr/>
        </p:nvSpPr>
        <p:spPr>
          <a:xfrm>
            <a:off x="1741870" y="1670051"/>
            <a:ext cx="2042795" cy="31369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1850">
                <a:solidFill>
                  <a:schemeClr val="dk1"/>
                </a:solidFill>
                <a:latin typeface="Times New Roman"/>
                <a:ea typeface="Times New Roman"/>
                <a:cs typeface="Times New Roman"/>
                <a:sym typeface="Times New Roman"/>
              </a:rPr>
              <a:t>x	x	x</a:t>
            </a:r>
            <a:endParaRPr sz="1850">
              <a:solidFill>
                <a:schemeClr val="dk1"/>
              </a:solidFill>
              <a:latin typeface="Times New Roman"/>
              <a:ea typeface="Times New Roman"/>
              <a:cs typeface="Times New Roman"/>
              <a:sym typeface="Times New Roman"/>
            </a:endParaRPr>
          </a:p>
        </p:txBody>
      </p:sp>
      <p:sp>
        <p:nvSpPr>
          <p:cNvPr id="284" name="Google Shape;284;p25"/>
          <p:cNvSpPr txBox="1"/>
          <p:nvPr/>
        </p:nvSpPr>
        <p:spPr>
          <a:xfrm>
            <a:off x="1514055" y="2840680"/>
            <a:ext cx="3202940" cy="518795"/>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a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b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c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d	</a:t>
            </a:r>
            <a:r>
              <a:rPr lang="en-US" sz="3200">
                <a:solidFill>
                  <a:schemeClr val="dk1"/>
                </a:solidFill>
                <a:latin typeface="Times New Roman"/>
                <a:ea typeface="Times New Roman"/>
                <a:cs typeface="Times New Roman"/>
                <a:sym typeface="Times New Roman"/>
              </a:rPr>
              <a:t>.</a:t>
            </a:r>
            <a:endParaRPr sz="3200">
              <a:solidFill>
                <a:schemeClr val="dk1"/>
              </a:solidFill>
              <a:latin typeface="Times New Roman"/>
              <a:ea typeface="Times New Roman"/>
              <a:cs typeface="Times New Roman"/>
              <a:sym typeface="Times New Roman"/>
            </a:endParaRPr>
          </a:p>
        </p:txBody>
      </p:sp>
      <p:sp>
        <p:nvSpPr>
          <p:cNvPr id="285" name="Google Shape;285;p25"/>
          <p:cNvSpPr txBox="1"/>
          <p:nvPr/>
        </p:nvSpPr>
        <p:spPr>
          <a:xfrm>
            <a:off x="1551335" y="2112215"/>
            <a:ext cx="3009265" cy="518795"/>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a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b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c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d</a:t>
            </a:r>
            <a:endParaRPr sz="3200">
              <a:solidFill>
                <a:schemeClr val="dk1"/>
              </a:solidFill>
              <a:latin typeface="Times New Roman"/>
              <a:ea typeface="Times New Roman"/>
              <a:cs typeface="Times New Roman"/>
              <a:sym typeface="Times New Roman"/>
            </a:endParaRPr>
          </a:p>
        </p:txBody>
      </p:sp>
      <p:sp>
        <p:nvSpPr>
          <p:cNvPr id="286" name="Google Shape;286;p25"/>
          <p:cNvSpPr txBox="1"/>
          <p:nvPr/>
        </p:nvSpPr>
        <p:spPr>
          <a:xfrm>
            <a:off x="1526961" y="1396698"/>
            <a:ext cx="2964815" cy="518795"/>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a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b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c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d</a:t>
            </a:r>
            <a:endParaRPr sz="3200">
              <a:solidFill>
                <a:schemeClr val="dk1"/>
              </a:solidFill>
              <a:latin typeface="Times New Roman"/>
              <a:ea typeface="Times New Roman"/>
              <a:cs typeface="Times New Roman"/>
              <a:sym typeface="Times New Roman"/>
            </a:endParaRPr>
          </a:p>
        </p:txBody>
      </p:sp>
      <p:sp>
        <p:nvSpPr>
          <p:cNvPr id="287" name="Google Shape;287;p25"/>
          <p:cNvSpPr txBox="1"/>
          <p:nvPr/>
        </p:nvSpPr>
        <p:spPr>
          <a:xfrm>
            <a:off x="536343" y="1174414"/>
            <a:ext cx="942975" cy="2185035"/>
          </a:xfrm>
          <a:prstGeom prst="rect">
            <a:avLst/>
          </a:prstGeom>
          <a:noFill/>
          <a:ln>
            <a:noFill/>
          </a:ln>
        </p:spPr>
        <p:txBody>
          <a:bodyPr anchorCtr="0" anchor="t" bIns="0" lIns="0" spcFirstLastPara="1" rIns="0" wrap="square" tIns="239375">
            <a:spAutoFit/>
          </a:bodyPr>
          <a:lstStyle/>
          <a:p>
            <a:pPr indent="0" lvl="0" marL="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x</a:t>
            </a:r>
            <a:r>
              <a:rPr lang="en-US" sz="3200">
                <a:solidFill>
                  <a:schemeClr val="dk1"/>
                </a:solidFill>
                <a:latin typeface="Times New Roman"/>
                <a:ea typeface="Times New Roman"/>
                <a:cs typeface="Times New Roman"/>
                <a:sym typeface="Times New Roman"/>
              </a:rPr>
              <a:t>(</a:t>
            </a:r>
            <a:r>
              <a:rPr i="1" lang="en-US" sz="3200">
                <a:solidFill>
                  <a:schemeClr val="dk1"/>
                </a:solidFill>
                <a:latin typeface="Times New Roman"/>
                <a:ea typeface="Times New Roman"/>
                <a:cs typeface="Times New Roman"/>
                <a:sym typeface="Times New Roman"/>
              </a:rPr>
              <a:t>t</a:t>
            </a:r>
            <a:r>
              <a:rPr lang="en-US" sz="3200">
                <a:solidFill>
                  <a:schemeClr val="dk1"/>
                </a:solidFill>
                <a:latin typeface="Times New Roman"/>
                <a:ea typeface="Times New Roman"/>
                <a:cs typeface="Times New Roman"/>
                <a:sym typeface="Times New Roman"/>
              </a:rPr>
              <a:t>) </a:t>
            </a:r>
            <a:r>
              <a:rPr lang="en-US" sz="3200">
                <a:solidFill>
                  <a:schemeClr val="dk1"/>
                </a:solidFill>
                <a:latin typeface="Noto Sans Symbols"/>
                <a:ea typeface="Noto Sans Symbols"/>
                <a:cs typeface="Noto Sans Symbols"/>
                <a:sym typeface="Noto Sans Symbols"/>
              </a:rPr>
              <a:t>=</a:t>
            </a:r>
            <a:endParaRPr sz="3200">
              <a:solidFill>
                <a:schemeClr val="dk1"/>
              </a:solidFill>
              <a:latin typeface="Noto Sans Symbols"/>
              <a:ea typeface="Noto Sans Symbols"/>
              <a:cs typeface="Noto Sans Symbols"/>
              <a:sym typeface="Noto Sans Symbols"/>
            </a:endParaRPr>
          </a:p>
          <a:p>
            <a:pPr indent="0" lvl="0" marL="17780" marR="0" rtl="0" algn="l">
              <a:lnSpc>
                <a:spcPct val="100000"/>
              </a:lnSpc>
              <a:spcBef>
                <a:spcPts val="1795"/>
              </a:spcBef>
              <a:spcAft>
                <a:spcPts val="0"/>
              </a:spcAft>
              <a:buNone/>
            </a:pPr>
            <a:r>
              <a:rPr i="1" lang="en-US" sz="3200">
                <a:solidFill>
                  <a:schemeClr val="dk1"/>
                </a:solidFill>
                <a:latin typeface="Times New Roman"/>
                <a:ea typeface="Times New Roman"/>
                <a:cs typeface="Times New Roman"/>
                <a:sym typeface="Times New Roman"/>
              </a:rPr>
              <a:t>y</a:t>
            </a:r>
            <a:r>
              <a:rPr lang="en-US" sz="3200">
                <a:solidFill>
                  <a:schemeClr val="dk1"/>
                </a:solidFill>
                <a:latin typeface="Times New Roman"/>
                <a:ea typeface="Times New Roman"/>
                <a:cs typeface="Times New Roman"/>
                <a:sym typeface="Times New Roman"/>
              </a:rPr>
              <a:t>(</a:t>
            </a:r>
            <a:r>
              <a:rPr i="1" lang="en-US" sz="3200">
                <a:solidFill>
                  <a:schemeClr val="dk1"/>
                </a:solidFill>
                <a:latin typeface="Times New Roman"/>
                <a:ea typeface="Times New Roman"/>
                <a:cs typeface="Times New Roman"/>
                <a:sym typeface="Times New Roman"/>
              </a:rPr>
              <a:t>t</a:t>
            </a:r>
            <a:r>
              <a:rPr lang="en-US" sz="3200">
                <a:solidFill>
                  <a:schemeClr val="dk1"/>
                </a:solidFill>
                <a:latin typeface="Times New Roman"/>
                <a:ea typeface="Times New Roman"/>
                <a:cs typeface="Times New Roman"/>
                <a:sym typeface="Times New Roman"/>
              </a:rPr>
              <a:t>) </a:t>
            </a:r>
            <a:r>
              <a:rPr lang="en-US" sz="3200">
                <a:solidFill>
                  <a:schemeClr val="dk1"/>
                </a:solidFill>
                <a:latin typeface="Noto Sans Symbols"/>
                <a:ea typeface="Noto Sans Symbols"/>
                <a:cs typeface="Noto Sans Symbols"/>
                <a:sym typeface="Noto Sans Symbols"/>
              </a:rPr>
              <a:t>=</a:t>
            </a:r>
            <a:endParaRPr sz="3200">
              <a:solidFill>
                <a:schemeClr val="dk1"/>
              </a:solidFill>
              <a:latin typeface="Noto Sans Symbols"/>
              <a:ea typeface="Noto Sans Symbols"/>
              <a:cs typeface="Noto Sans Symbols"/>
              <a:sym typeface="Noto Sans Symbols"/>
            </a:endParaRPr>
          </a:p>
          <a:p>
            <a:pPr indent="0" lvl="0" marL="0" marR="0" rtl="0" algn="l">
              <a:lnSpc>
                <a:spcPct val="100000"/>
              </a:lnSpc>
              <a:spcBef>
                <a:spcPts val="1895"/>
              </a:spcBef>
              <a:spcAft>
                <a:spcPts val="0"/>
              </a:spcAft>
              <a:buNone/>
            </a:pPr>
            <a:r>
              <a:rPr i="1" lang="en-US" sz="3200">
                <a:solidFill>
                  <a:schemeClr val="dk1"/>
                </a:solidFill>
                <a:latin typeface="Times New Roman"/>
                <a:ea typeface="Times New Roman"/>
                <a:cs typeface="Times New Roman"/>
                <a:sym typeface="Times New Roman"/>
              </a:rPr>
              <a:t>z</a:t>
            </a:r>
            <a:r>
              <a:rPr lang="en-US" sz="3200">
                <a:solidFill>
                  <a:schemeClr val="dk1"/>
                </a:solidFill>
                <a:latin typeface="Times New Roman"/>
                <a:ea typeface="Times New Roman"/>
                <a:cs typeface="Times New Roman"/>
                <a:sym typeface="Times New Roman"/>
              </a:rPr>
              <a:t>(</a:t>
            </a:r>
            <a:r>
              <a:rPr i="1" lang="en-US" sz="3200">
                <a:solidFill>
                  <a:schemeClr val="dk1"/>
                </a:solidFill>
                <a:latin typeface="Times New Roman"/>
                <a:ea typeface="Times New Roman"/>
                <a:cs typeface="Times New Roman"/>
                <a:sym typeface="Times New Roman"/>
              </a:rPr>
              <a:t>t</a:t>
            </a:r>
            <a:r>
              <a:rPr lang="en-US" sz="3200">
                <a:solidFill>
                  <a:schemeClr val="dk1"/>
                </a:solidFill>
                <a:latin typeface="Times New Roman"/>
                <a:ea typeface="Times New Roman"/>
                <a:cs typeface="Times New Roman"/>
                <a:sym typeface="Times New Roman"/>
              </a:rPr>
              <a:t>) </a:t>
            </a:r>
            <a:r>
              <a:rPr lang="en-US" sz="3200">
                <a:solidFill>
                  <a:schemeClr val="dk1"/>
                </a:solidFill>
                <a:latin typeface="Noto Sans Symbols"/>
                <a:ea typeface="Noto Sans Symbols"/>
                <a:cs typeface="Noto Sans Symbols"/>
                <a:sym typeface="Noto Sans Symbols"/>
              </a:rPr>
              <a:t>=</a:t>
            </a:r>
            <a:endParaRPr sz="3200">
              <a:solidFill>
                <a:schemeClr val="dk1"/>
              </a:solidFill>
              <a:latin typeface="Noto Sans Symbols"/>
              <a:ea typeface="Noto Sans Symbols"/>
              <a:cs typeface="Noto Sans Symbols"/>
              <a:sym typeface="Noto Sans Symbols"/>
            </a:endParaRPr>
          </a:p>
        </p:txBody>
      </p:sp>
      <p:sp>
        <p:nvSpPr>
          <p:cNvPr id="288" name="Google Shape;288;p25"/>
          <p:cNvSpPr/>
          <p:nvPr/>
        </p:nvSpPr>
        <p:spPr>
          <a:xfrm>
            <a:off x="3164585" y="3771900"/>
            <a:ext cx="6187440" cy="2438400"/>
          </a:xfrm>
          <a:custGeom>
            <a:rect b="b" l="l" r="r" t="t"/>
            <a:pathLst>
              <a:path extrusionOk="0" h="2438400" w="6187440">
                <a:moveTo>
                  <a:pt x="6187439" y="2438400"/>
                </a:moveTo>
                <a:lnTo>
                  <a:pt x="6187439" y="0"/>
                </a:lnTo>
                <a:lnTo>
                  <a:pt x="0" y="0"/>
                </a:lnTo>
                <a:lnTo>
                  <a:pt x="0" y="2438400"/>
                </a:lnTo>
                <a:lnTo>
                  <a:pt x="6187439" y="243840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 name="Google Shape;289;p25"/>
          <p:cNvSpPr txBox="1"/>
          <p:nvPr/>
        </p:nvSpPr>
        <p:spPr>
          <a:xfrm>
            <a:off x="7555989" y="5743943"/>
            <a:ext cx="198755"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baseline="-25000" lang="en-US" sz="3750">
                <a:solidFill>
                  <a:schemeClr val="dk1"/>
                </a:solidFill>
                <a:latin typeface="Noto Sans Symbols"/>
                <a:ea typeface="Noto Sans Symbols"/>
                <a:cs typeface="Noto Sans Symbols"/>
                <a:sym typeface="Noto Sans Symbols"/>
              </a:rPr>
              <a:t>⎣</a:t>
            </a:r>
            <a:endParaRPr baseline="-25000" sz="3750">
              <a:solidFill>
                <a:schemeClr val="dk1"/>
              </a:solidFill>
              <a:latin typeface="Noto Sans Symbols"/>
              <a:ea typeface="Noto Sans Symbols"/>
              <a:cs typeface="Noto Sans Symbols"/>
              <a:sym typeface="Noto Sans Symbols"/>
            </a:endParaRPr>
          </a:p>
        </p:txBody>
      </p:sp>
      <p:sp>
        <p:nvSpPr>
          <p:cNvPr id="290" name="Google Shape;290;p25"/>
          <p:cNvSpPr txBox="1"/>
          <p:nvPr/>
        </p:nvSpPr>
        <p:spPr>
          <a:xfrm>
            <a:off x="7858512" y="5756103"/>
            <a:ext cx="1513205"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i="1" lang="en-US" sz="1450">
                <a:solidFill>
                  <a:schemeClr val="dk1"/>
                </a:solidFill>
                <a:latin typeface="Times New Roman"/>
                <a:ea typeface="Times New Roman"/>
                <a:cs typeface="Times New Roman"/>
                <a:sym typeface="Times New Roman"/>
              </a:rPr>
              <a:t>x	y	z </a:t>
            </a:r>
            <a:r>
              <a:rPr baseline="30000" lang="en-US" sz="3750">
                <a:solidFill>
                  <a:schemeClr val="dk1"/>
                </a:solidFill>
                <a:latin typeface="Noto Sans Symbols"/>
                <a:ea typeface="Noto Sans Symbols"/>
                <a:cs typeface="Noto Sans Symbols"/>
                <a:sym typeface="Noto Sans Symbols"/>
              </a:rPr>
              <a:t>⎥</a:t>
            </a:r>
            <a:r>
              <a:rPr baseline="-25000" lang="en-US" sz="3750">
                <a:solidFill>
                  <a:schemeClr val="dk1"/>
                </a:solidFill>
                <a:latin typeface="Noto Sans Symbols"/>
                <a:ea typeface="Noto Sans Symbols"/>
                <a:cs typeface="Noto Sans Symbols"/>
                <a:sym typeface="Noto Sans Symbols"/>
              </a:rPr>
              <a:t>⎦</a:t>
            </a:r>
            <a:endParaRPr baseline="-25000" sz="3750">
              <a:solidFill>
                <a:schemeClr val="dk1"/>
              </a:solidFill>
              <a:latin typeface="Noto Sans Symbols"/>
              <a:ea typeface="Noto Sans Symbols"/>
              <a:cs typeface="Noto Sans Symbols"/>
              <a:sym typeface="Noto Sans Symbols"/>
            </a:endParaRPr>
          </a:p>
        </p:txBody>
      </p:sp>
      <p:sp>
        <p:nvSpPr>
          <p:cNvPr id="291" name="Google Shape;291;p25"/>
          <p:cNvSpPr txBox="1"/>
          <p:nvPr/>
        </p:nvSpPr>
        <p:spPr>
          <a:xfrm>
            <a:off x="8852916" y="5487116"/>
            <a:ext cx="493395"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aseline="-25000" i="1" lang="en-US" sz="3750">
                <a:solidFill>
                  <a:schemeClr val="dk1"/>
                </a:solidFill>
                <a:latin typeface="Times New Roman"/>
                <a:ea typeface="Times New Roman"/>
                <a:cs typeface="Times New Roman"/>
                <a:sym typeface="Times New Roman"/>
              </a:rPr>
              <a:t>d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92" name="Google Shape;292;p25"/>
          <p:cNvSpPr txBox="1"/>
          <p:nvPr/>
        </p:nvSpPr>
        <p:spPr>
          <a:xfrm>
            <a:off x="8286229" y="5676855"/>
            <a:ext cx="184785" cy="40767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i="1" lang="en-US" sz="2500">
                <a:solidFill>
                  <a:schemeClr val="dk1"/>
                </a:solidFill>
                <a:latin typeface="Times New Roman"/>
                <a:ea typeface="Times New Roman"/>
                <a:cs typeface="Times New Roman"/>
                <a:sym typeface="Times New Roman"/>
              </a:rPr>
              <a:t>d</a:t>
            </a:r>
            <a:endParaRPr sz="2500">
              <a:solidFill>
                <a:schemeClr val="dk1"/>
              </a:solidFill>
              <a:latin typeface="Times New Roman"/>
              <a:ea typeface="Times New Roman"/>
              <a:cs typeface="Times New Roman"/>
              <a:sym typeface="Times New Roman"/>
            </a:endParaRPr>
          </a:p>
        </p:txBody>
      </p:sp>
      <p:sp>
        <p:nvSpPr>
          <p:cNvPr id="293" name="Google Shape;293;p25"/>
          <p:cNvSpPr txBox="1"/>
          <p:nvPr/>
        </p:nvSpPr>
        <p:spPr>
          <a:xfrm>
            <a:off x="7555989" y="5487148"/>
            <a:ext cx="360045"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baseline="-25000" i="1" lang="en-US" sz="3750">
                <a:solidFill>
                  <a:schemeClr val="dk1"/>
                </a:solidFill>
                <a:latin typeface="Times New Roman"/>
                <a:ea typeface="Times New Roman"/>
                <a:cs typeface="Times New Roman"/>
                <a:sym typeface="Times New Roman"/>
              </a:rPr>
              <a:t>d</a:t>
            </a:r>
            <a:endParaRPr baseline="-25000" sz="3750">
              <a:solidFill>
                <a:schemeClr val="dk1"/>
              </a:solidFill>
              <a:latin typeface="Times New Roman"/>
              <a:ea typeface="Times New Roman"/>
              <a:cs typeface="Times New Roman"/>
              <a:sym typeface="Times New Roman"/>
            </a:endParaRPr>
          </a:p>
        </p:txBody>
      </p:sp>
      <p:sp>
        <p:nvSpPr>
          <p:cNvPr id="294" name="Google Shape;294;p25"/>
          <p:cNvSpPr txBox="1"/>
          <p:nvPr/>
        </p:nvSpPr>
        <p:spPr>
          <a:xfrm>
            <a:off x="8866623" y="5182326"/>
            <a:ext cx="480059"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aseline="-25000" i="1" lang="en-US" sz="3750">
                <a:solidFill>
                  <a:schemeClr val="dk1"/>
                </a:solidFill>
                <a:latin typeface="Times New Roman"/>
                <a:ea typeface="Times New Roman"/>
                <a:cs typeface="Times New Roman"/>
                <a:sym typeface="Times New Roman"/>
              </a:rPr>
              <a:t>c</a:t>
            </a:r>
            <a:r>
              <a:rPr baseline="-25000" i="1" lang="en-US" sz="2175">
                <a:solidFill>
                  <a:schemeClr val="dk1"/>
                </a:solidFill>
                <a:latin typeface="Times New Roman"/>
                <a:ea typeface="Times New Roman"/>
                <a:cs typeface="Times New Roman"/>
                <a:sym typeface="Times New Roman"/>
              </a:rPr>
              <a:t>z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95" name="Google Shape;295;p25"/>
          <p:cNvSpPr txBox="1"/>
          <p:nvPr/>
        </p:nvSpPr>
        <p:spPr>
          <a:xfrm>
            <a:off x="7839458" y="4802075"/>
            <a:ext cx="1532255" cy="80518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i="1" lang="en-US" sz="1450">
                <a:solidFill>
                  <a:schemeClr val="dk1"/>
                </a:solidFill>
                <a:latin typeface="Times New Roman"/>
                <a:ea typeface="Times New Roman"/>
                <a:cs typeface="Times New Roman"/>
                <a:sym typeface="Times New Roman"/>
              </a:rPr>
              <a:t>x	y	z </a:t>
            </a:r>
            <a:r>
              <a:rPr baseline="-25000" lang="en-US" sz="3750">
                <a:solidFill>
                  <a:schemeClr val="dk1"/>
                </a:solidFill>
                <a:latin typeface="Noto Sans Symbols"/>
                <a:ea typeface="Noto Sans Symbols"/>
                <a:cs typeface="Noto Sans Symbols"/>
                <a:sym typeface="Noto Sans Symbols"/>
              </a:rPr>
              <a:t>⎥</a:t>
            </a:r>
            <a:endParaRPr baseline="-25000" sz="3750">
              <a:solidFill>
                <a:schemeClr val="dk1"/>
              </a:solidFill>
              <a:latin typeface="Noto Sans Symbols"/>
              <a:ea typeface="Noto Sans Symbols"/>
              <a:cs typeface="Noto Sans Symbols"/>
              <a:sym typeface="Noto Sans Symbols"/>
            </a:endParaRPr>
          </a:p>
          <a:p>
            <a:pPr indent="0" lvl="0" marL="473709" marR="0" rtl="0" algn="l">
              <a:lnSpc>
                <a:spcPct val="100000"/>
              </a:lnSpc>
              <a:spcBef>
                <a:spcPts val="130"/>
              </a:spcBef>
              <a:spcAft>
                <a:spcPts val="0"/>
              </a:spcAft>
              <a:buNone/>
            </a:pPr>
            <a:r>
              <a:rPr i="1" lang="en-US" sz="2500">
                <a:solidFill>
                  <a:schemeClr val="dk1"/>
                </a:solidFill>
                <a:latin typeface="Times New Roman"/>
                <a:ea typeface="Times New Roman"/>
                <a:cs typeface="Times New Roman"/>
                <a:sym typeface="Times New Roman"/>
              </a:rPr>
              <a:t>c</a:t>
            </a:r>
            <a:r>
              <a:rPr baseline="-25000" i="1" lang="en-US" sz="2175">
                <a:solidFill>
                  <a:schemeClr val="dk1"/>
                </a:solidFill>
                <a:latin typeface="Times New Roman"/>
                <a:ea typeface="Times New Roman"/>
                <a:cs typeface="Times New Roman"/>
                <a:sym typeface="Times New Roman"/>
              </a:rPr>
              <a:t>y</a:t>
            </a:r>
            <a:endParaRPr baseline="-25000" sz="2175">
              <a:solidFill>
                <a:schemeClr val="dk1"/>
              </a:solidFill>
              <a:latin typeface="Times New Roman"/>
              <a:ea typeface="Times New Roman"/>
              <a:cs typeface="Times New Roman"/>
              <a:sym typeface="Times New Roman"/>
            </a:endParaRPr>
          </a:p>
        </p:txBody>
      </p:sp>
      <p:sp>
        <p:nvSpPr>
          <p:cNvPr id="296" name="Google Shape;296;p25"/>
          <p:cNvSpPr txBox="1"/>
          <p:nvPr/>
        </p:nvSpPr>
        <p:spPr>
          <a:xfrm>
            <a:off x="7555989" y="5182358"/>
            <a:ext cx="442595"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baseline="-25000" i="1" lang="en-US" sz="3750">
                <a:solidFill>
                  <a:schemeClr val="dk1"/>
                </a:solidFill>
                <a:latin typeface="Times New Roman"/>
                <a:ea typeface="Times New Roman"/>
                <a:cs typeface="Times New Roman"/>
                <a:sym typeface="Times New Roman"/>
              </a:rPr>
              <a:t>c</a:t>
            </a:r>
            <a:r>
              <a:rPr baseline="-25000" i="1" lang="en-US" sz="2175">
                <a:solidFill>
                  <a:schemeClr val="dk1"/>
                </a:solidFill>
                <a:latin typeface="Times New Roman"/>
                <a:ea typeface="Times New Roman"/>
                <a:cs typeface="Times New Roman"/>
                <a:sym typeface="Times New Roman"/>
              </a:rPr>
              <a:t>x</a:t>
            </a:r>
            <a:endParaRPr baseline="-25000" sz="2175">
              <a:solidFill>
                <a:schemeClr val="dk1"/>
              </a:solidFill>
              <a:latin typeface="Times New Roman"/>
              <a:ea typeface="Times New Roman"/>
              <a:cs typeface="Times New Roman"/>
              <a:sym typeface="Times New Roman"/>
            </a:endParaRPr>
          </a:p>
        </p:txBody>
      </p:sp>
      <p:sp>
        <p:nvSpPr>
          <p:cNvPr id="297" name="Google Shape;297;p25"/>
          <p:cNvSpPr txBox="1"/>
          <p:nvPr/>
        </p:nvSpPr>
        <p:spPr>
          <a:xfrm>
            <a:off x="8862044" y="4572747"/>
            <a:ext cx="484505"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aseline="-25000" i="1" lang="en-US" sz="3750">
                <a:solidFill>
                  <a:schemeClr val="dk1"/>
                </a:solidFill>
                <a:latin typeface="Times New Roman"/>
                <a:ea typeface="Times New Roman"/>
                <a:cs typeface="Times New Roman"/>
                <a:sym typeface="Times New Roman"/>
              </a:rPr>
              <a:t>b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98" name="Google Shape;298;p25"/>
          <p:cNvSpPr txBox="1"/>
          <p:nvPr/>
        </p:nvSpPr>
        <p:spPr>
          <a:xfrm>
            <a:off x="7543289" y="4148932"/>
            <a:ext cx="1828800" cy="981075"/>
          </a:xfrm>
          <a:prstGeom prst="rect">
            <a:avLst/>
          </a:prstGeom>
          <a:noFill/>
          <a:ln>
            <a:noFill/>
          </a:ln>
        </p:spPr>
        <p:txBody>
          <a:bodyPr anchorCtr="0" anchor="t" bIns="0" lIns="0" spcFirstLastPara="1" rIns="0" wrap="square" tIns="109200">
            <a:spAutoFit/>
          </a:bodyPr>
          <a:lstStyle/>
          <a:p>
            <a:pPr indent="0" lvl="0" marL="50800" marR="0" rtl="0" algn="l">
              <a:lnSpc>
                <a:spcPct val="100000"/>
              </a:lnSpc>
              <a:spcBef>
                <a:spcPts val="0"/>
              </a:spcBef>
              <a:spcAft>
                <a:spcPts val="0"/>
              </a:spcAft>
              <a:buNone/>
            </a:pPr>
            <a:r>
              <a:rPr baseline="-25000" lang="en-US" sz="3750">
                <a:solidFill>
                  <a:schemeClr val="dk1"/>
                </a:solidFill>
                <a:latin typeface="Noto Sans Symbols"/>
                <a:ea typeface="Noto Sans Symbols"/>
                <a:cs typeface="Noto Sans Symbols"/>
                <a:sym typeface="Noto Sans Symbols"/>
              </a:rPr>
              <a:t>⎡</a:t>
            </a:r>
            <a:r>
              <a:rPr i="1" lang="en-US" sz="2500">
                <a:solidFill>
                  <a:schemeClr val="dk1"/>
                </a:solidFill>
                <a:latin typeface="Times New Roman"/>
                <a:ea typeface="Times New Roman"/>
                <a:cs typeface="Times New Roman"/>
                <a:sym typeface="Times New Roman"/>
              </a:rPr>
              <a:t>a</a:t>
            </a:r>
            <a:r>
              <a:rPr baseline="-25000" i="1" lang="en-US" sz="2175">
                <a:solidFill>
                  <a:schemeClr val="dk1"/>
                </a:solidFill>
                <a:latin typeface="Times New Roman"/>
                <a:ea typeface="Times New Roman"/>
                <a:cs typeface="Times New Roman"/>
                <a:sym typeface="Times New Roman"/>
              </a:rPr>
              <a:t>x	</a:t>
            </a:r>
            <a:r>
              <a:rPr i="1" lang="en-US" sz="2500">
                <a:solidFill>
                  <a:schemeClr val="dk1"/>
                </a:solidFill>
                <a:latin typeface="Times New Roman"/>
                <a:ea typeface="Times New Roman"/>
                <a:cs typeface="Times New Roman"/>
                <a:sym typeface="Times New Roman"/>
              </a:rPr>
              <a:t>a</a:t>
            </a:r>
            <a:r>
              <a:rPr baseline="-25000" i="1" lang="en-US" sz="2175">
                <a:solidFill>
                  <a:schemeClr val="dk1"/>
                </a:solidFill>
                <a:latin typeface="Times New Roman"/>
                <a:ea typeface="Times New Roman"/>
                <a:cs typeface="Times New Roman"/>
                <a:sym typeface="Times New Roman"/>
              </a:rPr>
              <a:t>y	</a:t>
            </a:r>
            <a:r>
              <a:rPr i="1" lang="en-US" sz="2500">
                <a:solidFill>
                  <a:schemeClr val="dk1"/>
                </a:solidFill>
                <a:latin typeface="Times New Roman"/>
                <a:ea typeface="Times New Roman"/>
                <a:cs typeface="Times New Roman"/>
                <a:sym typeface="Times New Roman"/>
              </a:rPr>
              <a:t>a</a:t>
            </a:r>
            <a:r>
              <a:rPr baseline="-25000" i="1" lang="en-US" sz="2175">
                <a:solidFill>
                  <a:schemeClr val="dk1"/>
                </a:solidFill>
                <a:latin typeface="Times New Roman"/>
                <a:ea typeface="Times New Roman"/>
                <a:cs typeface="Times New Roman"/>
                <a:sym typeface="Times New Roman"/>
              </a:rPr>
              <a:t>z </a:t>
            </a:r>
            <a:r>
              <a:rPr baseline="-25000" lang="en-US" sz="3750">
                <a:solidFill>
                  <a:schemeClr val="dk1"/>
                </a:solidFill>
                <a:latin typeface="Noto Sans Symbols"/>
                <a:ea typeface="Noto Sans Symbols"/>
                <a:cs typeface="Noto Sans Symbols"/>
                <a:sym typeface="Noto Sans Symbols"/>
              </a:rPr>
              <a:t>⎤</a:t>
            </a:r>
            <a:endParaRPr baseline="-25000" sz="3750">
              <a:solidFill>
                <a:schemeClr val="dk1"/>
              </a:solidFill>
              <a:latin typeface="Noto Sans Symbols"/>
              <a:ea typeface="Noto Sans Symbols"/>
              <a:cs typeface="Noto Sans Symbols"/>
              <a:sym typeface="Noto Sans Symbols"/>
            </a:endParaRPr>
          </a:p>
          <a:p>
            <a:pPr indent="0" lvl="0" marL="50800" marR="0" rtl="0" algn="l">
              <a:lnSpc>
                <a:spcPct val="100000"/>
              </a:lnSpc>
              <a:spcBef>
                <a:spcPts val="760"/>
              </a:spcBef>
              <a:spcAft>
                <a:spcPts val="0"/>
              </a:spcAft>
              <a:buNone/>
            </a:pPr>
            <a:r>
              <a:rPr baseline="30000" lang="en-US" sz="3750">
                <a:solidFill>
                  <a:schemeClr val="dk1"/>
                </a:solidFill>
                <a:latin typeface="Noto Sans Symbols"/>
                <a:ea typeface="Noto Sans Symbols"/>
                <a:cs typeface="Noto Sans Symbols"/>
                <a:sym typeface="Noto Sans Symbols"/>
              </a:rPr>
              <a:t>⎢</a:t>
            </a:r>
            <a:r>
              <a:rPr i="1" lang="en-US" sz="2500">
                <a:solidFill>
                  <a:schemeClr val="dk1"/>
                </a:solidFill>
                <a:latin typeface="Times New Roman"/>
                <a:ea typeface="Times New Roman"/>
                <a:cs typeface="Times New Roman"/>
                <a:sym typeface="Times New Roman"/>
              </a:rPr>
              <a:t>b	b</a:t>
            </a:r>
            <a:endParaRPr sz="2500">
              <a:solidFill>
                <a:schemeClr val="dk1"/>
              </a:solidFill>
              <a:latin typeface="Times New Roman"/>
              <a:ea typeface="Times New Roman"/>
              <a:cs typeface="Times New Roman"/>
              <a:sym typeface="Times New Roman"/>
            </a:endParaRPr>
          </a:p>
        </p:txBody>
      </p:sp>
      <p:sp>
        <p:nvSpPr>
          <p:cNvPr id="299" name="Google Shape;299;p25"/>
          <p:cNvSpPr txBox="1"/>
          <p:nvPr/>
        </p:nvSpPr>
        <p:spPr>
          <a:xfrm>
            <a:off x="4721593" y="3741379"/>
            <a:ext cx="467359" cy="40767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i="1" lang="en-US" sz="2500">
                <a:solidFill>
                  <a:schemeClr val="dk1"/>
                </a:solidFill>
                <a:latin typeface="Times New Roman"/>
                <a:ea typeface="Times New Roman"/>
                <a:cs typeface="Times New Roman"/>
                <a:sym typeface="Times New Roman"/>
              </a:rPr>
              <a:t>y(t)</a:t>
            </a:r>
            <a:endParaRPr sz="2500">
              <a:solidFill>
                <a:schemeClr val="dk1"/>
              </a:solidFill>
              <a:latin typeface="Times New Roman"/>
              <a:ea typeface="Times New Roman"/>
              <a:cs typeface="Times New Roman"/>
              <a:sym typeface="Times New Roman"/>
            </a:endParaRPr>
          </a:p>
        </p:txBody>
      </p:sp>
      <p:sp>
        <p:nvSpPr>
          <p:cNvPr id="300" name="Google Shape;300;p25"/>
          <p:cNvSpPr txBox="1"/>
          <p:nvPr/>
        </p:nvSpPr>
        <p:spPr>
          <a:xfrm>
            <a:off x="3207472" y="3624597"/>
            <a:ext cx="1259205" cy="5473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i="1" lang="en-US" sz="2500">
                <a:solidFill>
                  <a:schemeClr val="dk1"/>
                </a:solidFill>
                <a:latin typeface="Times New Roman"/>
                <a:ea typeface="Times New Roman"/>
                <a:cs typeface="Times New Roman"/>
                <a:sym typeface="Times New Roman"/>
              </a:rPr>
              <a:t>P(t) </a:t>
            </a:r>
            <a:r>
              <a:rPr lang="en-US" sz="2500">
                <a:solidFill>
                  <a:schemeClr val="dk1"/>
                </a:solidFill>
                <a:latin typeface="Noto Sans Symbols"/>
                <a:ea typeface="Noto Sans Symbols"/>
                <a:cs typeface="Noto Sans Symbols"/>
                <a:sym typeface="Noto Sans Symbols"/>
              </a:rPr>
              <a:t>=</a:t>
            </a:r>
            <a:r>
              <a:rPr lang="en-US" sz="3400">
                <a:solidFill>
                  <a:schemeClr val="dk1"/>
                </a:solidFill>
                <a:latin typeface="Noto Sans Symbols"/>
                <a:ea typeface="Noto Sans Symbols"/>
                <a:cs typeface="Noto Sans Symbols"/>
                <a:sym typeface="Noto Sans Symbols"/>
              </a:rPr>
              <a:t>[</a:t>
            </a:r>
            <a:r>
              <a:rPr i="1" lang="en-US" sz="2500">
                <a:solidFill>
                  <a:schemeClr val="dk1"/>
                </a:solidFill>
                <a:latin typeface="Times New Roman"/>
                <a:ea typeface="Times New Roman"/>
                <a:cs typeface="Times New Roman"/>
                <a:sym typeface="Times New Roman"/>
              </a:rPr>
              <a:t>x(t)</a:t>
            </a:r>
            <a:endParaRPr sz="2500">
              <a:solidFill>
                <a:schemeClr val="dk1"/>
              </a:solidFill>
              <a:latin typeface="Times New Roman"/>
              <a:ea typeface="Times New Roman"/>
              <a:cs typeface="Times New Roman"/>
              <a:sym typeface="Times New Roman"/>
            </a:endParaRPr>
          </a:p>
        </p:txBody>
      </p:sp>
      <p:sp>
        <p:nvSpPr>
          <p:cNvPr id="301" name="Google Shape;301;p25"/>
          <p:cNvSpPr txBox="1"/>
          <p:nvPr/>
        </p:nvSpPr>
        <p:spPr>
          <a:xfrm>
            <a:off x="5430245" y="3476337"/>
            <a:ext cx="1649095" cy="72517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i="1" lang="en-US" sz="2500">
                <a:solidFill>
                  <a:schemeClr val="dk1"/>
                </a:solidFill>
                <a:latin typeface="Times New Roman"/>
                <a:ea typeface="Times New Roman"/>
                <a:cs typeface="Times New Roman"/>
                <a:sym typeface="Times New Roman"/>
              </a:rPr>
              <a:t>z(t)</a:t>
            </a:r>
            <a:r>
              <a:rPr lang="en-US" sz="3400">
                <a:solidFill>
                  <a:schemeClr val="dk1"/>
                </a:solidFill>
                <a:latin typeface="Noto Sans Symbols"/>
                <a:ea typeface="Noto Sans Symbols"/>
                <a:cs typeface="Noto Sans Symbols"/>
                <a:sym typeface="Noto Sans Symbols"/>
              </a:rPr>
              <a:t>]</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i="1" lang="en-US" sz="2500">
                <a:solidFill>
                  <a:schemeClr val="dk1"/>
                </a:solidFill>
                <a:latin typeface="Times New Roman"/>
                <a:ea typeface="Times New Roman"/>
                <a:cs typeface="Times New Roman"/>
                <a:sym typeface="Times New Roman"/>
              </a:rPr>
              <a:t>T </a:t>
            </a:r>
            <a:r>
              <a:rPr i="1" lang="en-US" sz="4600">
                <a:solidFill>
                  <a:schemeClr val="dk1"/>
                </a:solidFill>
                <a:latin typeface="Times New Roman"/>
                <a:ea typeface="Times New Roman"/>
                <a:cs typeface="Times New Roman"/>
                <a:sym typeface="Times New Roman"/>
              </a:rPr>
              <a:t>.</a:t>
            </a:r>
            <a:r>
              <a:rPr i="1" lang="en-US" sz="2500">
                <a:solidFill>
                  <a:schemeClr val="dk1"/>
                </a:solidFill>
                <a:latin typeface="Times New Roman"/>
                <a:ea typeface="Times New Roman"/>
                <a:cs typeface="Times New Roman"/>
                <a:sym typeface="Times New Roman"/>
              </a:rPr>
              <a:t>CF,</a:t>
            </a:r>
            <a:endParaRPr sz="2500">
              <a:solidFill>
                <a:schemeClr val="dk1"/>
              </a:solidFill>
              <a:latin typeface="Times New Roman"/>
              <a:ea typeface="Times New Roman"/>
              <a:cs typeface="Times New Roman"/>
              <a:sym typeface="Times New Roman"/>
            </a:endParaRPr>
          </a:p>
        </p:txBody>
      </p:sp>
      <p:sp>
        <p:nvSpPr>
          <p:cNvPr id="302" name="Google Shape;302;p25"/>
          <p:cNvSpPr txBox="1"/>
          <p:nvPr/>
        </p:nvSpPr>
        <p:spPr>
          <a:xfrm>
            <a:off x="5657824" y="4768544"/>
            <a:ext cx="2096770" cy="65913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i="1" lang="en-US" sz="2500">
                <a:solidFill>
                  <a:schemeClr val="dk1"/>
                </a:solidFill>
                <a:latin typeface="Times New Roman"/>
                <a:ea typeface="Times New Roman"/>
                <a:cs typeface="Times New Roman"/>
                <a:sym typeface="Times New Roman"/>
              </a:rPr>
              <a:t>t	</a:t>
            </a:r>
            <a:r>
              <a:rPr lang="en-US" sz="2500">
                <a:solidFill>
                  <a:schemeClr val="dk1"/>
                </a:solidFill>
                <a:latin typeface="Times New Roman"/>
                <a:ea typeface="Times New Roman"/>
                <a:cs typeface="Times New Roman"/>
                <a:sym typeface="Times New Roman"/>
              </a:rPr>
              <a:t>1</a:t>
            </a:r>
            <a:r>
              <a:rPr lang="en-US" sz="4150">
                <a:solidFill>
                  <a:schemeClr val="dk1"/>
                </a:solidFill>
                <a:latin typeface="Noto Sans Symbols"/>
                <a:ea typeface="Noto Sans Symbols"/>
                <a:cs typeface="Noto Sans Symbols"/>
                <a:sym typeface="Noto Sans Symbols"/>
              </a:rPr>
              <a:t>]</a:t>
            </a:r>
            <a:r>
              <a:rPr lang="en-US" sz="4150">
                <a:solidFill>
                  <a:schemeClr val="dk1"/>
                </a:solidFill>
                <a:latin typeface="Times New Roman"/>
                <a:ea typeface="Times New Roman"/>
                <a:cs typeface="Times New Roman"/>
                <a:sym typeface="Times New Roman"/>
              </a:rPr>
              <a:t> </a:t>
            </a:r>
            <a:r>
              <a:rPr i="1" lang="en-US" sz="2500">
                <a:solidFill>
                  <a:schemeClr val="dk1"/>
                </a:solidFill>
                <a:latin typeface="Times New Roman"/>
                <a:ea typeface="Times New Roman"/>
                <a:cs typeface="Times New Roman"/>
                <a:sym typeface="Times New Roman"/>
              </a:rPr>
              <a:t>and CF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aseline="30000" lang="en-US" sz="3750">
                <a:solidFill>
                  <a:schemeClr val="dk1"/>
                </a:solidFill>
                <a:latin typeface="Noto Sans Symbols"/>
                <a:ea typeface="Noto Sans Symbols"/>
                <a:cs typeface="Noto Sans Symbols"/>
                <a:sym typeface="Noto Sans Symbols"/>
              </a:rPr>
              <a:t>⎢</a:t>
            </a:r>
            <a:endParaRPr baseline="30000" sz="3750">
              <a:solidFill>
                <a:schemeClr val="dk1"/>
              </a:solidFill>
              <a:latin typeface="Noto Sans Symbols"/>
              <a:ea typeface="Noto Sans Symbols"/>
              <a:cs typeface="Noto Sans Symbols"/>
              <a:sym typeface="Noto Sans Symbols"/>
            </a:endParaRPr>
          </a:p>
        </p:txBody>
      </p:sp>
      <p:sp>
        <p:nvSpPr>
          <p:cNvPr id="303" name="Google Shape;303;p25"/>
          <p:cNvSpPr txBox="1"/>
          <p:nvPr/>
        </p:nvSpPr>
        <p:spPr>
          <a:xfrm>
            <a:off x="5142707" y="4835607"/>
            <a:ext cx="285750" cy="4076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aseline="-25000" i="1" lang="en-US" sz="3750">
                <a:solidFill>
                  <a:schemeClr val="dk1"/>
                </a:solidFill>
                <a:latin typeface="Times New Roman"/>
                <a:ea typeface="Times New Roman"/>
                <a:cs typeface="Times New Roman"/>
                <a:sym typeface="Times New Roman"/>
              </a:rPr>
              <a:t>t </a:t>
            </a:r>
            <a:r>
              <a:rPr lang="en-US" sz="1450">
                <a:solidFill>
                  <a:schemeClr val="dk1"/>
                </a:solidFill>
                <a:latin typeface="Times New Roman"/>
                <a:ea typeface="Times New Roman"/>
                <a:cs typeface="Times New Roman"/>
                <a:sym typeface="Times New Roman"/>
              </a:rPr>
              <a:t>2</a:t>
            </a:r>
            <a:endParaRPr sz="1450">
              <a:solidFill>
                <a:schemeClr val="dk1"/>
              </a:solidFill>
              <a:latin typeface="Times New Roman"/>
              <a:ea typeface="Times New Roman"/>
              <a:cs typeface="Times New Roman"/>
              <a:sym typeface="Times New Roman"/>
            </a:endParaRPr>
          </a:p>
        </p:txBody>
      </p:sp>
      <p:sp>
        <p:nvSpPr>
          <p:cNvPr id="304" name="Google Shape;304;p25"/>
          <p:cNvSpPr txBox="1"/>
          <p:nvPr/>
        </p:nvSpPr>
        <p:spPr>
          <a:xfrm>
            <a:off x="3177524" y="4768544"/>
            <a:ext cx="1741170" cy="65913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i="1" lang="en-US" sz="2500">
                <a:solidFill>
                  <a:schemeClr val="dk1"/>
                </a:solidFill>
                <a:latin typeface="Times New Roman"/>
                <a:ea typeface="Times New Roman"/>
                <a:cs typeface="Times New Roman"/>
                <a:sym typeface="Times New Roman"/>
              </a:rPr>
              <a:t>where, T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lang="en-US" sz="4150">
                <a:solidFill>
                  <a:schemeClr val="dk1"/>
                </a:solidFill>
                <a:latin typeface="Noto Sans Symbols"/>
                <a:ea typeface="Noto Sans Symbols"/>
                <a:cs typeface="Noto Sans Symbols"/>
                <a:sym typeface="Noto Sans Symbols"/>
              </a:rPr>
              <a:t>[</a:t>
            </a:r>
            <a:r>
              <a:rPr i="1" lang="en-US" sz="2500">
                <a:solidFill>
                  <a:schemeClr val="dk1"/>
                </a:solidFill>
                <a:latin typeface="Times New Roman"/>
                <a:ea typeface="Times New Roman"/>
                <a:cs typeface="Times New Roman"/>
                <a:sym typeface="Times New Roman"/>
              </a:rPr>
              <a:t>t</a:t>
            </a:r>
            <a:r>
              <a:rPr baseline="30000" lang="en-US" sz="2175">
                <a:solidFill>
                  <a:schemeClr val="dk1"/>
                </a:solidFill>
                <a:latin typeface="Times New Roman"/>
                <a:ea typeface="Times New Roman"/>
                <a:cs typeface="Times New Roman"/>
                <a:sym typeface="Times New Roman"/>
              </a:rPr>
              <a:t>3</a:t>
            </a:r>
            <a:endParaRPr baseline="30000" sz="2175">
              <a:solidFill>
                <a:schemeClr val="dk1"/>
              </a:solidFill>
              <a:latin typeface="Times New Roman"/>
              <a:ea typeface="Times New Roman"/>
              <a:cs typeface="Times New Roman"/>
              <a:sym typeface="Times New Roman"/>
            </a:endParaRPr>
          </a:p>
        </p:txBody>
      </p:sp>
      <p:sp>
        <p:nvSpPr>
          <p:cNvPr id="305" name="Google Shape;305;p25"/>
          <p:cNvSpPr txBox="1"/>
          <p:nvPr/>
        </p:nvSpPr>
        <p:spPr>
          <a:xfrm>
            <a:off x="764540" y="5200142"/>
            <a:ext cx="15595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Arial"/>
                <a:ea typeface="Arial"/>
                <a:cs typeface="Arial"/>
                <a:sym typeface="Arial"/>
              </a:rPr>
              <a:t>To solve for:</a:t>
            </a:r>
            <a:endParaRPr sz="1800">
              <a:solidFill>
                <a:schemeClr val="dk1"/>
              </a:solidFill>
              <a:latin typeface="Arial"/>
              <a:ea typeface="Arial"/>
              <a:cs typeface="Arial"/>
              <a:sym typeface="Arial"/>
            </a:endParaRPr>
          </a:p>
        </p:txBody>
      </p:sp>
      <p:sp>
        <p:nvSpPr>
          <p:cNvPr id="306" name="Google Shape;306;p25"/>
          <p:cNvSpPr txBox="1"/>
          <p:nvPr/>
        </p:nvSpPr>
        <p:spPr>
          <a:xfrm>
            <a:off x="865632" y="5562600"/>
            <a:ext cx="2078355" cy="645160"/>
          </a:xfrm>
          <a:prstGeom prst="rect">
            <a:avLst/>
          </a:prstGeom>
          <a:solidFill>
            <a:srgbClr val="BADFE2"/>
          </a:solidFill>
          <a:ln>
            <a:noFill/>
          </a:ln>
        </p:spPr>
        <p:txBody>
          <a:bodyPr anchorCtr="0" anchor="t" bIns="0" lIns="0" spcFirstLastPara="1" rIns="0" wrap="square" tIns="40000">
            <a:spAutoFit/>
          </a:bodyPr>
          <a:lstStyle/>
          <a:p>
            <a:pPr indent="0" lvl="0" marL="51435" marR="0" rtl="0" algn="l">
              <a:lnSpc>
                <a:spcPct val="100000"/>
              </a:lnSpc>
              <a:spcBef>
                <a:spcPts val="0"/>
              </a:spcBef>
              <a:spcAft>
                <a:spcPts val="0"/>
              </a:spcAft>
              <a:buNone/>
            </a:pPr>
            <a:r>
              <a:rPr i="1" lang="en-US" sz="3350">
                <a:solidFill>
                  <a:schemeClr val="dk1"/>
                </a:solidFill>
                <a:latin typeface="Times New Roman"/>
                <a:ea typeface="Times New Roman"/>
                <a:cs typeface="Times New Roman"/>
                <a:sym typeface="Times New Roman"/>
              </a:rPr>
              <a:t>CF </a:t>
            </a:r>
            <a:r>
              <a:rPr lang="en-US" sz="3350">
                <a:solidFill>
                  <a:schemeClr val="dk1"/>
                </a:solidFill>
                <a:latin typeface="Noto Sans Symbols"/>
                <a:ea typeface="Noto Sans Symbols"/>
                <a:cs typeface="Noto Sans Symbols"/>
                <a:sym typeface="Noto Sans Symbols"/>
              </a:rPr>
              <a:t>=</a:t>
            </a:r>
            <a:r>
              <a:rPr lang="en-US" sz="3350">
                <a:solidFill>
                  <a:schemeClr val="dk1"/>
                </a:solidFill>
                <a:latin typeface="Times New Roman"/>
                <a:ea typeface="Times New Roman"/>
                <a:cs typeface="Times New Roman"/>
                <a:sym typeface="Times New Roman"/>
              </a:rPr>
              <a:t> </a:t>
            </a:r>
            <a:r>
              <a:rPr i="1" lang="en-US" sz="3350">
                <a:solidFill>
                  <a:schemeClr val="dk1"/>
                </a:solidFill>
                <a:latin typeface="Times New Roman"/>
                <a:ea typeface="Times New Roman"/>
                <a:cs typeface="Times New Roman"/>
                <a:sym typeface="Times New Roman"/>
              </a:rPr>
              <a:t>T </a:t>
            </a:r>
            <a:r>
              <a:rPr baseline="30000" lang="en-US" sz="2925">
                <a:solidFill>
                  <a:schemeClr val="dk1"/>
                </a:solidFill>
                <a:latin typeface="Noto Sans Symbols"/>
                <a:ea typeface="Noto Sans Symbols"/>
                <a:cs typeface="Noto Sans Symbols"/>
                <a:sym typeface="Noto Sans Symbols"/>
              </a:rPr>
              <a:t>−</a:t>
            </a:r>
            <a:r>
              <a:rPr baseline="30000" lang="en-US" sz="2925">
                <a:solidFill>
                  <a:schemeClr val="dk1"/>
                </a:solidFill>
                <a:latin typeface="Times New Roman"/>
                <a:ea typeface="Times New Roman"/>
                <a:cs typeface="Times New Roman"/>
                <a:sym typeface="Times New Roman"/>
              </a:rPr>
              <a:t>1</a:t>
            </a:r>
            <a:r>
              <a:rPr i="1" lang="en-US" sz="3350">
                <a:solidFill>
                  <a:schemeClr val="dk1"/>
                </a:solidFill>
                <a:latin typeface="Times New Roman"/>
                <a:ea typeface="Times New Roman"/>
                <a:cs typeface="Times New Roman"/>
                <a:sym typeface="Times New Roman"/>
              </a:rPr>
              <a:t>P</a:t>
            </a:r>
            <a:r>
              <a:rPr lang="en-US" sz="3350">
                <a:solidFill>
                  <a:schemeClr val="dk1"/>
                </a:solidFill>
                <a:latin typeface="Times New Roman"/>
                <a:ea typeface="Times New Roman"/>
                <a:cs typeface="Times New Roman"/>
                <a:sym typeface="Times New Roman"/>
              </a:rPr>
              <a:t>;</a:t>
            </a:r>
            <a:endParaRPr sz="3350">
              <a:solidFill>
                <a:schemeClr val="dk1"/>
              </a:solidFill>
              <a:latin typeface="Times New Roman"/>
              <a:ea typeface="Times New Roman"/>
              <a:cs typeface="Times New Roman"/>
              <a:sym typeface="Times New Roman"/>
            </a:endParaRPr>
          </a:p>
        </p:txBody>
      </p:sp>
      <p:sp>
        <p:nvSpPr>
          <p:cNvPr id="307" name="Google Shape;307;p25"/>
          <p:cNvSpPr txBox="1"/>
          <p:nvPr/>
        </p:nvSpPr>
        <p:spPr>
          <a:xfrm>
            <a:off x="916939" y="6343141"/>
            <a:ext cx="260286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Arial"/>
                <a:ea typeface="Arial"/>
                <a:cs typeface="Arial"/>
                <a:sym typeface="Arial"/>
              </a:rPr>
              <a:t>What do you need ??</a:t>
            </a:r>
            <a:endParaRPr sz="1800">
              <a:solidFill>
                <a:schemeClr val="dk1"/>
              </a:solidFill>
              <a:latin typeface="Arial"/>
              <a:ea typeface="Arial"/>
              <a:cs typeface="Arial"/>
              <a:sym typeface="Arial"/>
            </a:endParaRPr>
          </a:p>
        </p:txBody>
      </p:sp>
      <p:sp>
        <p:nvSpPr>
          <p:cNvPr id="308" name="Google Shape;308;p25"/>
          <p:cNvSpPr txBox="1"/>
          <p:nvPr/>
        </p:nvSpPr>
        <p:spPr>
          <a:xfrm>
            <a:off x="5028438" y="1502918"/>
            <a:ext cx="4222750" cy="1854200"/>
          </a:xfrm>
          <a:prstGeom prst="rect">
            <a:avLst/>
          </a:prstGeom>
          <a:noFill/>
          <a:ln>
            <a:noFill/>
          </a:ln>
        </p:spPr>
        <p:txBody>
          <a:bodyPr anchorCtr="0" anchor="t" bIns="0" lIns="0" spcFirstLastPara="1" rIns="0" wrap="square" tIns="12050">
            <a:spAutoFit/>
          </a:bodyPr>
          <a:lstStyle/>
          <a:p>
            <a:pPr indent="914400" lvl="0" marL="38100" marR="30480" rtl="0" algn="l">
              <a:lnSpc>
                <a:spcPct val="100000"/>
              </a:lnSpc>
              <a:spcBef>
                <a:spcPts val="0"/>
              </a:spcBef>
              <a:spcAft>
                <a:spcPts val="0"/>
              </a:spcAft>
              <a:buNone/>
            </a:pPr>
            <a:r>
              <a:rPr b="1" lang="en-US" sz="2000">
                <a:solidFill>
                  <a:srgbClr val="FFCC99"/>
                </a:solidFill>
                <a:latin typeface="Verdana"/>
                <a:ea typeface="Verdana"/>
                <a:cs typeface="Verdana"/>
                <a:sym typeface="Verdana"/>
              </a:rPr>
              <a:t>Spline curve refers to  any composite curve, formed  with Polynomial sections,  satisfying specific continuity  conditions (1</a:t>
            </a:r>
            <a:r>
              <a:rPr b="1" baseline="30000" lang="en-US" sz="1950">
                <a:solidFill>
                  <a:srgbClr val="FFCC99"/>
                </a:solidFill>
                <a:latin typeface="Verdana"/>
                <a:ea typeface="Verdana"/>
                <a:cs typeface="Verdana"/>
                <a:sym typeface="Verdana"/>
              </a:rPr>
              <a:t>st </a:t>
            </a:r>
            <a:r>
              <a:rPr b="1" lang="en-US" sz="2000">
                <a:solidFill>
                  <a:srgbClr val="FFCC99"/>
                </a:solidFill>
                <a:latin typeface="Verdana"/>
                <a:ea typeface="Verdana"/>
                <a:cs typeface="Verdana"/>
                <a:sym typeface="Verdana"/>
              </a:rPr>
              <a:t>and 2</a:t>
            </a:r>
            <a:r>
              <a:rPr b="1" baseline="30000" lang="en-US" sz="1950">
                <a:solidFill>
                  <a:srgbClr val="FFCC99"/>
                </a:solidFill>
                <a:latin typeface="Verdana"/>
                <a:ea typeface="Verdana"/>
                <a:cs typeface="Verdana"/>
                <a:sym typeface="Verdana"/>
              </a:rPr>
              <a:t>nd  </a:t>
            </a:r>
            <a:r>
              <a:rPr b="1" lang="en-US" sz="2000">
                <a:solidFill>
                  <a:srgbClr val="FFCC99"/>
                </a:solidFill>
                <a:latin typeface="Verdana"/>
                <a:ea typeface="Verdana"/>
                <a:cs typeface="Verdana"/>
                <a:sym typeface="Verdana"/>
              </a:rPr>
              <a:t>derivatives) at the boundary</a:t>
            </a:r>
            <a:endParaRPr sz="2000">
              <a:solidFill>
                <a:schemeClr val="dk1"/>
              </a:solidFill>
              <a:latin typeface="Verdana"/>
              <a:ea typeface="Verdana"/>
              <a:cs typeface="Verdana"/>
              <a:sym typeface="Verdana"/>
            </a:endParaRPr>
          </a:p>
        </p:txBody>
      </p:sp>
      <p:sp>
        <p:nvSpPr>
          <p:cNvPr id="309" name="Google Shape;309;p25"/>
          <p:cNvSpPr txBox="1"/>
          <p:nvPr/>
        </p:nvSpPr>
        <p:spPr>
          <a:xfrm>
            <a:off x="5053838" y="3331717"/>
            <a:ext cx="1942464"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CC99"/>
                </a:solidFill>
                <a:latin typeface="Verdana"/>
                <a:ea typeface="Verdana"/>
                <a:cs typeface="Verdana"/>
                <a:sym typeface="Verdana"/>
              </a:rPr>
              <a:t>of the pieces.</a:t>
            </a:r>
            <a:endParaRPr sz="2000">
              <a:solidFill>
                <a:schemeClr val="dk1"/>
              </a:solidFill>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8"/>
          <p:cNvSpPr txBox="1"/>
          <p:nvPr>
            <p:ph type="title"/>
          </p:nvPr>
        </p:nvSpPr>
        <p:spPr>
          <a:xfrm>
            <a:off x="3660140" y="922274"/>
            <a:ext cx="3427095" cy="5130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0" lang="en-US" sz="3200" u="sng">
                <a:latin typeface="Arial"/>
                <a:ea typeface="Arial"/>
                <a:cs typeface="Arial"/>
                <a:sym typeface="Arial"/>
              </a:rPr>
              <a:t>Representation</a:t>
            </a:r>
            <a:endParaRPr sz="3200">
              <a:latin typeface="Arial"/>
              <a:ea typeface="Arial"/>
              <a:cs typeface="Arial"/>
              <a:sym typeface="Arial"/>
            </a:endParaRPr>
          </a:p>
        </p:txBody>
      </p:sp>
      <p:sp>
        <p:nvSpPr>
          <p:cNvPr id="50" name="Google Shape;50;p8"/>
          <p:cNvSpPr/>
          <p:nvPr/>
        </p:nvSpPr>
        <p:spPr>
          <a:xfrm>
            <a:off x="2090927" y="3848100"/>
            <a:ext cx="86360" cy="723900"/>
          </a:xfrm>
          <a:custGeom>
            <a:rect b="b" l="l" r="r" t="t"/>
            <a:pathLst>
              <a:path extrusionOk="0" h="723900" w="86360">
                <a:moveTo>
                  <a:pt x="86106" y="638555"/>
                </a:moveTo>
                <a:lnTo>
                  <a:pt x="0" y="638555"/>
                </a:lnTo>
                <a:lnTo>
                  <a:pt x="28956" y="696467"/>
                </a:lnTo>
                <a:lnTo>
                  <a:pt x="28956" y="653034"/>
                </a:lnTo>
                <a:lnTo>
                  <a:pt x="57150" y="653034"/>
                </a:lnTo>
                <a:lnTo>
                  <a:pt x="57150" y="695451"/>
                </a:lnTo>
                <a:lnTo>
                  <a:pt x="86106" y="638555"/>
                </a:lnTo>
                <a:close/>
              </a:path>
              <a:path extrusionOk="0" h="723900" w="86360">
                <a:moveTo>
                  <a:pt x="57150" y="638555"/>
                </a:moveTo>
                <a:lnTo>
                  <a:pt x="57150" y="0"/>
                </a:lnTo>
                <a:lnTo>
                  <a:pt x="28956" y="0"/>
                </a:lnTo>
                <a:lnTo>
                  <a:pt x="28956" y="638555"/>
                </a:lnTo>
                <a:lnTo>
                  <a:pt x="57150" y="638555"/>
                </a:lnTo>
                <a:close/>
              </a:path>
              <a:path extrusionOk="0" h="723900" w="86360">
                <a:moveTo>
                  <a:pt x="57150" y="695451"/>
                </a:moveTo>
                <a:lnTo>
                  <a:pt x="57150" y="653034"/>
                </a:lnTo>
                <a:lnTo>
                  <a:pt x="28956" y="653034"/>
                </a:lnTo>
                <a:lnTo>
                  <a:pt x="28956" y="696467"/>
                </a:lnTo>
                <a:lnTo>
                  <a:pt x="42672" y="723900"/>
                </a:lnTo>
                <a:lnTo>
                  <a:pt x="57150" y="69545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 name="Google Shape;51;p8"/>
          <p:cNvSpPr/>
          <p:nvPr/>
        </p:nvSpPr>
        <p:spPr>
          <a:xfrm>
            <a:off x="6815328" y="3874008"/>
            <a:ext cx="86360" cy="774700"/>
          </a:xfrm>
          <a:custGeom>
            <a:rect b="b" l="l" r="r" t="t"/>
            <a:pathLst>
              <a:path extrusionOk="0" h="774700" w="86359">
                <a:moveTo>
                  <a:pt x="86105" y="688847"/>
                </a:moveTo>
                <a:lnTo>
                  <a:pt x="0" y="688847"/>
                </a:lnTo>
                <a:lnTo>
                  <a:pt x="28955" y="746759"/>
                </a:lnTo>
                <a:lnTo>
                  <a:pt x="28955" y="703326"/>
                </a:lnTo>
                <a:lnTo>
                  <a:pt x="57150" y="703326"/>
                </a:lnTo>
                <a:lnTo>
                  <a:pt x="57150" y="745743"/>
                </a:lnTo>
                <a:lnTo>
                  <a:pt x="86105" y="688847"/>
                </a:lnTo>
                <a:close/>
              </a:path>
              <a:path extrusionOk="0" h="774700" w="86359">
                <a:moveTo>
                  <a:pt x="57150" y="688847"/>
                </a:moveTo>
                <a:lnTo>
                  <a:pt x="57150" y="0"/>
                </a:lnTo>
                <a:lnTo>
                  <a:pt x="28955" y="0"/>
                </a:lnTo>
                <a:lnTo>
                  <a:pt x="28955" y="688847"/>
                </a:lnTo>
                <a:lnTo>
                  <a:pt x="57150" y="688847"/>
                </a:lnTo>
                <a:close/>
              </a:path>
              <a:path extrusionOk="0" h="774700" w="86359">
                <a:moveTo>
                  <a:pt x="57150" y="745743"/>
                </a:moveTo>
                <a:lnTo>
                  <a:pt x="57150" y="703326"/>
                </a:lnTo>
                <a:lnTo>
                  <a:pt x="28955" y="703326"/>
                </a:lnTo>
                <a:lnTo>
                  <a:pt x="28955" y="746759"/>
                </a:lnTo>
                <a:lnTo>
                  <a:pt x="42672" y="774191"/>
                </a:lnTo>
                <a:lnTo>
                  <a:pt x="57150" y="745743"/>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 name="Google Shape;52;p8"/>
          <p:cNvSpPr/>
          <p:nvPr/>
        </p:nvSpPr>
        <p:spPr>
          <a:xfrm>
            <a:off x="2167128" y="1552955"/>
            <a:ext cx="4721860" cy="1310005"/>
          </a:xfrm>
          <a:custGeom>
            <a:rect b="b" l="l" r="r" t="t"/>
            <a:pathLst>
              <a:path extrusionOk="0" h="1310005" w="4721859">
                <a:moveTo>
                  <a:pt x="4721352" y="1198626"/>
                </a:moveTo>
                <a:lnTo>
                  <a:pt x="4693158" y="1198626"/>
                </a:lnTo>
                <a:lnTo>
                  <a:pt x="4693158" y="707898"/>
                </a:lnTo>
                <a:lnTo>
                  <a:pt x="4690872" y="707898"/>
                </a:lnTo>
                <a:lnTo>
                  <a:pt x="4690872" y="704850"/>
                </a:lnTo>
                <a:lnTo>
                  <a:pt x="2732519" y="704850"/>
                </a:lnTo>
                <a:lnTo>
                  <a:pt x="2732519" y="0"/>
                </a:lnTo>
                <a:lnTo>
                  <a:pt x="2703576" y="0"/>
                </a:lnTo>
                <a:lnTo>
                  <a:pt x="2703576" y="704850"/>
                </a:lnTo>
                <a:lnTo>
                  <a:pt x="42672" y="704850"/>
                </a:lnTo>
                <a:lnTo>
                  <a:pt x="42672" y="733044"/>
                </a:lnTo>
                <a:lnTo>
                  <a:pt x="28956" y="733044"/>
                </a:lnTo>
                <a:lnTo>
                  <a:pt x="28956" y="1223772"/>
                </a:lnTo>
                <a:lnTo>
                  <a:pt x="0" y="1223772"/>
                </a:lnTo>
                <a:lnTo>
                  <a:pt x="28956" y="1282204"/>
                </a:lnTo>
                <a:lnTo>
                  <a:pt x="42672" y="1309878"/>
                </a:lnTo>
                <a:lnTo>
                  <a:pt x="57150" y="1281176"/>
                </a:lnTo>
                <a:lnTo>
                  <a:pt x="86106" y="1223772"/>
                </a:lnTo>
                <a:lnTo>
                  <a:pt x="57150" y="1223772"/>
                </a:lnTo>
                <a:lnTo>
                  <a:pt x="57150" y="733044"/>
                </a:lnTo>
                <a:lnTo>
                  <a:pt x="4664202" y="733044"/>
                </a:lnTo>
                <a:lnTo>
                  <a:pt x="4664202" y="1198626"/>
                </a:lnTo>
                <a:lnTo>
                  <a:pt x="4636008" y="1198626"/>
                </a:lnTo>
                <a:lnTo>
                  <a:pt x="4664202" y="1255014"/>
                </a:lnTo>
                <a:lnTo>
                  <a:pt x="4678680" y="1283970"/>
                </a:lnTo>
                <a:lnTo>
                  <a:pt x="4693158" y="1255014"/>
                </a:lnTo>
                <a:lnTo>
                  <a:pt x="4721352" y="11986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 name="Google Shape;53;p8"/>
          <p:cNvSpPr txBox="1"/>
          <p:nvPr/>
        </p:nvSpPr>
        <p:spPr>
          <a:xfrm>
            <a:off x="5565140" y="3015488"/>
            <a:ext cx="2319020" cy="756920"/>
          </a:xfrm>
          <a:prstGeom prst="rect">
            <a:avLst/>
          </a:prstGeom>
          <a:noFill/>
          <a:ln>
            <a:noFill/>
          </a:ln>
        </p:spPr>
        <p:txBody>
          <a:bodyPr anchorCtr="0" anchor="t" bIns="0" lIns="0" spcFirstLastPara="1" rIns="0" wrap="square" tIns="12700">
            <a:spAutoFit/>
          </a:bodyPr>
          <a:lstStyle/>
          <a:p>
            <a:pPr indent="-204469" lvl="0" marL="216534" marR="5080" rtl="0" algn="l">
              <a:lnSpc>
                <a:spcPct val="100000"/>
              </a:lnSpc>
              <a:spcBef>
                <a:spcPts val="0"/>
              </a:spcBef>
              <a:spcAft>
                <a:spcPts val="0"/>
              </a:spcAft>
              <a:buNone/>
            </a:pPr>
            <a:r>
              <a:rPr b="1" lang="en-US" sz="2400">
                <a:solidFill>
                  <a:srgbClr val="FFFFFF"/>
                </a:solidFill>
                <a:latin typeface="Verdana"/>
                <a:ea typeface="Verdana"/>
                <a:cs typeface="Verdana"/>
                <a:sym typeface="Verdana"/>
              </a:rPr>
              <a:t>Explicit form:  y = mx + b</a:t>
            </a:r>
            <a:endParaRPr sz="2400">
              <a:solidFill>
                <a:schemeClr val="dk1"/>
              </a:solidFill>
              <a:latin typeface="Verdana"/>
              <a:ea typeface="Verdana"/>
              <a:cs typeface="Verdana"/>
              <a:sym typeface="Verdana"/>
            </a:endParaRPr>
          </a:p>
        </p:txBody>
      </p:sp>
      <p:sp>
        <p:nvSpPr>
          <p:cNvPr id="54" name="Google Shape;54;p8"/>
          <p:cNvSpPr txBox="1"/>
          <p:nvPr/>
        </p:nvSpPr>
        <p:spPr>
          <a:xfrm>
            <a:off x="1374139" y="3015488"/>
            <a:ext cx="2939415" cy="2357120"/>
          </a:xfrm>
          <a:prstGeom prst="rect">
            <a:avLst/>
          </a:prstGeom>
          <a:noFill/>
          <a:ln>
            <a:noFill/>
          </a:ln>
        </p:spPr>
        <p:txBody>
          <a:bodyPr anchorCtr="0" anchor="t" bIns="0" lIns="0" spcFirstLastPara="1" rIns="0" wrap="square" tIns="12700">
            <a:spAutoFit/>
          </a:bodyPr>
          <a:lstStyle/>
          <a:p>
            <a:pPr indent="-43815" lvl="0" marL="208915" marR="5080" rtl="0" algn="l">
              <a:lnSpc>
                <a:spcPct val="100000"/>
              </a:lnSpc>
              <a:spcBef>
                <a:spcPts val="0"/>
              </a:spcBef>
              <a:spcAft>
                <a:spcPts val="0"/>
              </a:spcAft>
              <a:buNone/>
            </a:pPr>
            <a:r>
              <a:rPr b="1" lang="en-US" sz="2400">
                <a:solidFill>
                  <a:srgbClr val="FFFFFF"/>
                </a:solidFill>
                <a:latin typeface="Verdana"/>
                <a:ea typeface="Verdana"/>
                <a:cs typeface="Verdana"/>
                <a:sym typeface="Verdana"/>
              </a:rPr>
              <a:t>Non-parametric  form:	y = f(X)</a:t>
            </a:r>
            <a:endParaRPr sz="2400">
              <a:solidFill>
                <a:schemeClr val="dk1"/>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2900">
              <a:solidFill>
                <a:schemeClr val="dk1"/>
              </a:solidFill>
              <a:latin typeface="Verdana"/>
              <a:ea typeface="Verdana"/>
              <a:cs typeface="Verdana"/>
              <a:sym typeface="Verdana"/>
            </a:endParaRPr>
          </a:p>
          <a:p>
            <a:pPr indent="0" lvl="0" marL="0" marR="0" rtl="0" algn="l">
              <a:lnSpc>
                <a:spcPct val="100000"/>
              </a:lnSpc>
              <a:spcBef>
                <a:spcPts val="30"/>
              </a:spcBef>
              <a:spcAft>
                <a:spcPts val="0"/>
              </a:spcAft>
              <a:buNone/>
            </a:pPr>
            <a:r>
              <a:t/>
            </a:r>
            <a:endParaRPr sz="2700">
              <a:solidFill>
                <a:schemeClr val="dk1"/>
              </a:solidFill>
              <a:latin typeface="Verdana"/>
              <a:ea typeface="Verdana"/>
              <a:cs typeface="Verdana"/>
              <a:sym typeface="Verdana"/>
            </a:endParaRPr>
          </a:p>
          <a:p>
            <a:pPr indent="-304165" lvl="0" marL="316230" marR="542925" rtl="0" algn="l">
              <a:lnSpc>
                <a:spcPct val="100000"/>
              </a:lnSpc>
              <a:spcBef>
                <a:spcPts val="5"/>
              </a:spcBef>
              <a:spcAft>
                <a:spcPts val="0"/>
              </a:spcAft>
              <a:buNone/>
            </a:pPr>
            <a:r>
              <a:rPr b="1" lang="en-US" sz="2400">
                <a:solidFill>
                  <a:srgbClr val="FFFFFF"/>
                </a:solidFill>
                <a:latin typeface="Verdana"/>
                <a:ea typeface="Verdana"/>
                <a:cs typeface="Verdana"/>
                <a:sym typeface="Verdana"/>
              </a:rPr>
              <a:t>Implicit form:  f(x, y) = 0</a:t>
            </a:r>
            <a:endParaRPr sz="2400">
              <a:solidFill>
                <a:schemeClr val="dk1"/>
              </a:solidFill>
              <a:latin typeface="Verdana"/>
              <a:ea typeface="Verdana"/>
              <a:cs typeface="Verdana"/>
              <a:sym typeface="Verdana"/>
            </a:endParaRPr>
          </a:p>
        </p:txBody>
      </p:sp>
      <p:sp>
        <p:nvSpPr>
          <p:cNvPr id="55" name="Google Shape;55;p8"/>
          <p:cNvSpPr txBox="1"/>
          <p:nvPr/>
        </p:nvSpPr>
        <p:spPr>
          <a:xfrm>
            <a:off x="5260340" y="4691888"/>
            <a:ext cx="2944495" cy="1122680"/>
          </a:xfrm>
          <a:prstGeom prst="rect">
            <a:avLst/>
          </a:prstGeom>
          <a:noFill/>
          <a:ln>
            <a:noFill/>
          </a:ln>
        </p:spPr>
        <p:txBody>
          <a:bodyPr anchorCtr="0" anchor="t" bIns="0" lIns="0" spcFirstLastPara="1" rIns="0" wrap="square" tIns="12700">
            <a:spAutoFit/>
          </a:bodyPr>
          <a:lstStyle/>
          <a:p>
            <a:pPr indent="0" lvl="0" marL="12065" marR="5080" rtl="0" algn="ctr">
              <a:lnSpc>
                <a:spcPct val="100000"/>
              </a:lnSpc>
              <a:spcBef>
                <a:spcPts val="0"/>
              </a:spcBef>
              <a:spcAft>
                <a:spcPts val="0"/>
              </a:spcAft>
              <a:buNone/>
            </a:pPr>
            <a:r>
              <a:rPr b="1" lang="en-US" sz="2400">
                <a:solidFill>
                  <a:srgbClr val="FFFFFF"/>
                </a:solidFill>
                <a:latin typeface="Verdana"/>
                <a:ea typeface="Verdana"/>
                <a:cs typeface="Verdana"/>
                <a:sym typeface="Verdana"/>
              </a:rPr>
              <a:t>Parametric form:  x = x(t)</a:t>
            </a:r>
            <a:endParaRPr sz="2400">
              <a:solidFill>
                <a:schemeClr val="dk1"/>
              </a:solidFill>
              <a:latin typeface="Verdana"/>
              <a:ea typeface="Verdana"/>
              <a:cs typeface="Verdana"/>
              <a:sym typeface="Verdana"/>
            </a:endParaRPr>
          </a:p>
          <a:p>
            <a:pPr indent="0" lvl="0" marL="635" marR="0" rtl="0" algn="ctr">
              <a:lnSpc>
                <a:spcPct val="100000"/>
              </a:lnSpc>
              <a:spcBef>
                <a:spcPts val="0"/>
              </a:spcBef>
              <a:spcAft>
                <a:spcPts val="0"/>
              </a:spcAft>
              <a:buNone/>
            </a:pPr>
            <a:r>
              <a:rPr b="1" lang="en-US" sz="2400">
                <a:solidFill>
                  <a:srgbClr val="FFFFFF"/>
                </a:solidFill>
                <a:latin typeface="Verdana"/>
                <a:ea typeface="Verdana"/>
                <a:cs typeface="Verdana"/>
                <a:sym typeface="Verdana"/>
              </a:rPr>
              <a:t>y = y(t)</a:t>
            </a:r>
            <a:endParaRPr sz="2400">
              <a:solidFill>
                <a:schemeClr val="dk1"/>
              </a:solidFill>
              <a:latin typeface="Verdana"/>
              <a:ea typeface="Verdana"/>
              <a:cs typeface="Verdana"/>
              <a:sym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26"/>
          <p:cNvGrpSpPr/>
          <p:nvPr/>
        </p:nvGrpSpPr>
        <p:grpSpPr>
          <a:xfrm>
            <a:off x="457200" y="457200"/>
            <a:ext cx="9039604" cy="6726936"/>
            <a:chOff x="457200" y="457200"/>
            <a:chExt cx="9039604" cy="6726936"/>
          </a:xfrm>
        </p:grpSpPr>
        <p:pic>
          <p:nvPicPr>
            <p:cNvPr id="315" name="Google Shape;315;p26"/>
            <p:cNvPicPr preferRelativeResize="0"/>
            <p:nvPr/>
          </p:nvPicPr>
          <p:blipFill rotWithShape="1">
            <a:blip r:embed="rId3">
              <a:alphaModFix/>
            </a:blip>
            <a:srcRect b="0" l="0" r="0" t="0"/>
            <a:stretch/>
          </p:blipFill>
          <p:spPr>
            <a:xfrm>
              <a:off x="3781805" y="1469136"/>
              <a:ext cx="5714999" cy="5715000"/>
            </a:xfrm>
            <a:prstGeom prst="rect">
              <a:avLst/>
            </a:prstGeom>
            <a:noFill/>
            <a:ln>
              <a:noFill/>
            </a:ln>
          </p:spPr>
        </p:pic>
        <p:pic>
          <p:nvPicPr>
            <p:cNvPr id="316" name="Google Shape;316;p26"/>
            <p:cNvPicPr preferRelativeResize="0"/>
            <p:nvPr/>
          </p:nvPicPr>
          <p:blipFill rotWithShape="1">
            <a:blip r:embed="rId4">
              <a:alphaModFix/>
            </a:blip>
            <a:srcRect b="0" l="0" r="0" t="0"/>
            <a:stretch/>
          </p:blipFill>
          <p:spPr>
            <a:xfrm>
              <a:off x="457200" y="457200"/>
              <a:ext cx="5178551" cy="3507486"/>
            </a:xfrm>
            <a:prstGeom prst="rect">
              <a:avLst/>
            </a:prstGeom>
            <a:noFill/>
            <a:ln>
              <a:noFill/>
            </a:ln>
          </p:spPr>
        </p:pic>
      </p:grpSp>
      <p:sp>
        <p:nvSpPr>
          <p:cNvPr id="317" name="Google Shape;317;p26"/>
          <p:cNvSpPr txBox="1"/>
          <p:nvPr/>
        </p:nvSpPr>
        <p:spPr>
          <a:xfrm>
            <a:off x="799591" y="4185920"/>
            <a:ext cx="1243965" cy="84836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800">
                <a:solidFill>
                  <a:srgbClr val="FFCC65"/>
                </a:solidFill>
                <a:latin typeface="Arial"/>
                <a:ea typeface="Arial"/>
                <a:cs typeface="Arial"/>
                <a:sym typeface="Arial"/>
              </a:rPr>
              <a:t>With 7  Polynomial  segments</a:t>
            </a:r>
            <a:endParaRPr sz="1800">
              <a:solidFill>
                <a:schemeClr val="dk1"/>
              </a:solidFill>
              <a:latin typeface="Arial"/>
              <a:ea typeface="Arial"/>
              <a:cs typeface="Arial"/>
              <a:sym typeface="Arial"/>
            </a:endParaRPr>
          </a:p>
        </p:txBody>
      </p:sp>
      <p:sp>
        <p:nvSpPr>
          <p:cNvPr id="318" name="Google Shape;318;p26"/>
          <p:cNvSpPr txBox="1"/>
          <p:nvPr/>
        </p:nvSpPr>
        <p:spPr>
          <a:xfrm>
            <a:off x="7380231" y="608330"/>
            <a:ext cx="1991995" cy="848360"/>
          </a:xfrm>
          <a:prstGeom prst="rect">
            <a:avLst/>
          </a:prstGeom>
          <a:noFill/>
          <a:ln>
            <a:noFill/>
          </a:ln>
        </p:spPr>
        <p:txBody>
          <a:bodyPr anchorCtr="0" anchor="t" bIns="0" lIns="0" spcFirstLastPara="1" rIns="0" wrap="square" tIns="12700">
            <a:spAutoFit/>
          </a:bodyPr>
          <a:lstStyle/>
          <a:p>
            <a:pPr indent="175895" lvl="0" marL="12700" marR="5080" rtl="0" algn="r">
              <a:lnSpc>
                <a:spcPct val="100000"/>
              </a:lnSpc>
              <a:spcBef>
                <a:spcPts val="0"/>
              </a:spcBef>
              <a:spcAft>
                <a:spcPts val="0"/>
              </a:spcAft>
              <a:buNone/>
            </a:pPr>
            <a:r>
              <a:rPr b="1" lang="en-US" sz="1800">
                <a:solidFill>
                  <a:srgbClr val="FFCC65"/>
                </a:solidFill>
                <a:latin typeface="Arial"/>
                <a:ea typeface="Arial"/>
                <a:cs typeface="Arial"/>
                <a:sym typeface="Arial"/>
              </a:rPr>
              <a:t>Quadratic spline  With 6 Polynomial</a:t>
            </a:r>
            <a:endParaRPr sz="1800">
              <a:solidFill>
                <a:schemeClr val="dk1"/>
              </a:solidFill>
              <a:latin typeface="Arial"/>
              <a:ea typeface="Arial"/>
              <a:cs typeface="Arial"/>
              <a:sym typeface="Arial"/>
            </a:endParaRPr>
          </a:p>
          <a:p>
            <a:pPr indent="0" lvl="0" marL="0" marR="5715" rtl="0" algn="r">
              <a:lnSpc>
                <a:spcPct val="100000"/>
              </a:lnSpc>
              <a:spcBef>
                <a:spcPts val="0"/>
              </a:spcBef>
              <a:spcAft>
                <a:spcPts val="0"/>
              </a:spcAft>
              <a:buNone/>
            </a:pPr>
            <a:r>
              <a:rPr b="1" lang="en-US" sz="1800">
                <a:solidFill>
                  <a:srgbClr val="FFCC65"/>
                </a:solidFill>
                <a:latin typeface="Arial"/>
                <a:ea typeface="Arial"/>
                <a:cs typeface="Arial"/>
                <a:sym typeface="Arial"/>
              </a:rPr>
              <a:t>segments</a:t>
            </a:r>
            <a:endParaRPr sz="18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7"/>
          <p:cNvSpPr/>
          <p:nvPr/>
        </p:nvSpPr>
        <p:spPr>
          <a:xfrm>
            <a:off x="4575809" y="457200"/>
            <a:ext cx="5026025" cy="2009139"/>
          </a:xfrm>
          <a:custGeom>
            <a:rect b="b" l="l" r="r" t="t"/>
            <a:pathLst>
              <a:path extrusionOk="0" h="2009139" w="5026025">
                <a:moveTo>
                  <a:pt x="5025770" y="2008631"/>
                </a:moveTo>
                <a:lnTo>
                  <a:pt x="5025770" y="0"/>
                </a:lnTo>
                <a:lnTo>
                  <a:pt x="0" y="0"/>
                </a:lnTo>
                <a:lnTo>
                  <a:pt x="0" y="2008631"/>
                </a:lnTo>
                <a:lnTo>
                  <a:pt x="5025770" y="2008631"/>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p27"/>
          <p:cNvSpPr txBox="1"/>
          <p:nvPr/>
        </p:nvSpPr>
        <p:spPr>
          <a:xfrm>
            <a:off x="8213090" y="2124082"/>
            <a:ext cx="126364" cy="34036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2050">
                <a:solidFill>
                  <a:schemeClr val="dk1"/>
                </a:solidFill>
                <a:latin typeface="Noto Sans Symbols"/>
                <a:ea typeface="Noto Sans Symbols"/>
                <a:cs typeface="Noto Sans Symbols"/>
                <a:sym typeface="Noto Sans Symbols"/>
              </a:rPr>
              <a:t>⎣</a:t>
            </a:r>
            <a:endParaRPr sz="2050">
              <a:solidFill>
                <a:schemeClr val="dk1"/>
              </a:solidFill>
              <a:latin typeface="Noto Sans Symbols"/>
              <a:ea typeface="Noto Sans Symbols"/>
              <a:cs typeface="Noto Sans Symbols"/>
              <a:sym typeface="Noto Sans Symbols"/>
            </a:endParaRPr>
          </a:p>
        </p:txBody>
      </p:sp>
      <p:sp>
        <p:nvSpPr>
          <p:cNvPr id="325" name="Google Shape;325;p27"/>
          <p:cNvSpPr txBox="1"/>
          <p:nvPr/>
        </p:nvSpPr>
        <p:spPr>
          <a:xfrm>
            <a:off x="8436862" y="2089792"/>
            <a:ext cx="1264920" cy="340360"/>
          </a:xfrm>
          <a:prstGeom prst="rect">
            <a:avLst/>
          </a:prstGeom>
          <a:noFill/>
          <a:ln>
            <a:noFill/>
          </a:ln>
        </p:spPr>
        <p:txBody>
          <a:bodyPr anchorCtr="0" anchor="t" bIns="0" lIns="0" spcFirstLastPara="1" rIns="0" wrap="square" tIns="13950">
            <a:spAutoFit/>
          </a:bodyPr>
          <a:lstStyle/>
          <a:p>
            <a:pPr indent="0" lvl="0" marL="38100" marR="0" rtl="0" algn="l">
              <a:lnSpc>
                <a:spcPct val="100000"/>
              </a:lnSpc>
              <a:spcBef>
                <a:spcPts val="0"/>
              </a:spcBef>
              <a:spcAft>
                <a:spcPts val="0"/>
              </a:spcAft>
              <a:buNone/>
            </a:pPr>
            <a:r>
              <a:rPr i="1" lang="en-US" sz="1200">
                <a:solidFill>
                  <a:schemeClr val="dk1"/>
                </a:solidFill>
                <a:latin typeface="Times New Roman"/>
                <a:ea typeface="Times New Roman"/>
                <a:cs typeface="Times New Roman"/>
                <a:sym typeface="Times New Roman"/>
              </a:rPr>
              <a:t>x	y	z </a:t>
            </a:r>
            <a:r>
              <a:rPr baseline="-25000" lang="en-US" sz="3075">
                <a:solidFill>
                  <a:schemeClr val="dk1"/>
                </a:solidFill>
                <a:latin typeface="Noto Sans Symbols"/>
                <a:ea typeface="Noto Sans Symbols"/>
                <a:cs typeface="Noto Sans Symbols"/>
                <a:sym typeface="Noto Sans Symbols"/>
              </a:rPr>
              <a:t>⎦</a:t>
            </a:r>
            <a:endParaRPr baseline="-25000" sz="3075">
              <a:solidFill>
                <a:schemeClr val="dk1"/>
              </a:solidFill>
              <a:latin typeface="Noto Sans Symbols"/>
              <a:ea typeface="Noto Sans Symbols"/>
              <a:cs typeface="Noto Sans Symbols"/>
              <a:sym typeface="Noto Sans Symbols"/>
            </a:endParaRPr>
          </a:p>
        </p:txBody>
      </p:sp>
      <p:sp>
        <p:nvSpPr>
          <p:cNvPr id="326" name="Google Shape;326;p27"/>
          <p:cNvSpPr txBox="1"/>
          <p:nvPr/>
        </p:nvSpPr>
        <p:spPr>
          <a:xfrm>
            <a:off x="9256012" y="1868062"/>
            <a:ext cx="420370" cy="340360"/>
          </a:xfrm>
          <a:prstGeom prst="rect">
            <a:avLst/>
          </a:prstGeom>
          <a:noFill/>
          <a:ln>
            <a:noFill/>
          </a:ln>
        </p:spPr>
        <p:txBody>
          <a:bodyPr anchorCtr="0" anchor="t" bIns="0" lIns="0" spcFirstLastPara="1" rIns="0" wrap="square" tIns="13950">
            <a:spAutoFit/>
          </a:bodyPr>
          <a:lstStyle/>
          <a:p>
            <a:pPr indent="0" lvl="0" marL="38100" marR="0" rtl="0" algn="l">
              <a:lnSpc>
                <a:spcPct val="100000"/>
              </a:lnSpc>
              <a:spcBef>
                <a:spcPts val="0"/>
              </a:spcBef>
              <a:spcAft>
                <a:spcPts val="0"/>
              </a:spcAft>
              <a:buNone/>
            </a:pPr>
            <a:r>
              <a:rPr baseline="-25000" i="1" lang="en-US" sz="3075">
                <a:solidFill>
                  <a:schemeClr val="dk1"/>
                </a:solidFill>
                <a:latin typeface="Times New Roman"/>
                <a:ea typeface="Times New Roman"/>
                <a:cs typeface="Times New Roman"/>
                <a:sym typeface="Times New Roman"/>
              </a:rPr>
              <a:t>d </a:t>
            </a:r>
            <a:r>
              <a:rPr lang="en-US" sz="2050">
                <a:solidFill>
                  <a:schemeClr val="dk1"/>
                </a:solidFill>
                <a:latin typeface="Noto Sans Symbols"/>
                <a:ea typeface="Noto Sans Symbols"/>
                <a:cs typeface="Noto Sans Symbols"/>
                <a:sym typeface="Noto Sans Symbols"/>
              </a:rPr>
              <a:t>⎥</a:t>
            </a:r>
            <a:endParaRPr sz="2050">
              <a:solidFill>
                <a:schemeClr val="dk1"/>
              </a:solidFill>
              <a:latin typeface="Noto Sans Symbols"/>
              <a:ea typeface="Noto Sans Symbols"/>
              <a:cs typeface="Noto Sans Symbols"/>
              <a:sym typeface="Noto Sans Symbols"/>
            </a:endParaRPr>
          </a:p>
        </p:txBody>
      </p:sp>
      <p:sp>
        <p:nvSpPr>
          <p:cNvPr id="327" name="Google Shape;327;p27"/>
          <p:cNvSpPr txBox="1"/>
          <p:nvPr/>
        </p:nvSpPr>
        <p:spPr>
          <a:xfrm>
            <a:off x="8793738" y="2024260"/>
            <a:ext cx="156845" cy="34036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i="1" lang="en-US" sz="2050">
                <a:solidFill>
                  <a:schemeClr val="dk1"/>
                </a:solidFill>
                <a:latin typeface="Times New Roman"/>
                <a:ea typeface="Times New Roman"/>
                <a:cs typeface="Times New Roman"/>
                <a:sym typeface="Times New Roman"/>
              </a:rPr>
              <a:t>d</a:t>
            </a:r>
            <a:endParaRPr sz="2050">
              <a:solidFill>
                <a:schemeClr val="dk1"/>
              </a:solidFill>
              <a:latin typeface="Times New Roman"/>
              <a:ea typeface="Times New Roman"/>
              <a:cs typeface="Times New Roman"/>
              <a:sym typeface="Times New Roman"/>
            </a:endParaRPr>
          </a:p>
        </p:txBody>
      </p:sp>
      <p:sp>
        <p:nvSpPr>
          <p:cNvPr id="328" name="Google Shape;328;p27"/>
          <p:cNvSpPr txBox="1"/>
          <p:nvPr/>
        </p:nvSpPr>
        <p:spPr>
          <a:xfrm>
            <a:off x="8187690" y="1868062"/>
            <a:ext cx="309880" cy="340360"/>
          </a:xfrm>
          <a:prstGeom prst="rect">
            <a:avLst/>
          </a:prstGeom>
          <a:noFill/>
          <a:ln>
            <a:noFill/>
          </a:ln>
        </p:spPr>
        <p:txBody>
          <a:bodyPr anchorCtr="0" anchor="t" bIns="0" lIns="0" spcFirstLastPara="1" rIns="0" wrap="square" tIns="13950">
            <a:spAutoFit/>
          </a:bodyPr>
          <a:lstStyle/>
          <a:p>
            <a:pPr indent="0" lvl="0" marL="38100" marR="0" rtl="0" algn="l">
              <a:lnSpc>
                <a:spcPct val="100000"/>
              </a:lnSpc>
              <a:spcBef>
                <a:spcPts val="0"/>
              </a:spcBef>
              <a:spcAft>
                <a:spcPts val="0"/>
              </a:spcAft>
              <a:buNone/>
            </a:pPr>
            <a:r>
              <a:rPr lang="en-US" sz="2050">
                <a:solidFill>
                  <a:schemeClr val="dk1"/>
                </a:solidFill>
                <a:latin typeface="Noto Sans Symbols"/>
                <a:ea typeface="Noto Sans Symbols"/>
                <a:cs typeface="Noto Sans Symbols"/>
                <a:sym typeface="Noto Sans Symbols"/>
              </a:rPr>
              <a:t>⎢</a:t>
            </a:r>
            <a:r>
              <a:rPr baseline="-25000" i="1" lang="en-US" sz="3075">
                <a:solidFill>
                  <a:schemeClr val="dk1"/>
                </a:solidFill>
                <a:latin typeface="Times New Roman"/>
                <a:ea typeface="Times New Roman"/>
                <a:cs typeface="Times New Roman"/>
                <a:sym typeface="Times New Roman"/>
              </a:rPr>
              <a:t>d</a:t>
            </a:r>
            <a:endParaRPr baseline="-25000" sz="3075">
              <a:solidFill>
                <a:schemeClr val="dk1"/>
              </a:solidFill>
              <a:latin typeface="Times New Roman"/>
              <a:ea typeface="Times New Roman"/>
              <a:cs typeface="Times New Roman"/>
              <a:sym typeface="Times New Roman"/>
            </a:endParaRPr>
          </a:p>
        </p:txBody>
      </p:sp>
      <p:sp>
        <p:nvSpPr>
          <p:cNvPr id="329" name="Google Shape;329;p27"/>
          <p:cNvSpPr txBox="1"/>
          <p:nvPr/>
        </p:nvSpPr>
        <p:spPr>
          <a:xfrm>
            <a:off x="9268221" y="1616601"/>
            <a:ext cx="407670" cy="340360"/>
          </a:xfrm>
          <a:prstGeom prst="rect">
            <a:avLst/>
          </a:prstGeom>
          <a:noFill/>
          <a:ln>
            <a:noFill/>
          </a:ln>
        </p:spPr>
        <p:txBody>
          <a:bodyPr anchorCtr="0" anchor="t" bIns="0" lIns="0" spcFirstLastPara="1" rIns="0" wrap="square" tIns="13950">
            <a:spAutoFit/>
          </a:bodyPr>
          <a:lstStyle/>
          <a:p>
            <a:pPr indent="0" lvl="0" marL="38100" marR="0" rtl="0" algn="l">
              <a:lnSpc>
                <a:spcPct val="100000"/>
              </a:lnSpc>
              <a:spcBef>
                <a:spcPts val="0"/>
              </a:spcBef>
              <a:spcAft>
                <a:spcPts val="0"/>
              </a:spcAft>
              <a:buNone/>
            </a:pPr>
            <a:r>
              <a:rPr baseline="-25000" i="1" lang="en-US" sz="3075">
                <a:solidFill>
                  <a:schemeClr val="dk1"/>
                </a:solidFill>
                <a:latin typeface="Times New Roman"/>
                <a:ea typeface="Times New Roman"/>
                <a:cs typeface="Times New Roman"/>
                <a:sym typeface="Times New Roman"/>
              </a:rPr>
              <a:t>c</a:t>
            </a:r>
            <a:r>
              <a:rPr baseline="-25000" i="1" lang="en-US" sz="1800">
                <a:solidFill>
                  <a:schemeClr val="dk1"/>
                </a:solidFill>
                <a:latin typeface="Times New Roman"/>
                <a:ea typeface="Times New Roman"/>
                <a:cs typeface="Times New Roman"/>
                <a:sym typeface="Times New Roman"/>
              </a:rPr>
              <a:t>z </a:t>
            </a:r>
            <a:r>
              <a:rPr lang="en-US" sz="2050">
                <a:solidFill>
                  <a:schemeClr val="dk1"/>
                </a:solidFill>
                <a:latin typeface="Noto Sans Symbols"/>
                <a:ea typeface="Noto Sans Symbols"/>
                <a:cs typeface="Noto Sans Symbols"/>
                <a:sym typeface="Noto Sans Symbols"/>
              </a:rPr>
              <a:t>⎥</a:t>
            </a:r>
            <a:endParaRPr sz="2050">
              <a:solidFill>
                <a:schemeClr val="dk1"/>
              </a:solidFill>
              <a:latin typeface="Noto Sans Symbols"/>
              <a:ea typeface="Noto Sans Symbols"/>
              <a:cs typeface="Noto Sans Symbols"/>
              <a:sym typeface="Noto Sans Symbols"/>
            </a:endParaRPr>
          </a:p>
        </p:txBody>
      </p:sp>
      <p:sp>
        <p:nvSpPr>
          <p:cNvPr id="330" name="Google Shape;330;p27"/>
          <p:cNvSpPr txBox="1"/>
          <p:nvPr/>
        </p:nvSpPr>
        <p:spPr>
          <a:xfrm>
            <a:off x="8187690" y="1616601"/>
            <a:ext cx="377825" cy="340360"/>
          </a:xfrm>
          <a:prstGeom prst="rect">
            <a:avLst/>
          </a:prstGeom>
          <a:noFill/>
          <a:ln>
            <a:noFill/>
          </a:ln>
        </p:spPr>
        <p:txBody>
          <a:bodyPr anchorCtr="0" anchor="t" bIns="0" lIns="0" spcFirstLastPara="1" rIns="0" wrap="square" tIns="13950">
            <a:spAutoFit/>
          </a:bodyPr>
          <a:lstStyle/>
          <a:p>
            <a:pPr indent="0" lvl="0" marL="38100" marR="0" rtl="0" algn="l">
              <a:lnSpc>
                <a:spcPct val="100000"/>
              </a:lnSpc>
              <a:spcBef>
                <a:spcPts val="0"/>
              </a:spcBef>
              <a:spcAft>
                <a:spcPts val="0"/>
              </a:spcAft>
              <a:buNone/>
            </a:pPr>
            <a:r>
              <a:rPr lang="en-US" sz="2050">
                <a:solidFill>
                  <a:schemeClr val="dk1"/>
                </a:solidFill>
                <a:latin typeface="Noto Sans Symbols"/>
                <a:ea typeface="Noto Sans Symbols"/>
                <a:cs typeface="Noto Sans Symbols"/>
                <a:sym typeface="Noto Sans Symbols"/>
              </a:rPr>
              <a:t>⎢</a:t>
            </a:r>
            <a:r>
              <a:rPr baseline="-25000" i="1" lang="en-US" sz="3075">
                <a:solidFill>
                  <a:schemeClr val="dk1"/>
                </a:solidFill>
                <a:latin typeface="Times New Roman"/>
                <a:ea typeface="Times New Roman"/>
                <a:cs typeface="Times New Roman"/>
                <a:sym typeface="Times New Roman"/>
              </a:rPr>
              <a:t>c</a:t>
            </a:r>
            <a:r>
              <a:rPr baseline="-25000" i="1" lang="en-US" sz="1800">
                <a:solidFill>
                  <a:schemeClr val="dk1"/>
                </a:solidFill>
                <a:latin typeface="Times New Roman"/>
                <a:ea typeface="Times New Roman"/>
                <a:cs typeface="Times New Roman"/>
                <a:sym typeface="Times New Roman"/>
              </a:rPr>
              <a:t>x</a:t>
            </a:r>
            <a:endParaRPr baseline="-25000" sz="1800">
              <a:solidFill>
                <a:schemeClr val="dk1"/>
              </a:solidFill>
              <a:latin typeface="Times New Roman"/>
              <a:ea typeface="Times New Roman"/>
              <a:cs typeface="Times New Roman"/>
              <a:sym typeface="Times New Roman"/>
            </a:endParaRPr>
          </a:p>
        </p:txBody>
      </p:sp>
      <p:sp>
        <p:nvSpPr>
          <p:cNvPr id="331" name="Google Shape;331;p27"/>
          <p:cNvSpPr txBox="1"/>
          <p:nvPr/>
        </p:nvSpPr>
        <p:spPr>
          <a:xfrm>
            <a:off x="9264422" y="1237861"/>
            <a:ext cx="411480" cy="340360"/>
          </a:xfrm>
          <a:prstGeom prst="rect">
            <a:avLst/>
          </a:prstGeom>
          <a:noFill/>
          <a:ln>
            <a:noFill/>
          </a:ln>
        </p:spPr>
        <p:txBody>
          <a:bodyPr anchorCtr="0" anchor="t" bIns="0" lIns="0" spcFirstLastPara="1" rIns="0" wrap="square" tIns="13950">
            <a:spAutoFit/>
          </a:bodyPr>
          <a:lstStyle/>
          <a:p>
            <a:pPr indent="0" lvl="0" marL="38100" marR="0" rtl="0" algn="l">
              <a:lnSpc>
                <a:spcPct val="100000"/>
              </a:lnSpc>
              <a:spcBef>
                <a:spcPts val="0"/>
              </a:spcBef>
              <a:spcAft>
                <a:spcPts val="0"/>
              </a:spcAft>
              <a:buNone/>
            </a:pPr>
            <a:r>
              <a:rPr i="1" lang="en-US" sz="2050">
                <a:solidFill>
                  <a:schemeClr val="dk1"/>
                </a:solidFill>
                <a:latin typeface="Times New Roman"/>
                <a:ea typeface="Times New Roman"/>
                <a:cs typeface="Times New Roman"/>
                <a:sym typeface="Times New Roman"/>
              </a:rPr>
              <a:t>b</a:t>
            </a:r>
            <a:r>
              <a:rPr baseline="-25000" i="1" lang="en-US" sz="1800">
                <a:solidFill>
                  <a:schemeClr val="dk1"/>
                </a:solidFill>
                <a:latin typeface="Times New Roman"/>
                <a:ea typeface="Times New Roman"/>
                <a:cs typeface="Times New Roman"/>
                <a:sym typeface="Times New Roman"/>
              </a:rPr>
              <a:t>z </a:t>
            </a:r>
            <a:r>
              <a:rPr baseline="-25000" lang="en-US" sz="3075">
                <a:solidFill>
                  <a:schemeClr val="dk1"/>
                </a:solidFill>
                <a:latin typeface="Noto Sans Symbols"/>
                <a:ea typeface="Noto Sans Symbols"/>
                <a:cs typeface="Noto Sans Symbols"/>
                <a:sym typeface="Noto Sans Symbols"/>
              </a:rPr>
              <a:t>⎥</a:t>
            </a:r>
            <a:endParaRPr baseline="-25000" sz="3075">
              <a:solidFill>
                <a:schemeClr val="dk1"/>
              </a:solidFill>
              <a:latin typeface="Noto Sans Symbols"/>
              <a:ea typeface="Noto Sans Symbols"/>
              <a:cs typeface="Noto Sans Symbols"/>
              <a:sym typeface="Noto Sans Symbols"/>
            </a:endParaRPr>
          </a:p>
        </p:txBody>
      </p:sp>
      <p:sp>
        <p:nvSpPr>
          <p:cNvPr id="332" name="Google Shape;332;p27"/>
          <p:cNvSpPr txBox="1"/>
          <p:nvPr/>
        </p:nvSpPr>
        <p:spPr>
          <a:xfrm>
            <a:off x="8162290" y="844661"/>
            <a:ext cx="1551940" cy="1126490"/>
          </a:xfrm>
          <a:prstGeom prst="rect">
            <a:avLst/>
          </a:prstGeom>
          <a:noFill/>
          <a:ln>
            <a:noFill/>
          </a:ln>
        </p:spPr>
        <p:txBody>
          <a:bodyPr anchorCtr="0" anchor="t" bIns="0" lIns="0" spcFirstLastPara="1" rIns="0" wrap="square" tIns="13950">
            <a:spAutoFit/>
          </a:bodyPr>
          <a:lstStyle/>
          <a:p>
            <a:pPr indent="0" lvl="0" marL="0" marR="5080" rtl="0" algn="ctr">
              <a:lnSpc>
                <a:spcPct val="74471"/>
              </a:lnSpc>
              <a:spcBef>
                <a:spcPts val="0"/>
              </a:spcBef>
              <a:spcAft>
                <a:spcPts val="0"/>
              </a:spcAft>
              <a:buNone/>
            </a:pPr>
            <a:r>
              <a:rPr baseline="-25000" lang="en-US" sz="3075">
                <a:solidFill>
                  <a:schemeClr val="dk1"/>
                </a:solidFill>
                <a:latin typeface="Noto Sans Symbols"/>
                <a:ea typeface="Noto Sans Symbols"/>
                <a:cs typeface="Noto Sans Symbols"/>
                <a:sym typeface="Noto Sans Symbols"/>
              </a:rPr>
              <a:t>⎡</a:t>
            </a:r>
            <a:r>
              <a:rPr i="1" lang="en-US" sz="2050">
                <a:solidFill>
                  <a:schemeClr val="dk1"/>
                </a:solidFill>
                <a:latin typeface="Times New Roman"/>
                <a:ea typeface="Times New Roman"/>
                <a:cs typeface="Times New Roman"/>
                <a:sym typeface="Times New Roman"/>
              </a:rPr>
              <a:t>a</a:t>
            </a:r>
            <a:r>
              <a:rPr baseline="-25000" i="1" lang="en-US" sz="1800">
                <a:solidFill>
                  <a:schemeClr val="dk1"/>
                </a:solidFill>
                <a:latin typeface="Times New Roman"/>
                <a:ea typeface="Times New Roman"/>
                <a:cs typeface="Times New Roman"/>
                <a:sym typeface="Times New Roman"/>
              </a:rPr>
              <a:t>x	</a:t>
            </a:r>
            <a:r>
              <a:rPr i="1" lang="en-US" sz="2050">
                <a:solidFill>
                  <a:schemeClr val="dk1"/>
                </a:solidFill>
                <a:latin typeface="Times New Roman"/>
                <a:ea typeface="Times New Roman"/>
                <a:cs typeface="Times New Roman"/>
                <a:sym typeface="Times New Roman"/>
              </a:rPr>
              <a:t>a</a:t>
            </a:r>
            <a:r>
              <a:rPr baseline="-25000" i="1" lang="en-US" sz="1800">
                <a:solidFill>
                  <a:schemeClr val="dk1"/>
                </a:solidFill>
                <a:latin typeface="Times New Roman"/>
                <a:ea typeface="Times New Roman"/>
                <a:cs typeface="Times New Roman"/>
                <a:sym typeface="Times New Roman"/>
              </a:rPr>
              <a:t>y	</a:t>
            </a:r>
            <a:r>
              <a:rPr i="1" lang="en-US" sz="2050">
                <a:solidFill>
                  <a:schemeClr val="dk1"/>
                </a:solidFill>
                <a:latin typeface="Times New Roman"/>
                <a:ea typeface="Times New Roman"/>
                <a:cs typeface="Times New Roman"/>
                <a:sym typeface="Times New Roman"/>
              </a:rPr>
              <a:t>a</a:t>
            </a:r>
            <a:r>
              <a:rPr baseline="-25000" i="1" lang="en-US" sz="1800">
                <a:solidFill>
                  <a:schemeClr val="dk1"/>
                </a:solidFill>
                <a:latin typeface="Times New Roman"/>
                <a:ea typeface="Times New Roman"/>
                <a:cs typeface="Times New Roman"/>
                <a:sym typeface="Times New Roman"/>
              </a:rPr>
              <a:t>z </a:t>
            </a:r>
            <a:r>
              <a:rPr baseline="-25000" lang="en-US" sz="3075">
                <a:solidFill>
                  <a:schemeClr val="dk1"/>
                </a:solidFill>
                <a:latin typeface="Noto Sans Symbols"/>
                <a:ea typeface="Noto Sans Symbols"/>
                <a:cs typeface="Noto Sans Symbols"/>
                <a:sym typeface="Noto Sans Symbols"/>
              </a:rPr>
              <a:t>⎤</a:t>
            </a:r>
            <a:endParaRPr baseline="-25000" sz="3075">
              <a:solidFill>
                <a:schemeClr val="dk1"/>
              </a:solidFill>
              <a:latin typeface="Noto Sans Symbols"/>
              <a:ea typeface="Noto Sans Symbols"/>
              <a:cs typeface="Noto Sans Symbols"/>
              <a:sym typeface="Noto Sans Symbols"/>
            </a:endParaRPr>
          </a:p>
          <a:p>
            <a:pPr indent="0" lvl="0" marL="0" marR="5080" rtl="0" algn="ctr">
              <a:lnSpc>
                <a:spcPct val="72520"/>
              </a:lnSpc>
              <a:spcBef>
                <a:spcPts val="0"/>
              </a:spcBef>
              <a:spcAft>
                <a:spcPts val="0"/>
              </a:spcAft>
              <a:buNone/>
            </a:pPr>
            <a:r>
              <a:rPr lang="en-US" sz="2050">
                <a:solidFill>
                  <a:schemeClr val="dk1"/>
                </a:solidFill>
                <a:latin typeface="Noto Sans Symbols"/>
                <a:ea typeface="Noto Sans Symbols"/>
                <a:cs typeface="Noto Sans Symbols"/>
                <a:sym typeface="Noto Sans Symbols"/>
              </a:rPr>
              <a:t>⎢</a:t>
            </a:r>
            <a:r>
              <a:rPr lang="en-US" sz="2050">
                <a:solidFill>
                  <a:schemeClr val="dk1"/>
                </a:solidFill>
                <a:latin typeface="Times New Roman"/>
                <a:ea typeface="Times New Roman"/>
                <a:cs typeface="Times New Roman"/>
                <a:sym typeface="Times New Roman"/>
              </a:rPr>
              <a:t>	</a:t>
            </a:r>
            <a:r>
              <a:rPr baseline="-25000" i="1" lang="en-US" sz="3075">
                <a:solidFill>
                  <a:schemeClr val="dk1"/>
                </a:solidFill>
                <a:latin typeface="Times New Roman"/>
                <a:ea typeface="Times New Roman"/>
                <a:cs typeface="Times New Roman"/>
                <a:sym typeface="Times New Roman"/>
              </a:rPr>
              <a:t>b	</a:t>
            </a:r>
            <a:r>
              <a:rPr lang="en-US" sz="2050">
                <a:solidFill>
                  <a:schemeClr val="dk1"/>
                </a:solidFill>
                <a:latin typeface="Noto Sans Symbols"/>
                <a:ea typeface="Noto Sans Symbols"/>
                <a:cs typeface="Noto Sans Symbols"/>
                <a:sym typeface="Noto Sans Symbols"/>
              </a:rPr>
              <a:t>⎥</a:t>
            </a:r>
            <a:endParaRPr sz="2050">
              <a:solidFill>
                <a:schemeClr val="dk1"/>
              </a:solidFill>
              <a:latin typeface="Noto Sans Symbols"/>
              <a:ea typeface="Noto Sans Symbols"/>
              <a:cs typeface="Noto Sans Symbols"/>
              <a:sym typeface="Noto Sans Symbols"/>
            </a:endParaRPr>
          </a:p>
          <a:p>
            <a:pPr indent="0" lvl="0" marL="80010" marR="0" rtl="0" algn="ctr">
              <a:lnSpc>
                <a:spcPct val="115000"/>
              </a:lnSpc>
              <a:spcBef>
                <a:spcPts val="0"/>
              </a:spcBef>
              <a:spcAft>
                <a:spcPts val="0"/>
              </a:spcAft>
              <a:buNone/>
            </a:pPr>
            <a:r>
              <a:rPr i="1" lang="en-US" sz="1200">
                <a:solidFill>
                  <a:schemeClr val="dk1"/>
                </a:solidFill>
                <a:latin typeface="Times New Roman"/>
                <a:ea typeface="Times New Roman"/>
                <a:cs typeface="Times New Roman"/>
                <a:sym typeface="Times New Roman"/>
              </a:rPr>
              <a:t>y</a:t>
            </a:r>
            <a:endParaRPr sz="1200">
              <a:solidFill>
                <a:schemeClr val="dk1"/>
              </a:solidFill>
              <a:latin typeface="Times New Roman"/>
              <a:ea typeface="Times New Roman"/>
              <a:cs typeface="Times New Roman"/>
              <a:sym typeface="Times New Roman"/>
            </a:endParaRPr>
          </a:p>
          <a:p>
            <a:pPr indent="0" lvl="0" marL="0" marR="37465" rtl="0" algn="ctr">
              <a:lnSpc>
                <a:spcPct val="100000"/>
              </a:lnSpc>
              <a:spcBef>
                <a:spcPts val="290"/>
              </a:spcBef>
              <a:spcAft>
                <a:spcPts val="0"/>
              </a:spcAft>
              <a:buNone/>
            </a:pPr>
            <a:r>
              <a:rPr i="1" lang="en-US" sz="2050">
                <a:solidFill>
                  <a:schemeClr val="dk1"/>
                </a:solidFill>
                <a:latin typeface="Times New Roman"/>
                <a:ea typeface="Times New Roman"/>
                <a:cs typeface="Times New Roman"/>
                <a:sym typeface="Times New Roman"/>
              </a:rPr>
              <a:t>c</a:t>
            </a:r>
            <a:r>
              <a:rPr baseline="-25000" i="1" lang="en-US" sz="1800">
                <a:solidFill>
                  <a:schemeClr val="dk1"/>
                </a:solidFill>
                <a:latin typeface="Times New Roman"/>
                <a:ea typeface="Times New Roman"/>
                <a:cs typeface="Times New Roman"/>
                <a:sym typeface="Times New Roman"/>
              </a:rPr>
              <a:t>y</a:t>
            </a:r>
            <a:endParaRPr baseline="-25000" sz="1800">
              <a:solidFill>
                <a:schemeClr val="dk1"/>
              </a:solidFill>
              <a:latin typeface="Times New Roman"/>
              <a:ea typeface="Times New Roman"/>
              <a:cs typeface="Times New Roman"/>
              <a:sym typeface="Times New Roman"/>
            </a:endParaRPr>
          </a:p>
        </p:txBody>
      </p:sp>
      <p:sp>
        <p:nvSpPr>
          <p:cNvPr id="333" name="Google Shape;333;p27"/>
          <p:cNvSpPr txBox="1"/>
          <p:nvPr/>
        </p:nvSpPr>
        <p:spPr>
          <a:xfrm>
            <a:off x="6440723" y="333173"/>
            <a:ext cx="1257300" cy="455295"/>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i="1" lang="en-US" sz="2050">
                <a:solidFill>
                  <a:schemeClr val="dk1"/>
                </a:solidFill>
                <a:latin typeface="Times New Roman"/>
                <a:ea typeface="Times New Roman"/>
                <a:cs typeface="Times New Roman"/>
                <a:sym typeface="Times New Roman"/>
              </a:rPr>
              <a:t>z(t)</a:t>
            </a:r>
            <a:r>
              <a:rPr lang="en-US" sz="2800">
                <a:solidFill>
                  <a:schemeClr val="dk1"/>
                </a:solidFill>
                <a:latin typeface="Noto Sans Symbols"/>
                <a:ea typeface="Noto Sans Symbols"/>
                <a:cs typeface="Noto Sans Symbols"/>
                <a:sym typeface="Noto Sans Symbols"/>
              </a:rPr>
              <a:t>]</a:t>
            </a:r>
            <a:r>
              <a:rPr lang="en-US" sz="2050">
                <a:solidFill>
                  <a:schemeClr val="dk1"/>
                </a:solidFill>
                <a:latin typeface="Noto Sans Symbols"/>
                <a:ea typeface="Noto Sans Symbols"/>
                <a:cs typeface="Noto Sans Symbols"/>
                <a:sym typeface="Noto Sans Symbols"/>
              </a:rPr>
              <a:t>=</a:t>
            </a:r>
            <a:r>
              <a:rPr lang="en-US" sz="2050">
                <a:solidFill>
                  <a:schemeClr val="dk1"/>
                </a:solidFill>
                <a:latin typeface="Times New Roman"/>
                <a:ea typeface="Times New Roman"/>
                <a:cs typeface="Times New Roman"/>
                <a:sym typeface="Times New Roman"/>
              </a:rPr>
              <a:t> </a:t>
            </a:r>
            <a:r>
              <a:rPr i="1" lang="en-US" sz="2050">
                <a:solidFill>
                  <a:schemeClr val="dk1"/>
                </a:solidFill>
                <a:latin typeface="Times New Roman"/>
                <a:ea typeface="Times New Roman"/>
                <a:cs typeface="Times New Roman"/>
                <a:sym typeface="Times New Roman"/>
              </a:rPr>
              <a:t>T.CF,</a:t>
            </a:r>
            <a:endParaRPr sz="2050">
              <a:solidFill>
                <a:schemeClr val="dk1"/>
              </a:solidFill>
              <a:latin typeface="Times New Roman"/>
              <a:ea typeface="Times New Roman"/>
              <a:cs typeface="Times New Roman"/>
              <a:sym typeface="Times New Roman"/>
            </a:endParaRPr>
          </a:p>
        </p:txBody>
      </p:sp>
      <p:sp>
        <p:nvSpPr>
          <p:cNvPr id="334" name="Google Shape;334;p27"/>
          <p:cNvSpPr txBox="1"/>
          <p:nvPr/>
        </p:nvSpPr>
        <p:spPr>
          <a:xfrm>
            <a:off x="5857028" y="429376"/>
            <a:ext cx="389255" cy="340360"/>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i="1" lang="en-US" sz="2050">
                <a:solidFill>
                  <a:schemeClr val="dk1"/>
                </a:solidFill>
                <a:latin typeface="Times New Roman"/>
                <a:ea typeface="Times New Roman"/>
                <a:cs typeface="Times New Roman"/>
                <a:sym typeface="Times New Roman"/>
              </a:rPr>
              <a:t>y(t)</a:t>
            </a:r>
            <a:endParaRPr sz="2050">
              <a:solidFill>
                <a:schemeClr val="dk1"/>
              </a:solidFill>
              <a:latin typeface="Times New Roman"/>
              <a:ea typeface="Times New Roman"/>
              <a:cs typeface="Times New Roman"/>
              <a:sym typeface="Times New Roman"/>
            </a:endParaRPr>
          </a:p>
        </p:txBody>
      </p:sp>
      <p:sp>
        <p:nvSpPr>
          <p:cNvPr id="335" name="Google Shape;335;p27"/>
          <p:cNvSpPr txBox="1"/>
          <p:nvPr/>
        </p:nvSpPr>
        <p:spPr>
          <a:xfrm>
            <a:off x="4608891" y="333173"/>
            <a:ext cx="1041400" cy="455295"/>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i="1" lang="en-US" sz="2050">
                <a:solidFill>
                  <a:schemeClr val="dk1"/>
                </a:solidFill>
                <a:latin typeface="Times New Roman"/>
                <a:ea typeface="Times New Roman"/>
                <a:cs typeface="Times New Roman"/>
                <a:sym typeface="Times New Roman"/>
              </a:rPr>
              <a:t>P(t) </a:t>
            </a:r>
            <a:r>
              <a:rPr lang="en-US" sz="2050">
                <a:solidFill>
                  <a:schemeClr val="dk1"/>
                </a:solidFill>
                <a:latin typeface="Noto Sans Symbols"/>
                <a:ea typeface="Noto Sans Symbols"/>
                <a:cs typeface="Noto Sans Symbols"/>
                <a:sym typeface="Noto Sans Symbols"/>
              </a:rPr>
              <a:t>=</a:t>
            </a:r>
            <a:r>
              <a:rPr lang="en-US" sz="2800">
                <a:solidFill>
                  <a:schemeClr val="dk1"/>
                </a:solidFill>
                <a:latin typeface="Noto Sans Symbols"/>
                <a:ea typeface="Noto Sans Symbols"/>
                <a:cs typeface="Noto Sans Symbols"/>
                <a:sym typeface="Noto Sans Symbols"/>
              </a:rPr>
              <a:t>[</a:t>
            </a:r>
            <a:r>
              <a:rPr i="1" lang="en-US" sz="2050">
                <a:solidFill>
                  <a:schemeClr val="dk1"/>
                </a:solidFill>
                <a:latin typeface="Times New Roman"/>
                <a:ea typeface="Times New Roman"/>
                <a:cs typeface="Times New Roman"/>
                <a:sym typeface="Times New Roman"/>
              </a:rPr>
              <a:t>x(t)</a:t>
            </a:r>
            <a:endParaRPr sz="2050">
              <a:solidFill>
                <a:schemeClr val="dk1"/>
              </a:solidFill>
              <a:latin typeface="Times New Roman"/>
              <a:ea typeface="Times New Roman"/>
              <a:cs typeface="Times New Roman"/>
              <a:sym typeface="Times New Roman"/>
            </a:endParaRPr>
          </a:p>
        </p:txBody>
      </p:sp>
      <p:sp>
        <p:nvSpPr>
          <p:cNvPr id="336" name="Google Shape;336;p27"/>
          <p:cNvSpPr txBox="1"/>
          <p:nvPr/>
        </p:nvSpPr>
        <p:spPr>
          <a:xfrm>
            <a:off x="6623346" y="1276306"/>
            <a:ext cx="1941830" cy="547370"/>
          </a:xfrm>
          <a:prstGeom prst="rect">
            <a:avLst/>
          </a:prstGeom>
          <a:noFill/>
          <a:ln>
            <a:noFill/>
          </a:ln>
        </p:spPr>
        <p:txBody>
          <a:bodyPr anchorCtr="0" anchor="t" bIns="0" lIns="0" spcFirstLastPara="1" rIns="0" wrap="square" tIns="15225">
            <a:spAutoFit/>
          </a:bodyPr>
          <a:lstStyle/>
          <a:p>
            <a:pPr indent="0" lvl="0" marL="38100" marR="0" rtl="0" algn="l">
              <a:lnSpc>
                <a:spcPct val="100000"/>
              </a:lnSpc>
              <a:spcBef>
                <a:spcPts val="0"/>
              </a:spcBef>
              <a:spcAft>
                <a:spcPts val="0"/>
              </a:spcAft>
              <a:buNone/>
            </a:pPr>
            <a:r>
              <a:rPr i="1" lang="en-US" sz="2050">
                <a:solidFill>
                  <a:schemeClr val="dk1"/>
                </a:solidFill>
                <a:latin typeface="Times New Roman"/>
                <a:ea typeface="Times New Roman"/>
                <a:cs typeface="Times New Roman"/>
                <a:sym typeface="Times New Roman"/>
              </a:rPr>
              <a:t>t	</a:t>
            </a:r>
            <a:r>
              <a:rPr lang="en-US" sz="2050">
                <a:solidFill>
                  <a:schemeClr val="dk1"/>
                </a:solidFill>
                <a:latin typeface="Times New Roman"/>
                <a:ea typeface="Times New Roman"/>
                <a:cs typeface="Times New Roman"/>
                <a:sym typeface="Times New Roman"/>
              </a:rPr>
              <a:t>1</a:t>
            </a:r>
            <a:r>
              <a:rPr lang="en-US" sz="3400">
                <a:solidFill>
                  <a:schemeClr val="dk1"/>
                </a:solidFill>
                <a:latin typeface="Noto Sans Symbols"/>
                <a:ea typeface="Noto Sans Symbols"/>
                <a:cs typeface="Noto Sans Symbols"/>
                <a:sym typeface="Noto Sans Symbols"/>
              </a:rPr>
              <a:t>]</a:t>
            </a:r>
            <a:r>
              <a:rPr lang="en-US" sz="3400">
                <a:solidFill>
                  <a:schemeClr val="dk1"/>
                </a:solidFill>
                <a:latin typeface="Times New Roman"/>
                <a:ea typeface="Times New Roman"/>
                <a:cs typeface="Times New Roman"/>
                <a:sym typeface="Times New Roman"/>
              </a:rPr>
              <a:t> </a:t>
            </a:r>
            <a:r>
              <a:rPr i="1" lang="en-US" sz="2050">
                <a:solidFill>
                  <a:schemeClr val="dk1"/>
                </a:solidFill>
                <a:latin typeface="Times New Roman"/>
                <a:ea typeface="Times New Roman"/>
                <a:cs typeface="Times New Roman"/>
                <a:sym typeface="Times New Roman"/>
              </a:rPr>
              <a:t>and CF </a:t>
            </a:r>
            <a:r>
              <a:rPr lang="en-US" sz="2050">
                <a:solidFill>
                  <a:schemeClr val="dk1"/>
                </a:solidFill>
                <a:latin typeface="Noto Sans Symbols"/>
                <a:ea typeface="Noto Sans Symbols"/>
                <a:cs typeface="Noto Sans Symbols"/>
                <a:sym typeface="Noto Sans Symbols"/>
              </a:rPr>
              <a:t>=</a:t>
            </a:r>
            <a:r>
              <a:rPr lang="en-US" sz="2050">
                <a:solidFill>
                  <a:schemeClr val="dk1"/>
                </a:solidFill>
                <a:latin typeface="Times New Roman"/>
                <a:ea typeface="Times New Roman"/>
                <a:cs typeface="Times New Roman"/>
                <a:sym typeface="Times New Roman"/>
              </a:rPr>
              <a:t> </a:t>
            </a:r>
            <a:r>
              <a:rPr baseline="30000" lang="en-US" sz="3075">
                <a:solidFill>
                  <a:schemeClr val="dk1"/>
                </a:solidFill>
                <a:latin typeface="Noto Sans Symbols"/>
                <a:ea typeface="Noto Sans Symbols"/>
                <a:cs typeface="Noto Sans Symbols"/>
                <a:sym typeface="Noto Sans Symbols"/>
              </a:rPr>
              <a:t>⎢</a:t>
            </a:r>
            <a:r>
              <a:rPr baseline="30000" i="1" lang="en-US" sz="3075">
                <a:solidFill>
                  <a:schemeClr val="dk1"/>
                </a:solidFill>
                <a:latin typeface="Times New Roman"/>
                <a:ea typeface="Times New Roman"/>
                <a:cs typeface="Times New Roman"/>
                <a:sym typeface="Times New Roman"/>
              </a:rPr>
              <a:t>b</a:t>
            </a:r>
            <a:r>
              <a:rPr baseline="30000" i="1" lang="en-US" sz="1800">
                <a:solidFill>
                  <a:schemeClr val="dk1"/>
                </a:solidFill>
                <a:latin typeface="Times New Roman"/>
                <a:ea typeface="Times New Roman"/>
                <a:cs typeface="Times New Roman"/>
                <a:sym typeface="Times New Roman"/>
              </a:rPr>
              <a:t>x</a:t>
            </a:r>
            <a:endParaRPr baseline="30000" sz="1800">
              <a:solidFill>
                <a:schemeClr val="dk1"/>
              </a:solidFill>
              <a:latin typeface="Times New Roman"/>
              <a:ea typeface="Times New Roman"/>
              <a:cs typeface="Times New Roman"/>
              <a:sym typeface="Times New Roman"/>
            </a:endParaRPr>
          </a:p>
        </p:txBody>
      </p:sp>
      <p:sp>
        <p:nvSpPr>
          <p:cNvPr id="337" name="Google Shape;337;p27"/>
          <p:cNvSpPr txBox="1"/>
          <p:nvPr/>
        </p:nvSpPr>
        <p:spPr>
          <a:xfrm>
            <a:off x="6198916" y="1331602"/>
            <a:ext cx="248920" cy="340360"/>
          </a:xfrm>
          <a:prstGeom prst="rect">
            <a:avLst/>
          </a:prstGeom>
          <a:noFill/>
          <a:ln>
            <a:noFill/>
          </a:ln>
        </p:spPr>
        <p:txBody>
          <a:bodyPr anchorCtr="0" anchor="t" bIns="0" lIns="0" spcFirstLastPara="1" rIns="0" wrap="square" tIns="13950">
            <a:spAutoFit/>
          </a:bodyPr>
          <a:lstStyle/>
          <a:p>
            <a:pPr indent="0" lvl="0" marL="38100" marR="0" rtl="0" algn="l">
              <a:lnSpc>
                <a:spcPct val="100000"/>
              </a:lnSpc>
              <a:spcBef>
                <a:spcPts val="0"/>
              </a:spcBef>
              <a:spcAft>
                <a:spcPts val="0"/>
              </a:spcAft>
              <a:buNone/>
            </a:pPr>
            <a:r>
              <a:rPr baseline="-25000" i="1" lang="en-US" sz="3075">
                <a:solidFill>
                  <a:schemeClr val="dk1"/>
                </a:solidFill>
                <a:latin typeface="Times New Roman"/>
                <a:ea typeface="Times New Roman"/>
                <a:cs typeface="Times New Roman"/>
                <a:sym typeface="Times New Roman"/>
              </a:rPr>
              <a:t>t </a:t>
            </a:r>
            <a:r>
              <a:rPr lang="en-US" sz="1200">
                <a:solidFill>
                  <a:schemeClr val="dk1"/>
                </a:solidFill>
                <a:latin typeface="Times New Roman"/>
                <a:ea typeface="Times New Roman"/>
                <a:cs typeface="Times New Roman"/>
                <a:sym typeface="Times New Roman"/>
              </a:rPr>
              <a:t>2</a:t>
            </a:r>
            <a:endParaRPr sz="1200">
              <a:solidFill>
                <a:schemeClr val="dk1"/>
              </a:solidFill>
              <a:latin typeface="Times New Roman"/>
              <a:ea typeface="Times New Roman"/>
              <a:cs typeface="Times New Roman"/>
              <a:sym typeface="Times New Roman"/>
            </a:endParaRPr>
          </a:p>
        </p:txBody>
      </p:sp>
      <p:sp>
        <p:nvSpPr>
          <p:cNvPr id="338" name="Google Shape;338;p27"/>
          <p:cNvSpPr txBox="1"/>
          <p:nvPr/>
        </p:nvSpPr>
        <p:spPr>
          <a:xfrm>
            <a:off x="4579666" y="1276306"/>
            <a:ext cx="1448435" cy="547370"/>
          </a:xfrm>
          <a:prstGeom prst="rect">
            <a:avLst/>
          </a:prstGeom>
          <a:noFill/>
          <a:ln>
            <a:noFill/>
          </a:ln>
        </p:spPr>
        <p:txBody>
          <a:bodyPr anchorCtr="0" anchor="t" bIns="0" lIns="0" spcFirstLastPara="1" rIns="0" wrap="square" tIns="15225">
            <a:spAutoFit/>
          </a:bodyPr>
          <a:lstStyle/>
          <a:p>
            <a:pPr indent="0" lvl="0" marL="38100" marR="0" rtl="0" algn="l">
              <a:lnSpc>
                <a:spcPct val="100000"/>
              </a:lnSpc>
              <a:spcBef>
                <a:spcPts val="0"/>
              </a:spcBef>
              <a:spcAft>
                <a:spcPts val="0"/>
              </a:spcAft>
              <a:buNone/>
            </a:pPr>
            <a:r>
              <a:rPr i="1" lang="en-US" sz="2050">
                <a:solidFill>
                  <a:schemeClr val="dk1"/>
                </a:solidFill>
                <a:latin typeface="Times New Roman"/>
                <a:ea typeface="Times New Roman"/>
                <a:cs typeface="Times New Roman"/>
                <a:sym typeface="Times New Roman"/>
              </a:rPr>
              <a:t>where, T </a:t>
            </a:r>
            <a:r>
              <a:rPr lang="en-US" sz="2050">
                <a:solidFill>
                  <a:schemeClr val="dk1"/>
                </a:solidFill>
                <a:latin typeface="Noto Sans Symbols"/>
                <a:ea typeface="Noto Sans Symbols"/>
                <a:cs typeface="Noto Sans Symbols"/>
                <a:sym typeface="Noto Sans Symbols"/>
              </a:rPr>
              <a:t>=</a:t>
            </a:r>
            <a:r>
              <a:rPr lang="en-US" sz="2050">
                <a:solidFill>
                  <a:schemeClr val="dk1"/>
                </a:solidFill>
                <a:latin typeface="Times New Roman"/>
                <a:ea typeface="Times New Roman"/>
                <a:cs typeface="Times New Roman"/>
                <a:sym typeface="Times New Roman"/>
              </a:rPr>
              <a:t> </a:t>
            </a:r>
            <a:r>
              <a:rPr lang="en-US" sz="3400">
                <a:solidFill>
                  <a:schemeClr val="dk1"/>
                </a:solidFill>
                <a:latin typeface="Noto Sans Symbols"/>
                <a:ea typeface="Noto Sans Symbols"/>
                <a:cs typeface="Noto Sans Symbols"/>
                <a:sym typeface="Noto Sans Symbols"/>
              </a:rPr>
              <a:t>[</a:t>
            </a:r>
            <a:r>
              <a:rPr i="1" lang="en-US" sz="2050">
                <a:solidFill>
                  <a:schemeClr val="dk1"/>
                </a:solidFill>
                <a:latin typeface="Times New Roman"/>
                <a:ea typeface="Times New Roman"/>
                <a:cs typeface="Times New Roman"/>
                <a:sym typeface="Times New Roman"/>
              </a:rPr>
              <a:t>t</a:t>
            </a:r>
            <a:r>
              <a:rPr baseline="30000" lang="en-US" sz="1800">
                <a:solidFill>
                  <a:schemeClr val="dk1"/>
                </a:solidFill>
                <a:latin typeface="Times New Roman"/>
                <a:ea typeface="Times New Roman"/>
                <a:cs typeface="Times New Roman"/>
                <a:sym typeface="Times New Roman"/>
              </a:rPr>
              <a:t>3</a:t>
            </a:r>
            <a:endParaRPr baseline="30000" sz="1800">
              <a:solidFill>
                <a:schemeClr val="dk1"/>
              </a:solidFill>
              <a:latin typeface="Times New Roman"/>
              <a:ea typeface="Times New Roman"/>
              <a:cs typeface="Times New Roman"/>
              <a:sym typeface="Times New Roman"/>
            </a:endParaRPr>
          </a:p>
        </p:txBody>
      </p:sp>
      <p:sp>
        <p:nvSpPr>
          <p:cNvPr id="339" name="Google Shape;339;p27"/>
          <p:cNvSpPr/>
          <p:nvPr/>
        </p:nvSpPr>
        <p:spPr>
          <a:xfrm>
            <a:off x="457200" y="2914650"/>
            <a:ext cx="4259580" cy="4400550"/>
          </a:xfrm>
          <a:custGeom>
            <a:rect b="b" l="l" r="r" t="t"/>
            <a:pathLst>
              <a:path extrusionOk="0" h="4400550" w="4259580">
                <a:moveTo>
                  <a:pt x="4259580" y="4400550"/>
                </a:moveTo>
                <a:lnTo>
                  <a:pt x="4259580" y="0"/>
                </a:lnTo>
                <a:lnTo>
                  <a:pt x="0" y="0"/>
                </a:lnTo>
                <a:lnTo>
                  <a:pt x="0" y="4400550"/>
                </a:lnTo>
                <a:lnTo>
                  <a:pt x="4259580" y="440055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27"/>
          <p:cNvSpPr txBox="1"/>
          <p:nvPr/>
        </p:nvSpPr>
        <p:spPr>
          <a:xfrm>
            <a:off x="3720591" y="6031860"/>
            <a:ext cx="271145" cy="40767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baseline="-25000" lang="en-US" sz="3750">
                <a:solidFill>
                  <a:schemeClr val="dk1"/>
                </a:solidFill>
                <a:latin typeface="Times New Roman"/>
                <a:ea typeface="Times New Roman"/>
                <a:cs typeface="Times New Roman"/>
                <a:sym typeface="Times New Roman"/>
              </a:rPr>
              <a:t>;</a:t>
            </a:r>
            <a:endParaRPr baseline="-25000" sz="3750">
              <a:solidFill>
                <a:schemeClr val="dk1"/>
              </a:solidFill>
              <a:latin typeface="Times New Roman"/>
              <a:ea typeface="Times New Roman"/>
              <a:cs typeface="Times New Roman"/>
              <a:sym typeface="Times New Roman"/>
            </a:endParaRPr>
          </a:p>
        </p:txBody>
      </p:sp>
      <p:sp>
        <p:nvSpPr>
          <p:cNvPr id="341" name="Google Shape;341;p27"/>
          <p:cNvSpPr txBox="1"/>
          <p:nvPr/>
        </p:nvSpPr>
        <p:spPr>
          <a:xfrm>
            <a:off x="3380228" y="6906601"/>
            <a:ext cx="501015" cy="40767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342" name="Google Shape;342;p27"/>
          <p:cNvSpPr txBox="1"/>
          <p:nvPr/>
        </p:nvSpPr>
        <p:spPr>
          <a:xfrm>
            <a:off x="3292350" y="4069657"/>
            <a:ext cx="271145" cy="40767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baseline="-25000" lang="en-US" sz="3750">
                <a:solidFill>
                  <a:schemeClr val="dk1"/>
                </a:solidFill>
                <a:latin typeface="Times New Roman"/>
                <a:ea typeface="Times New Roman"/>
                <a:cs typeface="Times New Roman"/>
                <a:sym typeface="Times New Roman"/>
              </a:rPr>
              <a:t>;</a:t>
            </a:r>
            <a:endParaRPr baseline="-25000" sz="3750">
              <a:solidFill>
                <a:schemeClr val="dk1"/>
              </a:solidFill>
              <a:latin typeface="Times New Roman"/>
              <a:ea typeface="Times New Roman"/>
              <a:cs typeface="Times New Roman"/>
              <a:sym typeface="Times New Roman"/>
            </a:endParaRPr>
          </a:p>
        </p:txBody>
      </p:sp>
      <p:sp>
        <p:nvSpPr>
          <p:cNvPr id="343" name="Google Shape;343;p27"/>
          <p:cNvSpPr txBox="1"/>
          <p:nvPr/>
        </p:nvSpPr>
        <p:spPr>
          <a:xfrm>
            <a:off x="3354828" y="6336642"/>
            <a:ext cx="551815" cy="712470"/>
          </a:xfrm>
          <a:prstGeom prst="rect">
            <a:avLst/>
          </a:prstGeom>
          <a:noFill/>
          <a:ln>
            <a:noFill/>
          </a:ln>
        </p:spPr>
        <p:txBody>
          <a:bodyPr anchorCtr="0" anchor="t" bIns="0" lIns="0" spcFirstLastPara="1" rIns="0" wrap="square" tIns="13325">
            <a:spAutoFit/>
          </a:bodyPr>
          <a:lstStyle/>
          <a:p>
            <a:pPr indent="0" lvl="0" marL="25400" marR="0" rtl="0" algn="l">
              <a:lnSpc>
                <a:spcPct val="72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baseline="-25000" i="1" lang="en-US" sz="3750">
                <a:solidFill>
                  <a:schemeClr val="dk1"/>
                </a:solidFill>
                <a:latin typeface="Times New Roman"/>
                <a:ea typeface="Times New Roman"/>
                <a:cs typeface="Times New Roman"/>
                <a:sym typeface="Times New Roman"/>
              </a:rPr>
              <a:t>C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a:p>
            <a:pPr indent="0" lvl="0" marL="25400" marR="0" rtl="0" algn="l">
              <a:lnSpc>
                <a:spcPct val="72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baseline="-25000" i="1" lang="en-US" sz="3750">
                <a:solidFill>
                  <a:schemeClr val="dk1"/>
                </a:solidFill>
                <a:latin typeface="Times New Roman"/>
                <a:ea typeface="Times New Roman"/>
                <a:cs typeface="Times New Roman"/>
                <a:sym typeface="Times New Roman"/>
              </a:rPr>
              <a:t>D</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344" name="Google Shape;344;p27"/>
          <p:cNvSpPr txBox="1"/>
          <p:nvPr/>
        </p:nvSpPr>
        <p:spPr>
          <a:xfrm>
            <a:off x="3354828" y="5727014"/>
            <a:ext cx="551815" cy="40767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aseline="-25000" i="1" lang="en-US" sz="3750">
                <a:solidFill>
                  <a:schemeClr val="dk1"/>
                </a:solidFill>
                <a:latin typeface="Times New Roman"/>
                <a:ea typeface="Times New Roman"/>
                <a:cs typeface="Times New Roman"/>
                <a:sym typeface="Times New Roman"/>
              </a:rPr>
              <a:t>B</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345" name="Google Shape;345;p27"/>
          <p:cNvSpPr txBox="1"/>
          <p:nvPr/>
        </p:nvSpPr>
        <p:spPr>
          <a:xfrm>
            <a:off x="2951223" y="4848296"/>
            <a:ext cx="929640" cy="981075"/>
          </a:xfrm>
          <a:prstGeom prst="rect">
            <a:avLst/>
          </a:prstGeom>
          <a:noFill/>
          <a:ln>
            <a:noFill/>
          </a:ln>
        </p:spPr>
        <p:txBody>
          <a:bodyPr anchorCtr="0" anchor="t" bIns="0" lIns="0" spcFirstLastPara="1" rIns="0" wrap="square" tIns="109200">
            <a:spAutoFit/>
          </a:bodyPr>
          <a:lstStyle/>
          <a:p>
            <a:pPr indent="0" lvl="0" marL="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a:p>
            <a:pPr indent="0" lvl="0" marL="428625" marR="0" rtl="0" algn="l">
              <a:lnSpc>
                <a:spcPct val="100000"/>
              </a:lnSpc>
              <a:spcBef>
                <a:spcPts val="760"/>
              </a:spcBef>
              <a:spcAft>
                <a:spcPts val="0"/>
              </a:spcAft>
              <a:buNone/>
            </a:pP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aseline="30000" i="1" lang="en-US" sz="3750">
                <a:solidFill>
                  <a:schemeClr val="dk1"/>
                </a:solidFill>
                <a:latin typeface="Times New Roman"/>
                <a:ea typeface="Times New Roman"/>
                <a:cs typeface="Times New Roman"/>
                <a:sym typeface="Times New Roman"/>
              </a:rPr>
              <a:t>A</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346" name="Google Shape;346;p27"/>
          <p:cNvSpPr txBox="1"/>
          <p:nvPr/>
        </p:nvSpPr>
        <p:spPr>
          <a:xfrm>
            <a:off x="2092208" y="5900022"/>
            <a:ext cx="1461135" cy="65913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lang="en-US" sz="2500">
                <a:solidFill>
                  <a:schemeClr val="dk1"/>
                </a:solidFill>
                <a:latin typeface="Times New Roman"/>
                <a:ea typeface="Times New Roman"/>
                <a:cs typeface="Times New Roman"/>
                <a:sym typeface="Times New Roman"/>
              </a:rPr>
              <a:t>2</a:t>
            </a:r>
            <a:r>
              <a:rPr i="1" lang="en-US" sz="2500">
                <a:solidFill>
                  <a:schemeClr val="dk1"/>
                </a:solidFill>
                <a:latin typeface="Times New Roman"/>
                <a:ea typeface="Times New Roman"/>
                <a:cs typeface="Times New Roman"/>
                <a:sym typeface="Times New Roman"/>
              </a:rPr>
              <a:t>t	</a:t>
            </a:r>
            <a:r>
              <a:rPr lang="en-US" sz="2500">
                <a:solidFill>
                  <a:schemeClr val="dk1"/>
                </a:solidFill>
                <a:latin typeface="Times New Roman"/>
                <a:ea typeface="Times New Roman"/>
                <a:cs typeface="Times New Roman"/>
                <a:sym typeface="Times New Roman"/>
              </a:rPr>
              <a:t>1	0</a:t>
            </a:r>
            <a:r>
              <a:rPr lang="en-US" sz="4150">
                <a:solidFill>
                  <a:schemeClr val="dk1"/>
                </a:solidFill>
                <a:latin typeface="Noto Sans Symbols"/>
                <a:ea typeface="Noto Sans Symbols"/>
                <a:cs typeface="Noto Sans Symbols"/>
                <a:sym typeface="Noto Sans Symbols"/>
              </a:rPr>
              <a:t>]</a:t>
            </a:r>
            <a:r>
              <a:rPr baseline="30000" lang="en-US" sz="3750">
                <a:solidFill>
                  <a:schemeClr val="dk1"/>
                </a:solidFill>
                <a:latin typeface="Noto Sans Symbols"/>
                <a:ea typeface="Noto Sans Symbols"/>
                <a:cs typeface="Noto Sans Symbols"/>
                <a:sym typeface="Noto Sans Symbols"/>
              </a:rPr>
              <a:t>⎢</a:t>
            </a:r>
            <a:endParaRPr baseline="30000" sz="3750">
              <a:solidFill>
                <a:schemeClr val="dk1"/>
              </a:solidFill>
              <a:latin typeface="Noto Sans Symbols"/>
              <a:ea typeface="Noto Sans Symbols"/>
              <a:cs typeface="Noto Sans Symbols"/>
              <a:sym typeface="Noto Sans Symbols"/>
            </a:endParaRPr>
          </a:p>
        </p:txBody>
      </p:sp>
      <p:sp>
        <p:nvSpPr>
          <p:cNvPr id="347" name="Google Shape;347;p27"/>
          <p:cNvSpPr txBox="1"/>
          <p:nvPr/>
        </p:nvSpPr>
        <p:spPr>
          <a:xfrm>
            <a:off x="487440" y="5899921"/>
            <a:ext cx="1353820" cy="65913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i="1" lang="en-US" sz="2500">
                <a:solidFill>
                  <a:schemeClr val="dk1"/>
                </a:solidFill>
                <a:latin typeface="Times New Roman"/>
                <a:ea typeface="Times New Roman"/>
                <a:cs typeface="Times New Roman"/>
                <a:sym typeface="Times New Roman"/>
              </a:rPr>
              <a:t>P</a:t>
            </a:r>
            <a:r>
              <a:rPr lang="en-US" sz="2500">
                <a:solidFill>
                  <a:schemeClr val="dk1"/>
                </a:solidFill>
                <a:latin typeface="Times New Roman"/>
                <a:ea typeface="Times New Roman"/>
                <a:cs typeface="Times New Roman"/>
                <a:sym typeface="Times New Roman"/>
              </a:rPr>
              <a:t>'(</a:t>
            </a:r>
            <a:r>
              <a:rPr i="1" lang="en-US" sz="2500">
                <a:solidFill>
                  <a:schemeClr val="dk1"/>
                </a:solidFill>
                <a:latin typeface="Times New Roman"/>
                <a:ea typeface="Times New Roman"/>
                <a:cs typeface="Times New Roman"/>
                <a:sym typeface="Times New Roman"/>
              </a:rPr>
              <a:t>t</a:t>
            </a:r>
            <a:r>
              <a:rPr lang="en-US" sz="250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lang="en-US" sz="415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3</a:t>
            </a:r>
            <a:r>
              <a:rPr i="1" lang="en-US" sz="2500">
                <a:solidFill>
                  <a:schemeClr val="dk1"/>
                </a:solidFill>
                <a:latin typeface="Times New Roman"/>
                <a:ea typeface="Times New Roman"/>
                <a:cs typeface="Times New Roman"/>
                <a:sym typeface="Times New Roman"/>
              </a:rPr>
              <a:t>t </a:t>
            </a:r>
            <a:r>
              <a:rPr baseline="30000" lang="en-US" sz="2175">
                <a:solidFill>
                  <a:schemeClr val="dk1"/>
                </a:solidFill>
                <a:latin typeface="Times New Roman"/>
                <a:ea typeface="Times New Roman"/>
                <a:cs typeface="Times New Roman"/>
                <a:sym typeface="Times New Roman"/>
              </a:rPr>
              <a:t>2</a:t>
            </a:r>
            <a:endParaRPr baseline="30000" sz="2175">
              <a:solidFill>
                <a:schemeClr val="dk1"/>
              </a:solidFill>
              <a:latin typeface="Times New Roman"/>
              <a:ea typeface="Times New Roman"/>
              <a:cs typeface="Times New Roman"/>
              <a:sym typeface="Times New Roman"/>
            </a:endParaRPr>
          </a:p>
        </p:txBody>
      </p:sp>
      <p:sp>
        <p:nvSpPr>
          <p:cNvPr id="348" name="Google Shape;348;p27"/>
          <p:cNvSpPr txBox="1"/>
          <p:nvPr/>
        </p:nvSpPr>
        <p:spPr>
          <a:xfrm>
            <a:off x="2925823" y="4374438"/>
            <a:ext cx="552450" cy="713105"/>
          </a:xfrm>
          <a:prstGeom prst="rect">
            <a:avLst/>
          </a:prstGeom>
          <a:noFill/>
          <a:ln>
            <a:noFill/>
          </a:ln>
        </p:spPr>
        <p:txBody>
          <a:bodyPr anchorCtr="0" anchor="t" bIns="0" lIns="0" spcFirstLastPara="1" rIns="0" wrap="square" tIns="13325">
            <a:spAutoFit/>
          </a:bodyPr>
          <a:lstStyle/>
          <a:p>
            <a:pPr indent="0" lvl="0" marL="25400" marR="0" rtl="0" algn="l">
              <a:lnSpc>
                <a:spcPct val="72133"/>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baseline="-25000" i="1" lang="en-US" sz="3750">
                <a:solidFill>
                  <a:schemeClr val="dk1"/>
                </a:solidFill>
                <a:latin typeface="Times New Roman"/>
                <a:ea typeface="Times New Roman"/>
                <a:cs typeface="Times New Roman"/>
                <a:sym typeface="Times New Roman"/>
              </a:rPr>
              <a:t>C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a:p>
            <a:pPr indent="0" lvl="0" marL="25400" marR="0" rtl="0" algn="l">
              <a:lnSpc>
                <a:spcPct val="72133"/>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baseline="-25000" i="1" lang="en-US" sz="3750">
                <a:solidFill>
                  <a:schemeClr val="dk1"/>
                </a:solidFill>
                <a:latin typeface="Times New Roman"/>
                <a:ea typeface="Times New Roman"/>
                <a:cs typeface="Times New Roman"/>
                <a:sym typeface="Times New Roman"/>
              </a:rPr>
              <a:t>D</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349" name="Google Shape;349;p27"/>
          <p:cNvSpPr txBox="1"/>
          <p:nvPr/>
        </p:nvSpPr>
        <p:spPr>
          <a:xfrm>
            <a:off x="2925823" y="3764811"/>
            <a:ext cx="552450" cy="40767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aseline="-25000" i="1" lang="en-US" sz="3750">
                <a:solidFill>
                  <a:schemeClr val="dk1"/>
                </a:solidFill>
                <a:latin typeface="Times New Roman"/>
                <a:ea typeface="Times New Roman"/>
                <a:cs typeface="Times New Roman"/>
                <a:sym typeface="Times New Roman"/>
              </a:rPr>
              <a:t>B</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350" name="Google Shape;350;p27"/>
          <p:cNvSpPr txBox="1"/>
          <p:nvPr/>
        </p:nvSpPr>
        <p:spPr>
          <a:xfrm>
            <a:off x="1852931" y="4005736"/>
            <a:ext cx="273050" cy="40767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baseline="-25000" i="1" lang="en-US" sz="3750">
                <a:solidFill>
                  <a:schemeClr val="dk1"/>
                </a:solidFill>
                <a:latin typeface="Times New Roman"/>
                <a:ea typeface="Times New Roman"/>
                <a:cs typeface="Times New Roman"/>
                <a:sym typeface="Times New Roman"/>
              </a:rPr>
              <a:t>t </a:t>
            </a:r>
            <a:r>
              <a:rPr lang="en-US" sz="1450">
                <a:solidFill>
                  <a:schemeClr val="dk1"/>
                </a:solidFill>
                <a:latin typeface="Times New Roman"/>
                <a:ea typeface="Times New Roman"/>
                <a:cs typeface="Times New Roman"/>
                <a:sym typeface="Times New Roman"/>
              </a:rPr>
              <a:t>2</a:t>
            </a:r>
            <a:endParaRPr sz="1450">
              <a:solidFill>
                <a:schemeClr val="dk1"/>
              </a:solidFill>
              <a:latin typeface="Times New Roman"/>
              <a:ea typeface="Times New Roman"/>
              <a:cs typeface="Times New Roman"/>
              <a:sym typeface="Times New Roman"/>
            </a:endParaRPr>
          </a:p>
        </p:txBody>
      </p:sp>
      <p:sp>
        <p:nvSpPr>
          <p:cNvPr id="351" name="Google Shape;351;p27"/>
          <p:cNvSpPr txBox="1"/>
          <p:nvPr/>
        </p:nvSpPr>
        <p:spPr>
          <a:xfrm>
            <a:off x="462008" y="3938545"/>
            <a:ext cx="2675255" cy="659130"/>
          </a:xfrm>
          <a:prstGeom prst="rect">
            <a:avLst/>
          </a:prstGeom>
          <a:noFill/>
          <a:ln>
            <a:noFill/>
          </a:ln>
        </p:spPr>
        <p:txBody>
          <a:bodyPr anchorCtr="0" anchor="t" bIns="0" lIns="0" spcFirstLastPara="1" rIns="0" wrap="square" tIns="13325">
            <a:spAutoFit/>
          </a:bodyPr>
          <a:lstStyle/>
          <a:p>
            <a:pPr indent="0" lvl="0" marL="50800" marR="0" rtl="0" algn="l">
              <a:lnSpc>
                <a:spcPct val="100000"/>
              </a:lnSpc>
              <a:spcBef>
                <a:spcPts val="0"/>
              </a:spcBef>
              <a:spcAft>
                <a:spcPts val="0"/>
              </a:spcAft>
              <a:buNone/>
            </a:pPr>
            <a:r>
              <a:rPr i="1" lang="en-US" sz="2500">
                <a:solidFill>
                  <a:schemeClr val="dk1"/>
                </a:solidFill>
                <a:latin typeface="Times New Roman"/>
                <a:ea typeface="Times New Roman"/>
                <a:cs typeface="Times New Roman"/>
                <a:sym typeface="Times New Roman"/>
              </a:rPr>
              <a:t>P</a:t>
            </a:r>
            <a:r>
              <a:rPr lang="en-US" sz="2500">
                <a:solidFill>
                  <a:schemeClr val="dk1"/>
                </a:solidFill>
                <a:latin typeface="Times New Roman"/>
                <a:ea typeface="Times New Roman"/>
                <a:cs typeface="Times New Roman"/>
                <a:sym typeface="Times New Roman"/>
              </a:rPr>
              <a:t>(</a:t>
            </a:r>
            <a:r>
              <a:rPr i="1" lang="en-US" sz="2500">
                <a:solidFill>
                  <a:schemeClr val="dk1"/>
                </a:solidFill>
                <a:latin typeface="Times New Roman"/>
                <a:ea typeface="Times New Roman"/>
                <a:cs typeface="Times New Roman"/>
                <a:sym typeface="Times New Roman"/>
              </a:rPr>
              <a:t>t</a:t>
            </a:r>
            <a:r>
              <a:rPr lang="en-US" sz="250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lang="en-US" sz="4150">
                <a:solidFill>
                  <a:schemeClr val="dk1"/>
                </a:solidFill>
                <a:latin typeface="Noto Sans Symbols"/>
                <a:ea typeface="Noto Sans Symbols"/>
                <a:cs typeface="Noto Sans Symbols"/>
                <a:sym typeface="Noto Sans Symbols"/>
              </a:rPr>
              <a:t>[</a:t>
            </a:r>
            <a:r>
              <a:rPr i="1" lang="en-US" sz="2500">
                <a:solidFill>
                  <a:schemeClr val="dk1"/>
                </a:solidFill>
                <a:latin typeface="Times New Roman"/>
                <a:ea typeface="Times New Roman"/>
                <a:cs typeface="Times New Roman"/>
                <a:sym typeface="Times New Roman"/>
              </a:rPr>
              <a:t>t</a:t>
            </a:r>
            <a:r>
              <a:rPr baseline="30000" lang="en-US" sz="2175">
                <a:solidFill>
                  <a:schemeClr val="dk1"/>
                </a:solidFill>
                <a:latin typeface="Times New Roman"/>
                <a:ea typeface="Times New Roman"/>
                <a:cs typeface="Times New Roman"/>
                <a:sym typeface="Times New Roman"/>
              </a:rPr>
              <a:t>3	</a:t>
            </a:r>
            <a:r>
              <a:rPr i="1" lang="en-US" sz="2500">
                <a:solidFill>
                  <a:schemeClr val="dk1"/>
                </a:solidFill>
                <a:latin typeface="Times New Roman"/>
                <a:ea typeface="Times New Roman"/>
                <a:cs typeface="Times New Roman"/>
                <a:sym typeface="Times New Roman"/>
              </a:rPr>
              <a:t>t	</a:t>
            </a:r>
            <a:r>
              <a:rPr lang="en-US" sz="2500">
                <a:solidFill>
                  <a:schemeClr val="dk1"/>
                </a:solidFill>
                <a:latin typeface="Times New Roman"/>
                <a:ea typeface="Times New Roman"/>
                <a:cs typeface="Times New Roman"/>
                <a:sym typeface="Times New Roman"/>
              </a:rPr>
              <a:t>1</a:t>
            </a:r>
            <a:r>
              <a:rPr lang="en-US" sz="4150">
                <a:solidFill>
                  <a:schemeClr val="dk1"/>
                </a:solidFill>
                <a:latin typeface="Noto Sans Symbols"/>
                <a:ea typeface="Noto Sans Symbols"/>
                <a:cs typeface="Noto Sans Symbols"/>
                <a:sym typeface="Noto Sans Symbols"/>
              </a:rPr>
              <a:t>]</a:t>
            </a:r>
            <a:r>
              <a:rPr baseline="30000" lang="en-US" sz="3750">
                <a:solidFill>
                  <a:schemeClr val="dk1"/>
                </a:solidFill>
                <a:latin typeface="Noto Sans Symbols"/>
                <a:ea typeface="Noto Sans Symbols"/>
                <a:cs typeface="Noto Sans Symbols"/>
                <a:sym typeface="Noto Sans Symbols"/>
              </a:rPr>
              <a:t>⎢</a:t>
            </a:r>
            <a:endParaRPr baseline="30000" sz="3750">
              <a:solidFill>
                <a:schemeClr val="dk1"/>
              </a:solidFill>
              <a:latin typeface="Noto Sans Symbols"/>
              <a:ea typeface="Noto Sans Symbols"/>
              <a:cs typeface="Noto Sans Symbols"/>
              <a:sym typeface="Noto Sans Symbols"/>
            </a:endParaRPr>
          </a:p>
        </p:txBody>
      </p:sp>
      <p:sp>
        <p:nvSpPr>
          <p:cNvPr id="352" name="Google Shape;352;p27"/>
          <p:cNvSpPr txBox="1"/>
          <p:nvPr/>
        </p:nvSpPr>
        <p:spPr>
          <a:xfrm>
            <a:off x="5412740" y="3904741"/>
            <a:ext cx="3796029"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CC99"/>
                </a:solidFill>
                <a:latin typeface="Arial"/>
                <a:ea typeface="Arial"/>
                <a:cs typeface="Arial"/>
                <a:sym typeface="Arial"/>
              </a:rPr>
              <a:t>Hermite Boundary Conditions:</a:t>
            </a:r>
            <a:endParaRPr sz="1800">
              <a:solidFill>
                <a:schemeClr val="dk1"/>
              </a:solidFill>
              <a:latin typeface="Arial"/>
              <a:ea typeface="Arial"/>
              <a:cs typeface="Arial"/>
              <a:sym typeface="Arial"/>
            </a:endParaRPr>
          </a:p>
        </p:txBody>
      </p:sp>
      <p:sp>
        <p:nvSpPr>
          <p:cNvPr id="353" name="Google Shape;353;p27"/>
          <p:cNvSpPr txBox="1"/>
          <p:nvPr/>
        </p:nvSpPr>
        <p:spPr>
          <a:xfrm>
            <a:off x="4953000" y="4648200"/>
            <a:ext cx="4502785" cy="1340485"/>
          </a:xfrm>
          <a:prstGeom prst="rect">
            <a:avLst/>
          </a:prstGeom>
          <a:solidFill>
            <a:srgbClr val="BADFE2"/>
          </a:solidFill>
          <a:ln>
            <a:noFill/>
          </a:ln>
        </p:spPr>
        <p:txBody>
          <a:bodyPr anchorCtr="0" anchor="t" bIns="0" lIns="0" spcFirstLastPara="1" rIns="0" wrap="square" tIns="0">
            <a:spAutoFit/>
          </a:bodyPr>
          <a:lstStyle/>
          <a:p>
            <a:pPr indent="0" lvl="0" marL="81280" marR="0" rtl="0" algn="l">
              <a:lnSpc>
                <a:spcPct val="119714"/>
              </a:lnSpc>
              <a:spcBef>
                <a:spcPts val="0"/>
              </a:spcBef>
              <a:spcAft>
                <a:spcPts val="0"/>
              </a:spcAft>
              <a:buNone/>
            </a:pPr>
            <a:r>
              <a:rPr i="1" lang="en-US" sz="3500">
                <a:solidFill>
                  <a:schemeClr val="dk1"/>
                </a:solidFill>
                <a:latin typeface="Times New Roman"/>
                <a:ea typeface="Times New Roman"/>
                <a:cs typeface="Times New Roman"/>
                <a:sym typeface="Times New Roman"/>
              </a:rPr>
              <a:t>P</a:t>
            </a:r>
            <a:r>
              <a:rPr lang="en-US" sz="3500">
                <a:solidFill>
                  <a:schemeClr val="dk1"/>
                </a:solidFill>
                <a:latin typeface="Times New Roman"/>
                <a:ea typeface="Times New Roman"/>
                <a:cs typeface="Times New Roman"/>
                <a:sym typeface="Times New Roman"/>
              </a:rPr>
              <a:t>(0)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P</a:t>
            </a:r>
            <a:r>
              <a:rPr baseline="-25000" lang="en-US" sz="3075">
                <a:solidFill>
                  <a:schemeClr val="dk1"/>
                </a:solidFill>
                <a:latin typeface="Times New Roman"/>
                <a:ea typeface="Times New Roman"/>
                <a:cs typeface="Times New Roman"/>
                <a:sym typeface="Times New Roman"/>
              </a:rPr>
              <a:t>0 </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P</a:t>
            </a:r>
            <a:r>
              <a:rPr lang="en-US" sz="3500">
                <a:solidFill>
                  <a:schemeClr val="dk1"/>
                </a:solidFill>
                <a:latin typeface="Times New Roman"/>
                <a:ea typeface="Times New Roman"/>
                <a:cs typeface="Times New Roman"/>
                <a:sym typeface="Times New Roman"/>
              </a:rPr>
              <a:t>(1)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P</a:t>
            </a:r>
            <a:r>
              <a:rPr baseline="-25000" lang="en-US" sz="3075">
                <a:solidFill>
                  <a:schemeClr val="dk1"/>
                </a:solidFill>
                <a:latin typeface="Times New Roman"/>
                <a:ea typeface="Times New Roman"/>
                <a:cs typeface="Times New Roman"/>
                <a:sym typeface="Times New Roman"/>
              </a:rPr>
              <a:t>1</a:t>
            </a:r>
            <a:r>
              <a:rPr lang="en-US" sz="3500">
                <a:solidFill>
                  <a:schemeClr val="dk1"/>
                </a:solidFill>
                <a:latin typeface="Times New Roman"/>
                <a:ea typeface="Times New Roman"/>
                <a:cs typeface="Times New Roman"/>
                <a:sym typeface="Times New Roman"/>
              </a:rPr>
              <a:t>;</a:t>
            </a:r>
            <a:endParaRPr sz="3500">
              <a:solidFill>
                <a:schemeClr val="dk1"/>
              </a:solidFill>
              <a:latin typeface="Times New Roman"/>
              <a:ea typeface="Times New Roman"/>
              <a:cs typeface="Times New Roman"/>
              <a:sym typeface="Times New Roman"/>
            </a:endParaRPr>
          </a:p>
          <a:p>
            <a:pPr indent="0" lvl="0" marL="81280" marR="0" rtl="0" algn="l">
              <a:lnSpc>
                <a:spcPct val="100000"/>
              </a:lnSpc>
              <a:spcBef>
                <a:spcPts val="1155"/>
              </a:spcBef>
              <a:spcAft>
                <a:spcPts val="0"/>
              </a:spcAft>
              <a:buNone/>
            </a:pPr>
            <a:r>
              <a:rPr i="1" lang="en-US" sz="3500">
                <a:solidFill>
                  <a:schemeClr val="dk1"/>
                </a:solidFill>
                <a:latin typeface="Times New Roman"/>
                <a:ea typeface="Times New Roman"/>
                <a:cs typeface="Times New Roman"/>
                <a:sym typeface="Times New Roman"/>
              </a:rPr>
              <a:t>P</a:t>
            </a:r>
            <a:r>
              <a:rPr lang="en-US" sz="3500">
                <a:solidFill>
                  <a:schemeClr val="dk1"/>
                </a:solidFill>
                <a:latin typeface="Times New Roman"/>
                <a:ea typeface="Times New Roman"/>
                <a:cs typeface="Times New Roman"/>
                <a:sym typeface="Times New Roman"/>
              </a:rPr>
              <a:t>'(0)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DP</a:t>
            </a:r>
            <a:r>
              <a:rPr baseline="-25000" lang="en-US" sz="3075">
                <a:solidFill>
                  <a:schemeClr val="dk1"/>
                </a:solidFill>
                <a:latin typeface="Times New Roman"/>
                <a:ea typeface="Times New Roman"/>
                <a:cs typeface="Times New Roman"/>
                <a:sym typeface="Times New Roman"/>
              </a:rPr>
              <a:t>0 </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P</a:t>
            </a:r>
            <a:r>
              <a:rPr lang="en-US" sz="3500">
                <a:solidFill>
                  <a:schemeClr val="dk1"/>
                </a:solidFill>
                <a:latin typeface="Times New Roman"/>
                <a:ea typeface="Times New Roman"/>
                <a:cs typeface="Times New Roman"/>
                <a:sym typeface="Times New Roman"/>
              </a:rPr>
              <a:t>'(1)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DP</a:t>
            </a:r>
            <a:r>
              <a:rPr baseline="-25000" lang="en-US" sz="3075">
                <a:solidFill>
                  <a:schemeClr val="dk1"/>
                </a:solidFill>
                <a:latin typeface="Times New Roman"/>
                <a:ea typeface="Times New Roman"/>
                <a:cs typeface="Times New Roman"/>
                <a:sym typeface="Times New Roman"/>
              </a:rPr>
              <a:t>1</a:t>
            </a:r>
            <a:r>
              <a:rPr lang="en-US" sz="3500">
                <a:solidFill>
                  <a:schemeClr val="dk1"/>
                </a:solidFill>
                <a:latin typeface="Times New Roman"/>
                <a:ea typeface="Times New Roman"/>
                <a:cs typeface="Times New Roman"/>
                <a:sym typeface="Times New Roman"/>
              </a:rPr>
              <a:t>;</a:t>
            </a:r>
            <a:endParaRPr sz="3500">
              <a:solidFill>
                <a:schemeClr val="dk1"/>
              </a:solidFill>
              <a:latin typeface="Times New Roman"/>
              <a:ea typeface="Times New Roman"/>
              <a:cs typeface="Times New Roman"/>
              <a:sym typeface="Times New Roman"/>
            </a:endParaRPr>
          </a:p>
        </p:txBody>
      </p:sp>
      <p:sp>
        <p:nvSpPr>
          <p:cNvPr id="354" name="Google Shape;354;p27"/>
          <p:cNvSpPr txBox="1"/>
          <p:nvPr/>
        </p:nvSpPr>
        <p:spPr>
          <a:xfrm>
            <a:off x="535940" y="1416811"/>
            <a:ext cx="15595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Arial"/>
                <a:ea typeface="Arial"/>
                <a:cs typeface="Arial"/>
                <a:sym typeface="Arial"/>
              </a:rPr>
              <a:t>To solve for:</a:t>
            </a:r>
            <a:endParaRPr sz="1800">
              <a:solidFill>
                <a:schemeClr val="dk1"/>
              </a:solidFill>
              <a:latin typeface="Arial"/>
              <a:ea typeface="Arial"/>
              <a:cs typeface="Arial"/>
              <a:sym typeface="Arial"/>
            </a:endParaRPr>
          </a:p>
        </p:txBody>
      </p:sp>
      <p:sp>
        <p:nvSpPr>
          <p:cNvPr id="355" name="Google Shape;355;p27"/>
          <p:cNvSpPr txBox="1"/>
          <p:nvPr/>
        </p:nvSpPr>
        <p:spPr>
          <a:xfrm>
            <a:off x="637031" y="1780032"/>
            <a:ext cx="2081530" cy="645160"/>
          </a:xfrm>
          <a:prstGeom prst="rect">
            <a:avLst/>
          </a:prstGeom>
          <a:solidFill>
            <a:srgbClr val="BADFE2"/>
          </a:solidFill>
          <a:ln>
            <a:noFill/>
          </a:ln>
        </p:spPr>
        <p:txBody>
          <a:bodyPr anchorCtr="0" anchor="t" bIns="0" lIns="0" spcFirstLastPara="1" rIns="0" wrap="square" tIns="40000">
            <a:spAutoFit/>
          </a:bodyPr>
          <a:lstStyle/>
          <a:p>
            <a:pPr indent="0" lvl="0" marL="51435" marR="0" rtl="0" algn="l">
              <a:lnSpc>
                <a:spcPct val="100000"/>
              </a:lnSpc>
              <a:spcBef>
                <a:spcPts val="0"/>
              </a:spcBef>
              <a:spcAft>
                <a:spcPts val="0"/>
              </a:spcAft>
              <a:buNone/>
            </a:pPr>
            <a:r>
              <a:rPr i="1" lang="en-US" sz="3350">
                <a:solidFill>
                  <a:schemeClr val="dk1"/>
                </a:solidFill>
                <a:latin typeface="Times New Roman"/>
                <a:ea typeface="Times New Roman"/>
                <a:cs typeface="Times New Roman"/>
                <a:sym typeface="Times New Roman"/>
              </a:rPr>
              <a:t>CF </a:t>
            </a:r>
            <a:r>
              <a:rPr lang="en-US" sz="3350">
                <a:solidFill>
                  <a:schemeClr val="dk1"/>
                </a:solidFill>
                <a:latin typeface="Noto Sans Symbols"/>
                <a:ea typeface="Noto Sans Symbols"/>
                <a:cs typeface="Noto Sans Symbols"/>
                <a:sym typeface="Noto Sans Symbols"/>
              </a:rPr>
              <a:t>=</a:t>
            </a:r>
            <a:r>
              <a:rPr lang="en-US" sz="3350">
                <a:solidFill>
                  <a:schemeClr val="dk1"/>
                </a:solidFill>
                <a:latin typeface="Times New Roman"/>
                <a:ea typeface="Times New Roman"/>
                <a:cs typeface="Times New Roman"/>
                <a:sym typeface="Times New Roman"/>
              </a:rPr>
              <a:t> </a:t>
            </a:r>
            <a:r>
              <a:rPr i="1" lang="en-US" sz="3350">
                <a:solidFill>
                  <a:schemeClr val="dk1"/>
                </a:solidFill>
                <a:latin typeface="Times New Roman"/>
                <a:ea typeface="Times New Roman"/>
                <a:cs typeface="Times New Roman"/>
                <a:sym typeface="Times New Roman"/>
              </a:rPr>
              <a:t>T </a:t>
            </a:r>
            <a:r>
              <a:rPr baseline="30000" lang="en-US" sz="2925">
                <a:solidFill>
                  <a:schemeClr val="dk1"/>
                </a:solidFill>
                <a:latin typeface="Noto Sans Symbols"/>
                <a:ea typeface="Noto Sans Symbols"/>
                <a:cs typeface="Noto Sans Symbols"/>
                <a:sym typeface="Noto Sans Symbols"/>
              </a:rPr>
              <a:t>−</a:t>
            </a:r>
            <a:r>
              <a:rPr baseline="30000" lang="en-US" sz="2925">
                <a:solidFill>
                  <a:schemeClr val="dk1"/>
                </a:solidFill>
                <a:latin typeface="Times New Roman"/>
                <a:ea typeface="Times New Roman"/>
                <a:cs typeface="Times New Roman"/>
                <a:sym typeface="Times New Roman"/>
              </a:rPr>
              <a:t>1</a:t>
            </a:r>
            <a:r>
              <a:rPr i="1" lang="en-US" sz="3350">
                <a:solidFill>
                  <a:schemeClr val="dk1"/>
                </a:solidFill>
                <a:latin typeface="Times New Roman"/>
                <a:ea typeface="Times New Roman"/>
                <a:cs typeface="Times New Roman"/>
                <a:sym typeface="Times New Roman"/>
              </a:rPr>
              <a:t>P</a:t>
            </a:r>
            <a:r>
              <a:rPr lang="en-US" sz="3350">
                <a:solidFill>
                  <a:schemeClr val="dk1"/>
                </a:solidFill>
                <a:latin typeface="Times New Roman"/>
                <a:ea typeface="Times New Roman"/>
                <a:cs typeface="Times New Roman"/>
                <a:sym typeface="Times New Roman"/>
              </a:rPr>
              <a:t>;</a:t>
            </a:r>
            <a:endParaRPr sz="3350">
              <a:solidFill>
                <a:schemeClr val="dk1"/>
              </a:solidFill>
              <a:latin typeface="Times New Roman"/>
              <a:ea typeface="Times New Roman"/>
              <a:cs typeface="Times New Roman"/>
              <a:sym typeface="Times New Roman"/>
            </a:endParaRPr>
          </a:p>
        </p:txBody>
      </p:sp>
      <p:sp>
        <p:nvSpPr>
          <p:cNvPr id="356" name="Google Shape;356;p27"/>
          <p:cNvSpPr txBox="1"/>
          <p:nvPr/>
        </p:nvSpPr>
        <p:spPr>
          <a:xfrm>
            <a:off x="474740" y="2489696"/>
            <a:ext cx="5609590" cy="1377950"/>
          </a:xfrm>
          <a:prstGeom prst="rect">
            <a:avLst/>
          </a:prstGeom>
          <a:noFill/>
          <a:ln>
            <a:noFill/>
          </a:ln>
        </p:spPr>
        <p:txBody>
          <a:bodyPr anchorCtr="0" anchor="t" bIns="0" lIns="0" spcFirstLastPara="1" rIns="0" wrap="square" tIns="83175">
            <a:spAutoFit/>
          </a:bodyPr>
          <a:lstStyle/>
          <a:p>
            <a:pPr indent="0" lvl="0" marL="226059" marR="0" rtl="0" algn="l">
              <a:lnSpc>
                <a:spcPct val="100000"/>
              </a:lnSpc>
              <a:spcBef>
                <a:spcPts val="0"/>
              </a:spcBef>
              <a:spcAft>
                <a:spcPts val="0"/>
              </a:spcAft>
              <a:buNone/>
            </a:pPr>
            <a:r>
              <a:rPr b="1" lang="en-US" sz="1800">
                <a:solidFill>
                  <a:srgbClr val="FFCC99"/>
                </a:solidFill>
                <a:latin typeface="Verdana"/>
                <a:ea typeface="Verdana"/>
                <a:cs typeface="Verdana"/>
                <a:sym typeface="Verdana"/>
              </a:rPr>
              <a:t>You need four (4) boundary conditions ??</a:t>
            </a:r>
            <a:endParaRPr sz="1800">
              <a:solidFill>
                <a:schemeClr val="dk1"/>
              </a:solidFill>
              <a:latin typeface="Verdana"/>
              <a:ea typeface="Verdana"/>
              <a:cs typeface="Verdana"/>
              <a:sym typeface="Verdana"/>
            </a:endParaRPr>
          </a:p>
          <a:p>
            <a:pPr indent="0" lvl="0" marL="38100" marR="0" rtl="0" algn="l">
              <a:lnSpc>
                <a:spcPct val="100000"/>
              </a:lnSpc>
              <a:spcBef>
                <a:spcPts val="785"/>
              </a:spcBef>
              <a:spcAft>
                <a:spcPts val="0"/>
              </a:spcAft>
              <a:buNone/>
            </a:pPr>
            <a:r>
              <a:rPr i="1" lang="en-US" sz="2500">
                <a:solidFill>
                  <a:schemeClr val="dk1"/>
                </a:solidFill>
                <a:latin typeface="Times New Roman"/>
                <a:ea typeface="Times New Roman"/>
                <a:cs typeface="Times New Roman"/>
                <a:sym typeface="Times New Roman"/>
              </a:rPr>
              <a:t>P(t) </a:t>
            </a:r>
            <a:r>
              <a:rPr lang="en-US" sz="2500">
                <a:solidFill>
                  <a:schemeClr val="dk1"/>
                </a:solidFill>
                <a:latin typeface="Noto Sans Symbols"/>
                <a:ea typeface="Noto Sans Symbols"/>
                <a:cs typeface="Noto Sans Symbols"/>
                <a:sym typeface="Noto Sans Symbols"/>
              </a:rPr>
              <a:t>=</a:t>
            </a:r>
            <a:r>
              <a:rPr i="1" lang="en-US" sz="2500">
                <a:solidFill>
                  <a:schemeClr val="dk1"/>
                </a:solidFill>
                <a:latin typeface="Times New Roman"/>
                <a:ea typeface="Times New Roman"/>
                <a:cs typeface="Times New Roman"/>
                <a:sym typeface="Times New Roman"/>
              </a:rPr>
              <a:t>At</a:t>
            </a:r>
            <a:r>
              <a:rPr baseline="30000" lang="en-US" sz="2175">
                <a:solidFill>
                  <a:schemeClr val="dk1"/>
                </a:solidFill>
                <a:latin typeface="Times New Roman"/>
                <a:ea typeface="Times New Roman"/>
                <a:cs typeface="Times New Roman"/>
                <a:sym typeface="Times New Roman"/>
              </a:rPr>
              <a:t>3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i="1" lang="en-US" sz="2500">
                <a:solidFill>
                  <a:schemeClr val="dk1"/>
                </a:solidFill>
                <a:latin typeface="Times New Roman"/>
                <a:ea typeface="Times New Roman"/>
                <a:cs typeface="Times New Roman"/>
                <a:sym typeface="Times New Roman"/>
              </a:rPr>
              <a:t>Bt</a:t>
            </a:r>
            <a:r>
              <a:rPr baseline="30000" lang="en-US" sz="2175">
                <a:solidFill>
                  <a:schemeClr val="dk1"/>
                </a:solidFill>
                <a:latin typeface="Times New Roman"/>
                <a:ea typeface="Times New Roman"/>
                <a:cs typeface="Times New Roman"/>
                <a:sym typeface="Times New Roman"/>
              </a:rPr>
              <a:t>2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i="1" lang="en-US" sz="2500">
                <a:solidFill>
                  <a:schemeClr val="dk1"/>
                </a:solidFill>
                <a:latin typeface="Times New Roman"/>
                <a:ea typeface="Times New Roman"/>
                <a:cs typeface="Times New Roman"/>
                <a:sym typeface="Times New Roman"/>
              </a:rPr>
              <a:t>Ct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i="1" lang="en-US" sz="2500">
                <a:solidFill>
                  <a:schemeClr val="dk1"/>
                </a:solidFill>
                <a:latin typeface="Times New Roman"/>
                <a:ea typeface="Times New Roman"/>
                <a:cs typeface="Times New Roman"/>
                <a:sym typeface="Times New Roman"/>
              </a:rPr>
              <a:t>D</a:t>
            </a:r>
            <a:r>
              <a:rPr lang="en-US" sz="2500">
                <a:solidFill>
                  <a:schemeClr val="dk1"/>
                </a:solidFill>
                <a:latin typeface="Times New Roman"/>
                <a:ea typeface="Times New Roman"/>
                <a:cs typeface="Times New Roman"/>
                <a:sym typeface="Times New Roman"/>
              </a:rPr>
              <a:t>;  0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i="1" lang="en-US" sz="2500">
                <a:solidFill>
                  <a:schemeClr val="dk1"/>
                </a:solidFill>
                <a:latin typeface="Times New Roman"/>
                <a:ea typeface="Times New Roman"/>
                <a:cs typeface="Times New Roman"/>
                <a:sym typeface="Times New Roman"/>
              </a:rPr>
              <a:t>t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1.</a:t>
            </a:r>
            <a:endParaRPr sz="2500">
              <a:solidFill>
                <a:schemeClr val="dk1"/>
              </a:solidFill>
              <a:latin typeface="Times New Roman"/>
              <a:ea typeface="Times New Roman"/>
              <a:cs typeface="Times New Roman"/>
              <a:sym typeface="Times New Roman"/>
            </a:endParaRPr>
          </a:p>
          <a:p>
            <a:pPr indent="0" lvl="0" marL="0" marR="159385" rtl="0" algn="ctr">
              <a:lnSpc>
                <a:spcPct val="100000"/>
              </a:lnSpc>
              <a:spcBef>
                <a:spcPts val="1145"/>
              </a:spcBef>
              <a:spcAft>
                <a:spcPts val="0"/>
              </a:spcAft>
              <a:buNone/>
            </a:pP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aseline="30000" i="1" lang="en-US" sz="3750">
                <a:solidFill>
                  <a:schemeClr val="dk1"/>
                </a:solidFill>
                <a:latin typeface="Times New Roman"/>
                <a:ea typeface="Times New Roman"/>
                <a:cs typeface="Times New Roman"/>
                <a:sym typeface="Times New Roman"/>
              </a:rPr>
              <a:t>A</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8"/>
          <p:cNvSpPr/>
          <p:nvPr/>
        </p:nvSpPr>
        <p:spPr>
          <a:xfrm>
            <a:off x="5410200" y="457200"/>
            <a:ext cx="4191000" cy="3962400"/>
          </a:xfrm>
          <a:custGeom>
            <a:rect b="b" l="l" r="r" t="t"/>
            <a:pathLst>
              <a:path extrusionOk="0" h="3962400" w="4191000">
                <a:moveTo>
                  <a:pt x="4191000" y="3962399"/>
                </a:moveTo>
                <a:lnTo>
                  <a:pt x="4191000" y="0"/>
                </a:lnTo>
                <a:lnTo>
                  <a:pt x="0" y="0"/>
                </a:lnTo>
                <a:lnTo>
                  <a:pt x="0" y="3962400"/>
                </a:lnTo>
                <a:lnTo>
                  <a:pt x="4191000" y="396239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28"/>
          <p:cNvSpPr txBox="1"/>
          <p:nvPr/>
        </p:nvSpPr>
        <p:spPr>
          <a:xfrm>
            <a:off x="8608312" y="3262438"/>
            <a:ext cx="272415" cy="3695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lang="en-US" sz="2250">
                <a:solidFill>
                  <a:schemeClr val="dk1"/>
                </a:solidFill>
                <a:latin typeface="Noto Sans Symbols"/>
                <a:ea typeface="Noto Sans Symbols"/>
                <a:cs typeface="Noto Sans Symbols"/>
                <a:sym typeface="Noto Sans Symbols"/>
              </a:rPr>
              <a:t>⎥</a:t>
            </a:r>
            <a:r>
              <a:rPr baseline="-25000" lang="en-US" sz="3375">
                <a:solidFill>
                  <a:schemeClr val="dk1"/>
                </a:solidFill>
                <a:latin typeface="Times New Roman"/>
                <a:ea typeface="Times New Roman"/>
                <a:cs typeface="Times New Roman"/>
                <a:sym typeface="Times New Roman"/>
              </a:rPr>
              <a:t>;</a:t>
            </a:r>
            <a:endParaRPr baseline="-25000" sz="3375">
              <a:solidFill>
                <a:schemeClr val="dk1"/>
              </a:solidFill>
              <a:latin typeface="Times New Roman"/>
              <a:ea typeface="Times New Roman"/>
              <a:cs typeface="Times New Roman"/>
              <a:sym typeface="Times New Roman"/>
            </a:endParaRPr>
          </a:p>
        </p:txBody>
      </p:sp>
      <p:sp>
        <p:nvSpPr>
          <p:cNvPr id="363" name="Google Shape;363;p28"/>
          <p:cNvSpPr txBox="1"/>
          <p:nvPr/>
        </p:nvSpPr>
        <p:spPr>
          <a:xfrm>
            <a:off x="8273288" y="4050311"/>
            <a:ext cx="495934" cy="36957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lang="en-US" sz="2250">
                <a:solidFill>
                  <a:schemeClr val="dk1"/>
                </a:solidFill>
                <a:latin typeface="Noto Sans Symbols"/>
                <a:ea typeface="Noto Sans Symbols"/>
                <a:cs typeface="Noto Sans Symbols"/>
                <a:sym typeface="Noto Sans Symbols"/>
              </a:rPr>
              <a:t>⎦</a:t>
            </a:r>
            <a:endParaRPr sz="2250">
              <a:solidFill>
                <a:schemeClr val="dk1"/>
              </a:solidFill>
              <a:latin typeface="Noto Sans Symbols"/>
              <a:ea typeface="Noto Sans Symbols"/>
              <a:cs typeface="Noto Sans Symbols"/>
              <a:sym typeface="Noto Sans Symbols"/>
            </a:endParaRPr>
          </a:p>
        </p:txBody>
      </p:sp>
      <p:sp>
        <p:nvSpPr>
          <p:cNvPr id="364" name="Google Shape;364;p28"/>
          <p:cNvSpPr txBox="1"/>
          <p:nvPr/>
        </p:nvSpPr>
        <p:spPr>
          <a:xfrm>
            <a:off x="8186161" y="1496066"/>
            <a:ext cx="273685" cy="3695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lang="en-US" sz="2250">
                <a:solidFill>
                  <a:schemeClr val="dk1"/>
                </a:solidFill>
                <a:latin typeface="Noto Sans Symbols"/>
                <a:ea typeface="Noto Sans Symbols"/>
                <a:cs typeface="Noto Sans Symbols"/>
                <a:sym typeface="Noto Sans Symbols"/>
              </a:rPr>
              <a:t>⎥</a:t>
            </a:r>
            <a:r>
              <a:rPr baseline="-25000" lang="en-US" sz="3375">
                <a:solidFill>
                  <a:schemeClr val="dk1"/>
                </a:solidFill>
                <a:latin typeface="Times New Roman"/>
                <a:ea typeface="Times New Roman"/>
                <a:cs typeface="Times New Roman"/>
                <a:sym typeface="Times New Roman"/>
              </a:rPr>
              <a:t>;</a:t>
            </a:r>
            <a:endParaRPr baseline="-25000" sz="3375">
              <a:solidFill>
                <a:schemeClr val="dk1"/>
              </a:solidFill>
              <a:latin typeface="Times New Roman"/>
              <a:ea typeface="Times New Roman"/>
              <a:cs typeface="Times New Roman"/>
              <a:sym typeface="Times New Roman"/>
            </a:endParaRPr>
          </a:p>
        </p:txBody>
      </p:sp>
      <p:sp>
        <p:nvSpPr>
          <p:cNvPr id="365" name="Google Shape;365;p28"/>
          <p:cNvSpPr txBox="1"/>
          <p:nvPr/>
        </p:nvSpPr>
        <p:spPr>
          <a:xfrm>
            <a:off x="8247888" y="3537503"/>
            <a:ext cx="546735" cy="643890"/>
          </a:xfrm>
          <a:prstGeom prst="rect">
            <a:avLst/>
          </a:prstGeom>
          <a:noFill/>
          <a:ln>
            <a:noFill/>
          </a:ln>
        </p:spPr>
        <p:txBody>
          <a:bodyPr anchorCtr="0" anchor="t" bIns="0" lIns="0" spcFirstLastPara="1" rIns="0" wrap="square" tIns="13325">
            <a:spAutoFit/>
          </a:bodyPr>
          <a:lstStyle/>
          <a:p>
            <a:pPr indent="0" lvl="0" marL="38100" marR="0" rtl="0" algn="l">
              <a:lnSpc>
                <a:spcPct val="72000"/>
              </a:lnSpc>
              <a:spcBef>
                <a:spcPts val="0"/>
              </a:spcBef>
              <a:spcAft>
                <a:spcPts val="0"/>
              </a:spcAft>
              <a:buNone/>
            </a:pPr>
            <a:r>
              <a:rPr lang="en-US" sz="2250">
                <a:solidFill>
                  <a:schemeClr val="dk1"/>
                </a:solidFill>
                <a:latin typeface="Noto Sans Symbols"/>
                <a:ea typeface="Noto Sans Symbols"/>
                <a:cs typeface="Noto Sans Symbols"/>
                <a:sym typeface="Noto Sans Symbols"/>
              </a:rPr>
              <a:t>⎢</a:t>
            </a:r>
            <a:r>
              <a:rPr baseline="-25000" i="1" lang="en-US" sz="3375">
                <a:solidFill>
                  <a:schemeClr val="dk1"/>
                </a:solidFill>
                <a:latin typeface="Times New Roman"/>
                <a:ea typeface="Times New Roman"/>
                <a:cs typeface="Times New Roman"/>
                <a:sym typeface="Times New Roman"/>
              </a:rPr>
              <a:t>C </a:t>
            </a:r>
            <a:r>
              <a:rPr lang="en-US" sz="2250">
                <a:solidFill>
                  <a:schemeClr val="dk1"/>
                </a:solidFill>
                <a:latin typeface="Noto Sans Symbols"/>
                <a:ea typeface="Noto Sans Symbols"/>
                <a:cs typeface="Noto Sans Symbols"/>
                <a:sym typeface="Noto Sans Symbols"/>
              </a:rPr>
              <a:t>⎥</a:t>
            </a:r>
            <a:endParaRPr sz="2250">
              <a:solidFill>
                <a:schemeClr val="dk1"/>
              </a:solidFill>
              <a:latin typeface="Noto Sans Symbols"/>
              <a:ea typeface="Noto Sans Symbols"/>
              <a:cs typeface="Noto Sans Symbols"/>
              <a:sym typeface="Noto Sans Symbols"/>
            </a:endParaRPr>
          </a:p>
          <a:p>
            <a:pPr indent="0" lvl="0" marL="38100" marR="0" rtl="0" algn="l">
              <a:lnSpc>
                <a:spcPct val="72000"/>
              </a:lnSpc>
              <a:spcBef>
                <a:spcPts val="0"/>
              </a:spcBef>
              <a:spcAft>
                <a:spcPts val="0"/>
              </a:spcAft>
              <a:buNone/>
            </a:pPr>
            <a:r>
              <a:rPr lang="en-US" sz="2250">
                <a:solidFill>
                  <a:schemeClr val="dk1"/>
                </a:solidFill>
                <a:latin typeface="Noto Sans Symbols"/>
                <a:ea typeface="Noto Sans Symbols"/>
                <a:cs typeface="Noto Sans Symbols"/>
                <a:sym typeface="Noto Sans Symbols"/>
              </a:rPr>
              <a:t>⎢</a:t>
            </a:r>
            <a:r>
              <a:rPr baseline="-25000" i="1" lang="en-US" sz="3375">
                <a:solidFill>
                  <a:schemeClr val="dk1"/>
                </a:solidFill>
                <a:latin typeface="Times New Roman"/>
                <a:ea typeface="Times New Roman"/>
                <a:cs typeface="Times New Roman"/>
                <a:sym typeface="Times New Roman"/>
              </a:rPr>
              <a:t>D</a:t>
            </a:r>
            <a:r>
              <a:rPr lang="en-US" sz="2250">
                <a:solidFill>
                  <a:schemeClr val="dk1"/>
                </a:solidFill>
                <a:latin typeface="Noto Sans Symbols"/>
                <a:ea typeface="Noto Sans Symbols"/>
                <a:cs typeface="Noto Sans Symbols"/>
                <a:sym typeface="Noto Sans Symbols"/>
              </a:rPr>
              <a:t>⎥</a:t>
            </a:r>
            <a:endParaRPr sz="2250">
              <a:solidFill>
                <a:schemeClr val="dk1"/>
              </a:solidFill>
              <a:latin typeface="Noto Sans Symbols"/>
              <a:ea typeface="Noto Sans Symbols"/>
              <a:cs typeface="Noto Sans Symbols"/>
              <a:sym typeface="Noto Sans Symbols"/>
            </a:endParaRPr>
          </a:p>
        </p:txBody>
      </p:sp>
      <p:sp>
        <p:nvSpPr>
          <p:cNvPr id="366" name="Google Shape;366;p28"/>
          <p:cNvSpPr txBox="1"/>
          <p:nvPr/>
        </p:nvSpPr>
        <p:spPr>
          <a:xfrm>
            <a:off x="8247888" y="2988088"/>
            <a:ext cx="546735" cy="3695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baseline="-25000" i="1" lang="en-US" sz="3375">
                <a:solidFill>
                  <a:schemeClr val="dk1"/>
                </a:solidFill>
                <a:latin typeface="Times New Roman"/>
                <a:ea typeface="Times New Roman"/>
                <a:cs typeface="Times New Roman"/>
                <a:sym typeface="Times New Roman"/>
              </a:rPr>
              <a:t>B </a:t>
            </a:r>
            <a:r>
              <a:rPr lang="en-US" sz="2250">
                <a:solidFill>
                  <a:schemeClr val="dk1"/>
                </a:solidFill>
                <a:latin typeface="Noto Sans Symbols"/>
                <a:ea typeface="Noto Sans Symbols"/>
                <a:cs typeface="Noto Sans Symbols"/>
                <a:sym typeface="Noto Sans Symbols"/>
              </a:rPr>
              <a:t>⎥</a:t>
            </a:r>
            <a:endParaRPr sz="2250">
              <a:solidFill>
                <a:schemeClr val="dk1"/>
              </a:solidFill>
              <a:latin typeface="Noto Sans Symbols"/>
              <a:ea typeface="Noto Sans Symbols"/>
              <a:cs typeface="Noto Sans Symbols"/>
              <a:sym typeface="Noto Sans Symbols"/>
            </a:endParaRPr>
          </a:p>
        </p:txBody>
      </p:sp>
      <p:sp>
        <p:nvSpPr>
          <p:cNvPr id="367" name="Google Shape;367;p28"/>
          <p:cNvSpPr txBox="1"/>
          <p:nvPr/>
        </p:nvSpPr>
        <p:spPr>
          <a:xfrm>
            <a:off x="7851911" y="2197836"/>
            <a:ext cx="917575" cy="885190"/>
          </a:xfrm>
          <a:prstGeom prst="rect">
            <a:avLst/>
          </a:prstGeom>
          <a:noFill/>
          <a:ln>
            <a:noFill/>
          </a:ln>
        </p:spPr>
        <p:txBody>
          <a:bodyPr anchorCtr="0" anchor="t" bIns="0" lIns="0" spcFirstLastPara="1" rIns="0" wrap="square" tIns="99050">
            <a:spAutoFit/>
          </a:bodyPr>
          <a:lstStyle/>
          <a:p>
            <a:pPr indent="0" lvl="0" marL="12700" marR="0" rtl="0" algn="l">
              <a:lnSpc>
                <a:spcPct val="100000"/>
              </a:lnSpc>
              <a:spcBef>
                <a:spcPts val="0"/>
              </a:spcBef>
              <a:spcAft>
                <a:spcPts val="0"/>
              </a:spcAft>
              <a:buNone/>
            </a:pP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lang="en-US" sz="2250">
                <a:solidFill>
                  <a:schemeClr val="dk1"/>
                </a:solidFill>
                <a:latin typeface="Noto Sans Symbols"/>
                <a:ea typeface="Noto Sans Symbols"/>
                <a:cs typeface="Noto Sans Symbols"/>
                <a:sym typeface="Noto Sans Symbols"/>
              </a:rPr>
              <a:t>⎦</a:t>
            </a:r>
            <a:endParaRPr sz="2250">
              <a:solidFill>
                <a:schemeClr val="dk1"/>
              </a:solidFill>
              <a:latin typeface="Noto Sans Symbols"/>
              <a:ea typeface="Noto Sans Symbols"/>
              <a:cs typeface="Noto Sans Symbols"/>
              <a:sym typeface="Noto Sans Symbols"/>
            </a:endParaRPr>
          </a:p>
          <a:p>
            <a:pPr indent="0" lvl="0" marL="433705" marR="0" rtl="0" algn="l">
              <a:lnSpc>
                <a:spcPct val="100000"/>
              </a:lnSpc>
              <a:spcBef>
                <a:spcPts val="685"/>
              </a:spcBef>
              <a:spcAft>
                <a:spcPts val="0"/>
              </a:spcAft>
              <a:buNone/>
            </a:pP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baseline="30000" i="1" lang="en-US" sz="3375">
                <a:solidFill>
                  <a:schemeClr val="dk1"/>
                </a:solidFill>
                <a:latin typeface="Times New Roman"/>
                <a:ea typeface="Times New Roman"/>
                <a:cs typeface="Times New Roman"/>
                <a:sym typeface="Times New Roman"/>
              </a:rPr>
              <a:t>A</a:t>
            </a:r>
            <a:r>
              <a:rPr lang="en-US" sz="2250">
                <a:solidFill>
                  <a:schemeClr val="dk1"/>
                </a:solidFill>
                <a:latin typeface="Noto Sans Symbols"/>
                <a:ea typeface="Noto Sans Symbols"/>
                <a:cs typeface="Noto Sans Symbols"/>
                <a:sym typeface="Noto Sans Symbols"/>
              </a:rPr>
              <a:t>⎤</a:t>
            </a:r>
            <a:endParaRPr sz="2250">
              <a:solidFill>
                <a:schemeClr val="dk1"/>
              </a:solidFill>
              <a:latin typeface="Noto Sans Symbols"/>
              <a:ea typeface="Noto Sans Symbols"/>
              <a:cs typeface="Noto Sans Symbols"/>
              <a:sym typeface="Noto Sans Symbols"/>
            </a:endParaRPr>
          </a:p>
        </p:txBody>
      </p:sp>
      <p:sp>
        <p:nvSpPr>
          <p:cNvPr id="368" name="Google Shape;368;p28"/>
          <p:cNvSpPr txBox="1"/>
          <p:nvPr/>
        </p:nvSpPr>
        <p:spPr>
          <a:xfrm>
            <a:off x="7005847" y="3143834"/>
            <a:ext cx="1441450" cy="595630"/>
          </a:xfrm>
          <a:prstGeom prst="rect">
            <a:avLst/>
          </a:prstGeom>
          <a:noFill/>
          <a:ln>
            <a:noFill/>
          </a:ln>
        </p:spPr>
        <p:txBody>
          <a:bodyPr anchorCtr="0" anchor="t" bIns="0" lIns="0" spcFirstLastPara="1" rIns="0" wrap="square" tIns="11425">
            <a:spAutoFit/>
          </a:bodyPr>
          <a:lstStyle/>
          <a:p>
            <a:pPr indent="0" lvl="0" marL="38100" marR="0" rtl="0" algn="l">
              <a:lnSpc>
                <a:spcPct val="100000"/>
              </a:lnSpc>
              <a:spcBef>
                <a:spcPts val="0"/>
              </a:spcBef>
              <a:spcAft>
                <a:spcPts val="0"/>
              </a:spcAft>
              <a:buNone/>
            </a:pPr>
            <a:r>
              <a:rPr lang="en-US" sz="2250">
                <a:solidFill>
                  <a:schemeClr val="dk1"/>
                </a:solidFill>
                <a:latin typeface="Times New Roman"/>
                <a:ea typeface="Times New Roman"/>
                <a:cs typeface="Times New Roman"/>
                <a:sym typeface="Times New Roman"/>
              </a:rPr>
              <a:t>2</a:t>
            </a:r>
            <a:r>
              <a:rPr i="1" lang="en-US" sz="2250">
                <a:solidFill>
                  <a:schemeClr val="dk1"/>
                </a:solidFill>
                <a:latin typeface="Times New Roman"/>
                <a:ea typeface="Times New Roman"/>
                <a:cs typeface="Times New Roman"/>
                <a:sym typeface="Times New Roman"/>
              </a:rPr>
              <a:t>t	</a:t>
            </a:r>
            <a:r>
              <a:rPr lang="en-US" sz="2250">
                <a:solidFill>
                  <a:schemeClr val="dk1"/>
                </a:solidFill>
                <a:latin typeface="Times New Roman"/>
                <a:ea typeface="Times New Roman"/>
                <a:cs typeface="Times New Roman"/>
                <a:sym typeface="Times New Roman"/>
              </a:rPr>
              <a:t>1	0</a:t>
            </a:r>
            <a:r>
              <a:rPr lang="en-US" sz="3750">
                <a:solidFill>
                  <a:schemeClr val="dk1"/>
                </a:solidFill>
                <a:latin typeface="Noto Sans Symbols"/>
                <a:ea typeface="Noto Sans Symbols"/>
                <a:cs typeface="Noto Sans Symbols"/>
                <a:sym typeface="Noto Sans Symbols"/>
              </a:rPr>
              <a:t>]</a:t>
            </a:r>
            <a:r>
              <a:rPr baseline="30000" lang="en-US" sz="3375">
                <a:solidFill>
                  <a:schemeClr val="dk1"/>
                </a:solidFill>
                <a:latin typeface="Noto Sans Symbols"/>
                <a:ea typeface="Noto Sans Symbols"/>
                <a:cs typeface="Noto Sans Symbols"/>
                <a:sym typeface="Noto Sans Symbols"/>
              </a:rPr>
              <a:t>⎢</a:t>
            </a:r>
            <a:endParaRPr baseline="30000" sz="3375">
              <a:solidFill>
                <a:schemeClr val="dk1"/>
              </a:solidFill>
              <a:latin typeface="Noto Sans Symbols"/>
              <a:ea typeface="Noto Sans Symbols"/>
              <a:cs typeface="Noto Sans Symbols"/>
              <a:sym typeface="Noto Sans Symbols"/>
            </a:endParaRPr>
          </a:p>
        </p:txBody>
      </p:sp>
      <p:sp>
        <p:nvSpPr>
          <p:cNvPr id="369" name="Google Shape;369;p28"/>
          <p:cNvSpPr txBox="1"/>
          <p:nvPr/>
        </p:nvSpPr>
        <p:spPr>
          <a:xfrm>
            <a:off x="5426999" y="3143834"/>
            <a:ext cx="1337310" cy="595630"/>
          </a:xfrm>
          <a:prstGeom prst="rect">
            <a:avLst/>
          </a:prstGeom>
          <a:noFill/>
          <a:ln>
            <a:noFill/>
          </a:ln>
        </p:spPr>
        <p:txBody>
          <a:bodyPr anchorCtr="0" anchor="t" bIns="0" lIns="0" spcFirstLastPara="1" rIns="0" wrap="square" tIns="11425">
            <a:spAutoFit/>
          </a:bodyPr>
          <a:lstStyle/>
          <a:p>
            <a:pPr indent="0" lvl="0" marL="38100" marR="0" rtl="0" algn="l">
              <a:lnSpc>
                <a:spcPct val="100000"/>
              </a:lnSpc>
              <a:spcBef>
                <a:spcPts val="0"/>
              </a:spcBef>
              <a:spcAft>
                <a:spcPts val="0"/>
              </a:spcAft>
              <a:buNone/>
            </a:pPr>
            <a:r>
              <a:rPr i="1" lang="en-US" sz="2250">
                <a:solidFill>
                  <a:schemeClr val="dk1"/>
                </a:solidFill>
                <a:latin typeface="Times New Roman"/>
                <a:ea typeface="Times New Roman"/>
                <a:cs typeface="Times New Roman"/>
                <a:sym typeface="Times New Roman"/>
              </a:rPr>
              <a:t>P</a:t>
            </a:r>
            <a:r>
              <a:rPr lang="en-US" sz="2250">
                <a:solidFill>
                  <a:schemeClr val="dk1"/>
                </a:solidFill>
                <a:latin typeface="Times New Roman"/>
                <a:ea typeface="Times New Roman"/>
                <a:cs typeface="Times New Roman"/>
                <a:sym typeface="Times New Roman"/>
              </a:rPr>
              <a:t>'(</a:t>
            </a:r>
            <a:r>
              <a:rPr i="1" lang="en-US" sz="2250">
                <a:solidFill>
                  <a:schemeClr val="dk1"/>
                </a:solidFill>
                <a:latin typeface="Times New Roman"/>
                <a:ea typeface="Times New Roman"/>
                <a:cs typeface="Times New Roman"/>
                <a:sym typeface="Times New Roman"/>
              </a:rPr>
              <a:t>t</a:t>
            </a:r>
            <a:r>
              <a:rPr lang="en-US" sz="2250">
                <a:solidFill>
                  <a:schemeClr val="dk1"/>
                </a:solidFill>
                <a:latin typeface="Times New Roman"/>
                <a:ea typeface="Times New Roman"/>
                <a:cs typeface="Times New Roman"/>
                <a:sym typeface="Times New Roman"/>
              </a:rPr>
              <a:t>) </a:t>
            </a: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lang="en-US" sz="37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3</a:t>
            </a:r>
            <a:r>
              <a:rPr i="1" lang="en-US" sz="2250">
                <a:solidFill>
                  <a:schemeClr val="dk1"/>
                </a:solidFill>
                <a:latin typeface="Times New Roman"/>
                <a:ea typeface="Times New Roman"/>
                <a:cs typeface="Times New Roman"/>
                <a:sym typeface="Times New Roman"/>
              </a:rPr>
              <a:t>t </a:t>
            </a:r>
            <a:r>
              <a:rPr baseline="30000" lang="en-US" sz="1950">
                <a:solidFill>
                  <a:schemeClr val="dk1"/>
                </a:solidFill>
                <a:latin typeface="Times New Roman"/>
                <a:ea typeface="Times New Roman"/>
                <a:cs typeface="Times New Roman"/>
                <a:sym typeface="Times New Roman"/>
              </a:rPr>
              <a:t>2</a:t>
            </a:r>
            <a:endParaRPr baseline="30000" sz="1950">
              <a:solidFill>
                <a:schemeClr val="dk1"/>
              </a:solidFill>
              <a:latin typeface="Times New Roman"/>
              <a:ea typeface="Times New Roman"/>
              <a:cs typeface="Times New Roman"/>
              <a:sym typeface="Times New Roman"/>
            </a:endParaRPr>
          </a:p>
        </p:txBody>
      </p:sp>
      <p:sp>
        <p:nvSpPr>
          <p:cNvPr id="370" name="Google Shape;370;p28"/>
          <p:cNvSpPr txBox="1"/>
          <p:nvPr/>
        </p:nvSpPr>
        <p:spPr>
          <a:xfrm>
            <a:off x="7826511" y="1770358"/>
            <a:ext cx="546100" cy="644525"/>
          </a:xfrm>
          <a:prstGeom prst="rect">
            <a:avLst/>
          </a:prstGeom>
          <a:noFill/>
          <a:ln>
            <a:noFill/>
          </a:ln>
        </p:spPr>
        <p:txBody>
          <a:bodyPr anchorCtr="0" anchor="t" bIns="0" lIns="0" spcFirstLastPara="1" rIns="0" wrap="square" tIns="13325">
            <a:spAutoFit/>
          </a:bodyPr>
          <a:lstStyle/>
          <a:p>
            <a:pPr indent="0" lvl="0" marL="38100" marR="0" rtl="0" algn="l">
              <a:lnSpc>
                <a:spcPct val="72148"/>
              </a:lnSpc>
              <a:spcBef>
                <a:spcPts val="0"/>
              </a:spcBef>
              <a:spcAft>
                <a:spcPts val="0"/>
              </a:spcAft>
              <a:buNone/>
            </a:pPr>
            <a:r>
              <a:rPr lang="en-US" sz="2250">
                <a:solidFill>
                  <a:schemeClr val="dk1"/>
                </a:solidFill>
                <a:latin typeface="Noto Sans Symbols"/>
                <a:ea typeface="Noto Sans Symbols"/>
                <a:cs typeface="Noto Sans Symbols"/>
                <a:sym typeface="Noto Sans Symbols"/>
              </a:rPr>
              <a:t>⎢</a:t>
            </a:r>
            <a:r>
              <a:rPr baseline="-25000" i="1" lang="en-US" sz="3375">
                <a:solidFill>
                  <a:schemeClr val="dk1"/>
                </a:solidFill>
                <a:latin typeface="Times New Roman"/>
                <a:ea typeface="Times New Roman"/>
                <a:cs typeface="Times New Roman"/>
                <a:sym typeface="Times New Roman"/>
              </a:rPr>
              <a:t>C </a:t>
            </a:r>
            <a:r>
              <a:rPr lang="en-US" sz="2250">
                <a:solidFill>
                  <a:schemeClr val="dk1"/>
                </a:solidFill>
                <a:latin typeface="Noto Sans Symbols"/>
                <a:ea typeface="Noto Sans Symbols"/>
                <a:cs typeface="Noto Sans Symbols"/>
                <a:sym typeface="Noto Sans Symbols"/>
              </a:rPr>
              <a:t>⎥</a:t>
            </a:r>
            <a:endParaRPr sz="2250">
              <a:solidFill>
                <a:schemeClr val="dk1"/>
              </a:solidFill>
              <a:latin typeface="Noto Sans Symbols"/>
              <a:ea typeface="Noto Sans Symbols"/>
              <a:cs typeface="Noto Sans Symbols"/>
              <a:sym typeface="Noto Sans Symbols"/>
            </a:endParaRPr>
          </a:p>
          <a:p>
            <a:pPr indent="0" lvl="0" marL="38100" marR="0" rtl="0" algn="l">
              <a:lnSpc>
                <a:spcPct val="72148"/>
              </a:lnSpc>
              <a:spcBef>
                <a:spcPts val="0"/>
              </a:spcBef>
              <a:spcAft>
                <a:spcPts val="0"/>
              </a:spcAft>
              <a:buNone/>
            </a:pPr>
            <a:r>
              <a:rPr lang="en-US" sz="2250">
                <a:solidFill>
                  <a:schemeClr val="dk1"/>
                </a:solidFill>
                <a:latin typeface="Noto Sans Symbols"/>
                <a:ea typeface="Noto Sans Symbols"/>
                <a:cs typeface="Noto Sans Symbols"/>
                <a:sym typeface="Noto Sans Symbols"/>
              </a:rPr>
              <a:t>⎢</a:t>
            </a:r>
            <a:r>
              <a:rPr baseline="-25000" i="1" lang="en-US" sz="3375">
                <a:solidFill>
                  <a:schemeClr val="dk1"/>
                </a:solidFill>
                <a:latin typeface="Times New Roman"/>
                <a:ea typeface="Times New Roman"/>
                <a:cs typeface="Times New Roman"/>
                <a:sym typeface="Times New Roman"/>
              </a:rPr>
              <a:t>D</a:t>
            </a:r>
            <a:r>
              <a:rPr lang="en-US" sz="2250">
                <a:solidFill>
                  <a:schemeClr val="dk1"/>
                </a:solidFill>
                <a:latin typeface="Noto Sans Symbols"/>
                <a:ea typeface="Noto Sans Symbols"/>
                <a:cs typeface="Noto Sans Symbols"/>
                <a:sym typeface="Noto Sans Symbols"/>
              </a:rPr>
              <a:t>⎥</a:t>
            </a:r>
            <a:endParaRPr sz="2250">
              <a:solidFill>
                <a:schemeClr val="dk1"/>
              </a:solidFill>
              <a:latin typeface="Noto Sans Symbols"/>
              <a:ea typeface="Noto Sans Symbols"/>
              <a:cs typeface="Noto Sans Symbols"/>
              <a:sym typeface="Noto Sans Symbols"/>
            </a:endParaRPr>
          </a:p>
        </p:txBody>
      </p:sp>
      <p:sp>
        <p:nvSpPr>
          <p:cNvPr id="371" name="Google Shape;371;p28"/>
          <p:cNvSpPr txBox="1"/>
          <p:nvPr/>
        </p:nvSpPr>
        <p:spPr>
          <a:xfrm>
            <a:off x="7826511" y="1221716"/>
            <a:ext cx="546100" cy="3695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baseline="-25000" i="1" lang="en-US" sz="3375">
                <a:solidFill>
                  <a:schemeClr val="dk1"/>
                </a:solidFill>
                <a:latin typeface="Times New Roman"/>
                <a:ea typeface="Times New Roman"/>
                <a:cs typeface="Times New Roman"/>
                <a:sym typeface="Times New Roman"/>
              </a:rPr>
              <a:t>B </a:t>
            </a:r>
            <a:r>
              <a:rPr lang="en-US" sz="2250">
                <a:solidFill>
                  <a:schemeClr val="dk1"/>
                </a:solidFill>
                <a:latin typeface="Noto Sans Symbols"/>
                <a:ea typeface="Noto Sans Symbols"/>
                <a:cs typeface="Noto Sans Symbols"/>
                <a:sym typeface="Noto Sans Symbols"/>
              </a:rPr>
              <a:t>⎥</a:t>
            </a:r>
            <a:endParaRPr sz="2250">
              <a:solidFill>
                <a:schemeClr val="dk1"/>
              </a:solidFill>
              <a:latin typeface="Noto Sans Symbols"/>
              <a:ea typeface="Noto Sans Symbols"/>
              <a:cs typeface="Noto Sans Symbols"/>
              <a:sym typeface="Noto Sans Symbols"/>
            </a:endParaRPr>
          </a:p>
        </p:txBody>
      </p:sp>
      <p:sp>
        <p:nvSpPr>
          <p:cNvPr id="372" name="Google Shape;372;p28"/>
          <p:cNvSpPr txBox="1"/>
          <p:nvPr/>
        </p:nvSpPr>
        <p:spPr>
          <a:xfrm>
            <a:off x="7277124" y="1377520"/>
            <a:ext cx="748665" cy="595630"/>
          </a:xfrm>
          <a:prstGeom prst="rect">
            <a:avLst/>
          </a:prstGeom>
          <a:noFill/>
          <a:ln>
            <a:noFill/>
          </a:ln>
        </p:spPr>
        <p:txBody>
          <a:bodyPr anchorCtr="0" anchor="t" bIns="0" lIns="0" spcFirstLastPara="1" rIns="0" wrap="square" tIns="11425">
            <a:spAutoFit/>
          </a:bodyPr>
          <a:lstStyle/>
          <a:p>
            <a:pPr indent="0" lvl="0" marL="38100" marR="0" rtl="0" algn="l">
              <a:lnSpc>
                <a:spcPct val="100000"/>
              </a:lnSpc>
              <a:spcBef>
                <a:spcPts val="0"/>
              </a:spcBef>
              <a:spcAft>
                <a:spcPts val="0"/>
              </a:spcAft>
              <a:buNone/>
            </a:pPr>
            <a:r>
              <a:rPr i="1" lang="en-US" sz="2250">
                <a:solidFill>
                  <a:schemeClr val="dk1"/>
                </a:solidFill>
                <a:latin typeface="Times New Roman"/>
                <a:ea typeface="Times New Roman"/>
                <a:cs typeface="Times New Roman"/>
                <a:sym typeface="Times New Roman"/>
              </a:rPr>
              <a:t>t	</a:t>
            </a:r>
            <a:r>
              <a:rPr lang="en-US" sz="2250">
                <a:solidFill>
                  <a:schemeClr val="dk1"/>
                </a:solidFill>
                <a:latin typeface="Times New Roman"/>
                <a:ea typeface="Times New Roman"/>
                <a:cs typeface="Times New Roman"/>
                <a:sym typeface="Times New Roman"/>
              </a:rPr>
              <a:t>1</a:t>
            </a:r>
            <a:r>
              <a:rPr lang="en-US" sz="3750">
                <a:solidFill>
                  <a:schemeClr val="dk1"/>
                </a:solidFill>
                <a:latin typeface="Noto Sans Symbols"/>
                <a:ea typeface="Noto Sans Symbols"/>
                <a:cs typeface="Noto Sans Symbols"/>
                <a:sym typeface="Noto Sans Symbols"/>
              </a:rPr>
              <a:t>]</a:t>
            </a:r>
            <a:r>
              <a:rPr baseline="30000" lang="en-US" sz="3375">
                <a:solidFill>
                  <a:schemeClr val="dk1"/>
                </a:solidFill>
                <a:latin typeface="Noto Sans Symbols"/>
                <a:ea typeface="Noto Sans Symbols"/>
                <a:cs typeface="Noto Sans Symbols"/>
                <a:sym typeface="Noto Sans Symbols"/>
              </a:rPr>
              <a:t>⎢</a:t>
            </a:r>
            <a:endParaRPr baseline="30000" sz="3375">
              <a:solidFill>
                <a:schemeClr val="dk1"/>
              </a:solidFill>
              <a:latin typeface="Noto Sans Symbols"/>
              <a:ea typeface="Noto Sans Symbols"/>
              <a:cs typeface="Noto Sans Symbols"/>
              <a:sym typeface="Noto Sans Symbols"/>
            </a:endParaRPr>
          </a:p>
        </p:txBody>
      </p:sp>
      <p:sp>
        <p:nvSpPr>
          <p:cNvPr id="373" name="Google Shape;373;p28"/>
          <p:cNvSpPr txBox="1"/>
          <p:nvPr/>
        </p:nvSpPr>
        <p:spPr>
          <a:xfrm>
            <a:off x="6770389" y="1438219"/>
            <a:ext cx="274955" cy="36957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aseline="-25000" i="1" lang="en-US" sz="3375">
                <a:solidFill>
                  <a:schemeClr val="dk1"/>
                </a:solidFill>
                <a:latin typeface="Times New Roman"/>
                <a:ea typeface="Times New Roman"/>
                <a:cs typeface="Times New Roman"/>
                <a:sym typeface="Times New Roman"/>
              </a:rPr>
              <a:t>t </a:t>
            </a:r>
            <a:r>
              <a:rPr lang="en-US" sz="1300">
                <a:solidFill>
                  <a:schemeClr val="dk1"/>
                </a:solidFill>
                <a:latin typeface="Times New Roman"/>
                <a:ea typeface="Times New Roman"/>
                <a:cs typeface="Times New Roman"/>
                <a:sym typeface="Times New Roman"/>
              </a:rPr>
              <a:t>2</a:t>
            </a:r>
            <a:endParaRPr sz="1300">
              <a:solidFill>
                <a:schemeClr val="dk1"/>
              </a:solidFill>
              <a:latin typeface="Times New Roman"/>
              <a:ea typeface="Times New Roman"/>
              <a:cs typeface="Times New Roman"/>
              <a:sym typeface="Times New Roman"/>
            </a:endParaRPr>
          </a:p>
        </p:txBody>
      </p:sp>
      <p:sp>
        <p:nvSpPr>
          <p:cNvPr id="374" name="Google Shape;374;p28"/>
          <p:cNvSpPr txBox="1"/>
          <p:nvPr/>
        </p:nvSpPr>
        <p:spPr>
          <a:xfrm>
            <a:off x="5426970" y="1377520"/>
            <a:ext cx="1116965" cy="595630"/>
          </a:xfrm>
          <a:prstGeom prst="rect">
            <a:avLst/>
          </a:prstGeom>
          <a:noFill/>
          <a:ln>
            <a:noFill/>
          </a:ln>
        </p:spPr>
        <p:txBody>
          <a:bodyPr anchorCtr="0" anchor="t" bIns="0" lIns="0" spcFirstLastPara="1" rIns="0" wrap="square" tIns="11425">
            <a:spAutoFit/>
          </a:bodyPr>
          <a:lstStyle/>
          <a:p>
            <a:pPr indent="0" lvl="0" marL="38100" marR="0" rtl="0" algn="l">
              <a:lnSpc>
                <a:spcPct val="100000"/>
              </a:lnSpc>
              <a:spcBef>
                <a:spcPts val="0"/>
              </a:spcBef>
              <a:spcAft>
                <a:spcPts val="0"/>
              </a:spcAft>
              <a:buNone/>
            </a:pPr>
            <a:r>
              <a:rPr i="1" lang="en-US" sz="2250">
                <a:solidFill>
                  <a:schemeClr val="dk1"/>
                </a:solidFill>
                <a:latin typeface="Times New Roman"/>
                <a:ea typeface="Times New Roman"/>
                <a:cs typeface="Times New Roman"/>
                <a:sym typeface="Times New Roman"/>
              </a:rPr>
              <a:t>P</a:t>
            </a:r>
            <a:r>
              <a:rPr lang="en-US" sz="2250">
                <a:solidFill>
                  <a:schemeClr val="dk1"/>
                </a:solidFill>
                <a:latin typeface="Times New Roman"/>
                <a:ea typeface="Times New Roman"/>
                <a:cs typeface="Times New Roman"/>
                <a:sym typeface="Times New Roman"/>
              </a:rPr>
              <a:t>(</a:t>
            </a:r>
            <a:r>
              <a:rPr i="1" lang="en-US" sz="2250">
                <a:solidFill>
                  <a:schemeClr val="dk1"/>
                </a:solidFill>
                <a:latin typeface="Times New Roman"/>
                <a:ea typeface="Times New Roman"/>
                <a:cs typeface="Times New Roman"/>
                <a:sym typeface="Times New Roman"/>
              </a:rPr>
              <a:t>t</a:t>
            </a:r>
            <a:r>
              <a:rPr lang="en-US" sz="2250">
                <a:solidFill>
                  <a:schemeClr val="dk1"/>
                </a:solidFill>
                <a:latin typeface="Times New Roman"/>
                <a:ea typeface="Times New Roman"/>
                <a:cs typeface="Times New Roman"/>
                <a:sym typeface="Times New Roman"/>
              </a:rPr>
              <a:t>) </a:t>
            </a: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lang="en-US" sz="3750">
                <a:solidFill>
                  <a:schemeClr val="dk1"/>
                </a:solidFill>
                <a:latin typeface="Noto Sans Symbols"/>
                <a:ea typeface="Noto Sans Symbols"/>
                <a:cs typeface="Noto Sans Symbols"/>
                <a:sym typeface="Noto Sans Symbols"/>
              </a:rPr>
              <a:t>[</a:t>
            </a:r>
            <a:r>
              <a:rPr i="1" lang="en-US" sz="2250">
                <a:solidFill>
                  <a:schemeClr val="dk1"/>
                </a:solidFill>
                <a:latin typeface="Times New Roman"/>
                <a:ea typeface="Times New Roman"/>
                <a:cs typeface="Times New Roman"/>
                <a:sym typeface="Times New Roman"/>
              </a:rPr>
              <a:t>t </a:t>
            </a:r>
            <a:r>
              <a:rPr baseline="30000" lang="en-US" sz="1950">
                <a:solidFill>
                  <a:schemeClr val="dk1"/>
                </a:solidFill>
                <a:latin typeface="Times New Roman"/>
                <a:ea typeface="Times New Roman"/>
                <a:cs typeface="Times New Roman"/>
                <a:sym typeface="Times New Roman"/>
              </a:rPr>
              <a:t>3</a:t>
            </a:r>
            <a:endParaRPr baseline="30000" sz="1950">
              <a:solidFill>
                <a:schemeClr val="dk1"/>
              </a:solidFill>
              <a:latin typeface="Times New Roman"/>
              <a:ea typeface="Times New Roman"/>
              <a:cs typeface="Times New Roman"/>
              <a:sym typeface="Times New Roman"/>
            </a:endParaRPr>
          </a:p>
        </p:txBody>
      </p:sp>
      <p:sp>
        <p:nvSpPr>
          <p:cNvPr id="375" name="Google Shape;375;p28"/>
          <p:cNvSpPr txBox="1"/>
          <p:nvPr/>
        </p:nvSpPr>
        <p:spPr>
          <a:xfrm>
            <a:off x="7316989" y="341639"/>
            <a:ext cx="2258695" cy="975360"/>
          </a:xfrm>
          <a:prstGeom prst="rect">
            <a:avLst/>
          </a:prstGeom>
          <a:noFill/>
          <a:ln>
            <a:noFill/>
          </a:ln>
        </p:spPr>
        <p:txBody>
          <a:bodyPr anchorCtr="0" anchor="t" bIns="0" lIns="0" spcFirstLastPara="1" rIns="0" wrap="square" tIns="144125">
            <a:spAutoFit/>
          </a:bodyPr>
          <a:lstStyle/>
          <a:p>
            <a:pPr indent="0" lvl="0" marL="12700" marR="0" rtl="0" algn="l">
              <a:lnSpc>
                <a:spcPct val="100000"/>
              </a:lnSpc>
              <a:spcBef>
                <a:spcPts val="0"/>
              </a:spcBef>
              <a:spcAft>
                <a:spcPts val="0"/>
              </a:spcAft>
              <a:buNone/>
            </a:pP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i="1" lang="en-US" sz="2250">
                <a:solidFill>
                  <a:schemeClr val="dk1"/>
                </a:solidFill>
                <a:latin typeface="Times New Roman"/>
                <a:ea typeface="Times New Roman"/>
                <a:cs typeface="Times New Roman"/>
                <a:sym typeface="Times New Roman"/>
              </a:rPr>
              <a:t>Ct </a:t>
            </a: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i="1" lang="en-US" sz="2250">
                <a:solidFill>
                  <a:schemeClr val="dk1"/>
                </a:solidFill>
                <a:latin typeface="Times New Roman"/>
                <a:ea typeface="Times New Roman"/>
                <a:cs typeface="Times New Roman"/>
                <a:sym typeface="Times New Roman"/>
              </a:rPr>
              <a:t>D</a:t>
            </a:r>
            <a:r>
              <a:rPr lang="en-US" sz="2250">
                <a:solidFill>
                  <a:schemeClr val="dk1"/>
                </a:solidFill>
                <a:latin typeface="Times New Roman"/>
                <a:ea typeface="Times New Roman"/>
                <a:cs typeface="Times New Roman"/>
                <a:sym typeface="Times New Roman"/>
              </a:rPr>
              <a:t>;  0 </a:t>
            </a: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i="1" lang="en-US" sz="2250">
                <a:solidFill>
                  <a:schemeClr val="dk1"/>
                </a:solidFill>
                <a:latin typeface="Times New Roman"/>
                <a:ea typeface="Times New Roman"/>
                <a:cs typeface="Times New Roman"/>
                <a:sym typeface="Times New Roman"/>
              </a:rPr>
              <a:t>t </a:t>
            </a: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1.</a:t>
            </a:r>
            <a:endParaRPr sz="2250">
              <a:solidFill>
                <a:schemeClr val="dk1"/>
              </a:solidFill>
              <a:latin typeface="Times New Roman"/>
              <a:ea typeface="Times New Roman"/>
              <a:cs typeface="Times New Roman"/>
              <a:sym typeface="Times New Roman"/>
            </a:endParaRPr>
          </a:p>
          <a:p>
            <a:pPr indent="0" lvl="0" marL="547370" marR="0" rtl="0" algn="l">
              <a:lnSpc>
                <a:spcPct val="100000"/>
              </a:lnSpc>
              <a:spcBef>
                <a:spcPts val="1040"/>
              </a:spcBef>
              <a:spcAft>
                <a:spcPts val="0"/>
              </a:spcAft>
              <a:buNone/>
            </a:pP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baseline="30000" i="1" lang="en-US" sz="3375">
                <a:solidFill>
                  <a:schemeClr val="dk1"/>
                </a:solidFill>
                <a:latin typeface="Times New Roman"/>
                <a:ea typeface="Times New Roman"/>
                <a:cs typeface="Times New Roman"/>
                <a:sym typeface="Times New Roman"/>
              </a:rPr>
              <a:t>A</a:t>
            </a:r>
            <a:r>
              <a:rPr lang="en-US" sz="2250">
                <a:solidFill>
                  <a:schemeClr val="dk1"/>
                </a:solidFill>
                <a:latin typeface="Noto Sans Symbols"/>
                <a:ea typeface="Noto Sans Symbols"/>
                <a:cs typeface="Noto Sans Symbols"/>
                <a:sym typeface="Noto Sans Symbols"/>
              </a:rPr>
              <a:t>⎤</a:t>
            </a:r>
            <a:endParaRPr sz="2250">
              <a:solidFill>
                <a:schemeClr val="dk1"/>
              </a:solidFill>
              <a:latin typeface="Noto Sans Symbols"/>
              <a:ea typeface="Noto Sans Symbols"/>
              <a:cs typeface="Noto Sans Symbols"/>
              <a:sym typeface="Noto Sans Symbols"/>
            </a:endParaRPr>
          </a:p>
        </p:txBody>
      </p:sp>
      <p:sp>
        <p:nvSpPr>
          <p:cNvPr id="376" name="Google Shape;376;p28"/>
          <p:cNvSpPr txBox="1"/>
          <p:nvPr/>
        </p:nvSpPr>
        <p:spPr>
          <a:xfrm>
            <a:off x="5414270" y="472597"/>
            <a:ext cx="1882139" cy="369570"/>
          </a:xfrm>
          <a:prstGeom prst="rect">
            <a:avLst/>
          </a:prstGeom>
          <a:noFill/>
          <a:ln>
            <a:noFill/>
          </a:ln>
        </p:spPr>
        <p:txBody>
          <a:bodyPr anchorCtr="0" anchor="t" bIns="0" lIns="0" spcFirstLastPara="1" rIns="0" wrap="square" tIns="13325">
            <a:spAutoFit/>
          </a:bodyPr>
          <a:lstStyle/>
          <a:p>
            <a:pPr indent="0" lvl="0" marL="50800" marR="0" rtl="0" algn="l">
              <a:lnSpc>
                <a:spcPct val="100000"/>
              </a:lnSpc>
              <a:spcBef>
                <a:spcPts val="0"/>
              </a:spcBef>
              <a:spcAft>
                <a:spcPts val="0"/>
              </a:spcAft>
              <a:buNone/>
            </a:pPr>
            <a:r>
              <a:rPr i="1" lang="en-US" sz="2250">
                <a:solidFill>
                  <a:schemeClr val="dk1"/>
                </a:solidFill>
                <a:latin typeface="Times New Roman"/>
                <a:ea typeface="Times New Roman"/>
                <a:cs typeface="Times New Roman"/>
                <a:sym typeface="Times New Roman"/>
              </a:rPr>
              <a:t>P(t) </a:t>
            </a: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i="1" lang="en-US" sz="2250">
                <a:solidFill>
                  <a:schemeClr val="dk1"/>
                </a:solidFill>
                <a:latin typeface="Times New Roman"/>
                <a:ea typeface="Times New Roman"/>
                <a:cs typeface="Times New Roman"/>
                <a:sym typeface="Times New Roman"/>
              </a:rPr>
              <a:t>At </a:t>
            </a:r>
            <a:r>
              <a:rPr baseline="30000" lang="en-US" sz="1950">
                <a:solidFill>
                  <a:schemeClr val="dk1"/>
                </a:solidFill>
                <a:latin typeface="Times New Roman"/>
                <a:ea typeface="Times New Roman"/>
                <a:cs typeface="Times New Roman"/>
                <a:sym typeface="Times New Roman"/>
              </a:rPr>
              <a:t>3  </a:t>
            </a:r>
            <a:r>
              <a:rPr lang="en-US" sz="2250">
                <a:solidFill>
                  <a:schemeClr val="dk1"/>
                </a:solidFill>
                <a:latin typeface="Noto Sans Symbols"/>
                <a:ea typeface="Noto Sans Symbols"/>
                <a:cs typeface="Noto Sans Symbols"/>
                <a:sym typeface="Noto Sans Symbols"/>
              </a:rPr>
              <a:t>+</a:t>
            </a:r>
            <a:r>
              <a:rPr lang="en-US" sz="2250">
                <a:solidFill>
                  <a:schemeClr val="dk1"/>
                </a:solidFill>
                <a:latin typeface="Times New Roman"/>
                <a:ea typeface="Times New Roman"/>
                <a:cs typeface="Times New Roman"/>
                <a:sym typeface="Times New Roman"/>
              </a:rPr>
              <a:t> </a:t>
            </a:r>
            <a:r>
              <a:rPr i="1" lang="en-US" sz="2250">
                <a:solidFill>
                  <a:schemeClr val="dk1"/>
                </a:solidFill>
                <a:latin typeface="Times New Roman"/>
                <a:ea typeface="Times New Roman"/>
                <a:cs typeface="Times New Roman"/>
                <a:sym typeface="Times New Roman"/>
              </a:rPr>
              <a:t>Bt </a:t>
            </a:r>
            <a:r>
              <a:rPr baseline="30000" lang="en-US" sz="1950">
                <a:solidFill>
                  <a:schemeClr val="dk1"/>
                </a:solidFill>
                <a:latin typeface="Times New Roman"/>
                <a:ea typeface="Times New Roman"/>
                <a:cs typeface="Times New Roman"/>
                <a:sym typeface="Times New Roman"/>
              </a:rPr>
              <a:t>2</a:t>
            </a:r>
            <a:endParaRPr baseline="30000" sz="1950">
              <a:solidFill>
                <a:schemeClr val="dk1"/>
              </a:solidFill>
              <a:latin typeface="Times New Roman"/>
              <a:ea typeface="Times New Roman"/>
              <a:cs typeface="Times New Roman"/>
              <a:sym typeface="Times New Roman"/>
            </a:endParaRPr>
          </a:p>
        </p:txBody>
      </p:sp>
      <p:sp>
        <p:nvSpPr>
          <p:cNvPr id="377" name="Google Shape;377;p28"/>
          <p:cNvSpPr/>
          <p:nvPr/>
        </p:nvSpPr>
        <p:spPr>
          <a:xfrm>
            <a:off x="457200" y="1447800"/>
            <a:ext cx="4502785" cy="1340485"/>
          </a:xfrm>
          <a:custGeom>
            <a:rect b="b" l="l" r="r" t="t"/>
            <a:pathLst>
              <a:path extrusionOk="0" h="1340485" w="4502785">
                <a:moveTo>
                  <a:pt x="4502658" y="1340358"/>
                </a:moveTo>
                <a:lnTo>
                  <a:pt x="4502658" y="0"/>
                </a:lnTo>
                <a:lnTo>
                  <a:pt x="0" y="0"/>
                </a:lnTo>
                <a:lnTo>
                  <a:pt x="0" y="1340358"/>
                </a:lnTo>
                <a:lnTo>
                  <a:pt x="4502658" y="1340358"/>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8" name="Google Shape;378;p28"/>
          <p:cNvSpPr txBox="1"/>
          <p:nvPr/>
        </p:nvSpPr>
        <p:spPr>
          <a:xfrm>
            <a:off x="500604" y="2112265"/>
            <a:ext cx="4442460" cy="561975"/>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i="1" lang="en-US" sz="3500">
                <a:solidFill>
                  <a:schemeClr val="dk1"/>
                </a:solidFill>
                <a:latin typeface="Times New Roman"/>
                <a:ea typeface="Times New Roman"/>
                <a:cs typeface="Times New Roman"/>
                <a:sym typeface="Times New Roman"/>
              </a:rPr>
              <a:t>P</a:t>
            </a:r>
            <a:r>
              <a:rPr lang="en-US" sz="3500">
                <a:solidFill>
                  <a:schemeClr val="dk1"/>
                </a:solidFill>
                <a:latin typeface="Times New Roman"/>
                <a:ea typeface="Times New Roman"/>
                <a:cs typeface="Times New Roman"/>
                <a:sym typeface="Times New Roman"/>
              </a:rPr>
              <a:t>'(0)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DP</a:t>
            </a:r>
            <a:r>
              <a:rPr baseline="-25000" lang="en-US" sz="3075">
                <a:solidFill>
                  <a:schemeClr val="dk1"/>
                </a:solidFill>
                <a:latin typeface="Times New Roman"/>
                <a:ea typeface="Times New Roman"/>
                <a:cs typeface="Times New Roman"/>
                <a:sym typeface="Times New Roman"/>
              </a:rPr>
              <a:t>0 </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P</a:t>
            </a:r>
            <a:r>
              <a:rPr lang="en-US" sz="3500">
                <a:solidFill>
                  <a:schemeClr val="dk1"/>
                </a:solidFill>
                <a:latin typeface="Times New Roman"/>
                <a:ea typeface="Times New Roman"/>
                <a:cs typeface="Times New Roman"/>
                <a:sym typeface="Times New Roman"/>
              </a:rPr>
              <a:t>'(1)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DP</a:t>
            </a:r>
            <a:r>
              <a:rPr baseline="-25000" lang="en-US" sz="3075">
                <a:solidFill>
                  <a:schemeClr val="dk1"/>
                </a:solidFill>
                <a:latin typeface="Times New Roman"/>
                <a:ea typeface="Times New Roman"/>
                <a:cs typeface="Times New Roman"/>
                <a:sym typeface="Times New Roman"/>
              </a:rPr>
              <a:t>1</a:t>
            </a:r>
            <a:r>
              <a:rPr lang="en-US" sz="3500">
                <a:solidFill>
                  <a:schemeClr val="dk1"/>
                </a:solidFill>
                <a:latin typeface="Times New Roman"/>
                <a:ea typeface="Times New Roman"/>
                <a:cs typeface="Times New Roman"/>
                <a:sym typeface="Times New Roman"/>
              </a:rPr>
              <a:t>;</a:t>
            </a:r>
            <a:endParaRPr sz="3500">
              <a:solidFill>
                <a:schemeClr val="dk1"/>
              </a:solidFill>
              <a:latin typeface="Times New Roman"/>
              <a:ea typeface="Times New Roman"/>
              <a:cs typeface="Times New Roman"/>
              <a:sym typeface="Times New Roman"/>
            </a:endParaRPr>
          </a:p>
        </p:txBody>
      </p:sp>
      <p:sp>
        <p:nvSpPr>
          <p:cNvPr id="379" name="Google Shape;379;p28"/>
          <p:cNvSpPr txBox="1"/>
          <p:nvPr/>
        </p:nvSpPr>
        <p:spPr>
          <a:xfrm>
            <a:off x="500604" y="1431812"/>
            <a:ext cx="3563620" cy="561975"/>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i="1" lang="en-US" sz="3500">
                <a:solidFill>
                  <a:schemeClr val="dk1"/>
                </a:solidFill>
                <a:latin typeface="Times New Roman"/>
                <a:ea typeface="Times New Roman"/>
                <a:cs typeface="Times New Roman"/>
                <a:sym typeface="Times New Roman"/>
              </a:rPr>
              <a:t>P</a:t>
            </a:r>
            <a:r>
              <a:rPr lang="en-US" sz="3500">
                <a:solidFill>
                  <a:schemeClr val="dk1"/>
                </a:solidFill>
                <a:latin typeface="Times New Roman"/>
                <a:ea typeface="Times New Roman"/>
                <a:cs typeface="Times New Roman"/>
                <a:sym typeface="Times New Roman"/>
              </a:rPr>
              <a:t>(0)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P</a:t>
            </a:r>
            <a:r>
              <a:rPr baseline="-25000" lang="en-US" sz="3075">
                <a:solidFill>
                  <a:schemeClr val="dk1"/>
                </a:solidFill>
                <a:latin typeface="Times New Roman"/>
                <a:ea typeface="Times New Roman"/>
                <a:cs typeface="Times New Roman"/>
                <a:sym typeface="Times New Roman"/>
              </a:rPr>
              <a:t>0 </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P</a:t>
            </a:r>
            <a:r>
              <a:rPr lang="en-US" sz="3500">
                <a:solidFill>
                  <a:schemeClr val="dk1"/>
                </a:solidFill>
                <a:latin typeface="Times New Roman"/>
                <a:ea typeface="Times New Roman"/>
                <a:cs typeface="Times New Roman"/>
                <a:sym typeface="Times New Roman"/>
              </a:rPr>
              <a:t>(1)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i="1" lang="en-US" sz="3500">
                <a:solidFill>
                  <a:schemeClr val="dk1"/>
                </a:solidFill>
                <a:latin typeface="Times New Roman"/>
                <a:ea typeface="Times New Roman"/>
                <a:cs typeface="Times New Roman"/>
                <a:sym typeface="Times New Roman"/>
              </a:rPr>
              <a:t>P</a:t>
            </a:r>
            <a:r>
              <a:rPr baseline="-25000" lang="en-US" sz="3075">
                <a:solidFill>
                  <a:schemeClr val="dk1"/>
                </a:solidFill>
                <a:latin typeface="Times New Roman"/>
                <a:ea typeface="Times New Roman"/>
                <a:cs typeface="Times New Roman"/>
                <a:sym typeface="Times New Roman"/>
              </a:rPr>
              <a:t>1</a:t>
            </a:r>
            <a:r>
              <a:rPr lang="en-US" sz="3500">
                <a:solidFill>
                  <a:schemeClr val="dk1"/>
                </a:solidFill>
                <a:latin typeface="Times New Roman"/>
                <a:ea typeface="Times New Roman"/>
                <a:cs typeface="Times New Roman"/>
                <a:sym typeface="Times New Roman"/>
              </a:rPr>
              <a:t>;</a:t>
            </a:r>
            <a:endParaRPr sz="3500">
              <a:solidFill>
                <a:schemeClr val="dk1"/>
              </a:solidFill>
              <a:latin typeface="Times New Roman"/>
              <a:ea typeface="Times New Roman"/>
              <a:cs typeface="Times New Roman"/>
              <a:sym typeface="Times New Roman"/>
            </a:endParaRPr>
          </a:p>
        </p:txBody>
      </p:sp>
      <p:sp>
        <p:nvSpPr>
          <p:cNvPr id="380" name="Google Shape;380;p28"/>
          <p:cNvSpPr/>
          <p:nvPr/>
        </p:nvSpPr>
        <p:spPr>
          <a:xfrm>
            <a:off x="456819" y="4572000"/>
            <a:ext cx="4834890" cy="2517140"/>
          </a:xfrm>
          <a:custGeom>
            <a:rect b="b" l="l" r="r" t="t"/>
            <a:pathLst>
              <a:path extrusionOk="0" h="2517140" w="4834890">
                <a:moveTo>
                  <a:pt x="4834509" y="2516886"/>
                </a:moveTo>
                <a:lnTo>
                  <a:pt x="4834508" y="0"/>
                </a:lnTo>
                <a:lnTo>
                  <a:pt x="0" y="0"/>
                </a:lnTo>
                <a:lnTo>
                  <a:pt x="0" y="2516886"/>
                </a:lnTo>
                <a:lnTo>
                  <a:pt x="4834509" y="2516886"/>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p28"/>
          <p:cNvSpPr txBox="1"/>
          <p:nvPr/>
        </p:nvSpPr>
        <p:spPr>
          <a:xfrm>
            <a:off x="4293489" y="6204786"/>
            <a:ext cx="850265" cy="528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382" name="Google Shape;382;p28"/>
          <p:cNvSpPr txBox="1"/>
          <p:nvPr/>
        </p:nvSpPr>
        <p:spPr>
          <a:xfrm>
            <a:off x="4268089" y="5400138"/>
            <a:ext cx="1026160" cy="52895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a:t>
            </a:r>
            <a:endParaRPr baseline="-25000" sz="4950">
              <a:solidFill>
                <a:schemeClr val="dk1"/>
              </a:solidFill>
              <a:latin typeface="Times New Roman"/>
              <a:ea typeface="Times New Roman"/>
              <a:cs typeface="Times New Roman"/>
              <a:sym typeface="Times New Roman"/>
            </a:endParaRPr>
          </a:p>
        </p:txBody>
      </p:sp>
      <p:sp>
        <p:nvSpPr>
          <p:cNvPr id="383" name="Google Shape;383;p28"/>
          <p:cNvSpPr txBox="1"/>
          <p:nvPr/>
        </p:nvSpPr>
        <p:spPr>
          <a:xfrm>
            <a:off x="2213996" y="6204786"/>
            <a:ext cx="186690" cy="528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384" name="Google Shape;384;p28"/>
          <p:cNvSpPr txBox="1"/>
          <p:nvPr/>
        </p:nvSpPr>
        <p:spPr>
          <a:xfrm>
            <a:off x="2213996" y="5802462"/>
            <a:ext cx="391795" cy="528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0</a:t>
            </a:r>
            <a:endParaRPr baseline="-25000" sz="4950">
              <a:solidFill>
                <a:schemeClr val="dk1"/>
              </a:solidFill>
              <a:latin typeface="Times New Roman"/>
              <a:ea typeface="Times New Roman"/>
              <a:cs typeface="Times New Roman"/>
              <a:sym typeface="Times New Roman"/>
            </a:endParaRPr>
          </a:p>
        </p:txBody>
      </p:sp>
      <p:sp>
        <p:nvSpPr>
          <p:cNvPr id="385" name="Google Shape;385;p28"/>
          <p:cNvSpPr txBox="1"/>
          <p:nvPr/>
        </p:nvSpPr>
        <p:spPr>
          <a:xfrm>
            <a:off x="2188596" y="4998569"/>
            <a:ext cx="439420" cy="52895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1</a:t>
            </a:r>
            <a:endParaRPr baseline="-25000" sz="4950">
              <a:solidFill>
                <a:schemeClr val="dk1"/>
              </a:solidFill>
              <a:latin typeface="Times New Roman"/>
              <a:ea typeface="Times New Roman"/>
              <a:cs typeface="Times New Roman"/>
              <a:sym typeface="Times New Roman"/>
            </a:endParaRPr>
          </a:p>
        </p:txBody>
      </p:sp>
      <p:sp>
        <p:nvSpPr>
          <p:cNvPr id="386" name="Google Shape;386;p28"/>
          <p:cNvSpPr txBox="1"/>
          <p:nvPr/>
        </p:nvSpPr>
        <p:spPr>
          <a:xfrm>
            <a:off x="2188596" y="6453245"/>
            <a:ext cx="446405" cy="52895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25000" lang="en-US" sz="495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3</a:t>
            </a:r>
            <a:endParaRPr sz="3300">
              <a:solidFill>
                <a:schemeClr val="dk1"/>
              </a:solidFill>
              <a:latin typeface="Times New Roman"/>
              <a:ea typeface="Times New Roman"/>
              <a:cs typeface="Times New Roman"/>
              <a:sym typeface="Times New Roman"/>
            </a:endParaRPr>
          </a:p>
        </p:txBody>
      </p:sp>
      <p:sp>
        <p:nvSpPr>
          <p:cNvPr id="387" name="Google Shape;387;p28"/>
          <p:cNvSpPr txBox="1"/>
          <p:nvPr/>
        </p:nvSpPr>
        <p:spPr>
          <a:xfrm>
            <a:off x="1637922" y="6553795"/>
            <a:ext cx="186690" cy="528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388" name="Google Shape;388;p28"/>
          <p:cNvSpPr txBox="1"/>
          <p:nvPr/>
        </p:nvSpPr>
        <p:spPr>
          <a:xfrm>
            <a:off x="409955" y="5400167"/>
            <a:ext cx="2028825" cy="52895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25000" lang="en-US" sz="495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389" name="Google Shape;389;p28"/>
          <p:cNvSpPr txBox="1"/>
          <p:nvPr/>
        </p:nvSpPr>
        <p:spPr>
          <a:xfrm>
            <a:off x="435355" y="6553834"/>
            <a:ext cx="186690" cy="528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390" name="Google Shape;390;p28"/>
          <p:cNvSpPr txBox="1"/>
          <p:nvPr/>
        </p:nvSpPr>
        <p:spPr>
          <a:xfrm>
            <a:off x="4061452" y="6553795"/>
            <a:ext cx="1108075" cy="52895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30000" lang="en-US" sz="4950">
                <a:solidFill>
                  <a:schemeClr val="dk1"/>
                </a:solidFill>
                <a:latin typeface="Times New Roman"/>
                <a:ea typeface="Times New Roman"/>
                <a:cs typeface="Times New Roman"/>
                <a:sym typeface="Times New Roman"/>
              </a:rPr>
              <a:t>0</a:t>
            </a:r>
            <a:r>
              <a:rPr lang="en-US" sz="3300">
                <a:solidFill>
                  <a:schemeClr val="dk1"/>
                </a:solidFill>
                <a:latin typeface="Noto Sans Symbols"/>
                <a:ea typeface="Noto Sans Symbols"/>
                <a:cs typeface="Noto Sans Symbols"/>
                <a:sym typeface="Noto Sans Symbols"/>
              </a:rPr>
              <a:t>⎦⎣</a:t>
            </a:r>
            <a:r>
              <a:rPr baseline="30000" i="1" lang="en-US" sz="4950">
                <a:solidFill>
                  <a:schemeClr val="dk1"/>
                </a:solidFill>
                <a:latin typeface="Times New Roman"/>
                <a:ea typeface="Times New Roman"/>
                <a:cs typeface="Times New Roman"/>
                <a:sym typeface="Times New Roman"/>
              </a:rPr>
              <a:t>D</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391" name="Google Shape;391;p28"/>
          <p:cNvSpPr txBox="1"/>
          <p:nvPr/>
        </p:nvSpPr>
        <p:spPr>
          <a:xfrm>
            <a:off x="4086894" y="5802462"/>
            <a:ext cx="1057275" cy="528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aseline="-25000" lang="en-US" sz="4950">
                <a:solidFill>
                  <a:schemeClr val="dk1"/>
                </a:solidFill>
                <a:latin typeface="Times New Roman"/>
                <a:ea typeface="Times New Roman"/>
                <a:cs typeface="Times New Roman"/>
                <a:sym typeface="Times New Roman"/>
              </a:rPr>
              <a:t>0</a:t>
            </a:r>
            <a:r>
              <a:rPr lang="en-US" sz="3300">
                <a:solidFill>
                  <a:schemeClr val="dk1"/>
                </a:solidFill>
                <a:latin typeface="Noto Sans Symbols"/>
                <a:ea typeface="Noto Sans Symbols"/>
                <a:cs typeface="Noto Sans Symbols"/>
                <a:sym typeface="Noto Sans Symbols"/>
              </a:rPr>
              <a:t>⎥⎢</a:t>
            </a:r>
            <a:r>
              <a:rPr baseline="-25000" i="1" lang="en-US" sz="4950">
                <a:solidFill>
                  <a:schemeClr val="dk1"/>
                </a:solidFill>
                <a:latin typeface="Times New Roman"/>
                <a:ea typeface="Times New Roman"/>
                <a:cs typeface="Times New Roman"/>
                <a:sym typeface="Times New Roman"/>
              </a:rPr>
              <a:t>C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392" name="Google Shape;392;p28"/>
          <p:cNvSpPr txBox="1"/>
          <p:nvPr/>
        </p:nvSpPr>
        <p:spPr>
          <a:xfrm>
            <a:off x="4057719" y="4998569"/>
            <a:ext cx="1111885" cy="52895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25000" lang="en-US" sz="4950">
                <a:solidFill>
                  <a:schemeClr val="dk1"/>
                </a:solidFill>
                <a:latin typeface="Times New Roman"/>
                <a:ea typeface="Times New Roman"/>
                <a:cs typeface="Times New Roman"/>
                <a:sym typeface="Times New Roman"/>
              </a:rPr>
              <a:t>1</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25000" i="1" lang="en-US" sz="4950">
                <a:solidFill>
                  <a:schemeClr val="dk1"/>
                </a:solidFill>
                <a:latin typeface="Times New Roman"/>
                <a:ea typeface="Times New Roman"/>
                <a:cs typeface="Times New Roman"/>
                <a:sym typeface="Times New Roman"/>
              </a:rPr>
              <a:t>B</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393" name="Google Shape;393;p28"/>
          <p:cNvSpPr txBox="1"/>
          <p:nvPr/>
        </p:nvSpPr>
        <p:spPr>
          <a:xfrm>
            <a:off x="4083161" y="4596203"/>
            <a:ext cx="1060450" cy="528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aseline="30000" lang="en-US" sz="4950">
                <a:solidFill>
                  <a:schemeClr val="dk1"/>
                </a:solidFill>
                <a:latin typeface="Times New Roman"/>
                <a:ea typeface="Times New Roman"/>
                <a:cs typeface="Times New Roman"/>
                <a:sym typeface="Times New Roman"/>
              </a:rPr>
              <a:t>1</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30000" i="1" lang="en-US" sz="4950">
                <a:solidFill>
                  <a:schemeClr val="dk1"/>
                </a:solidFill>
                <a:latin typeface="Times New Roman"/>
                <a:ea typeface="Times New Roman"/>
                <a:cs typeface="Times New Roman"/>
                <a:sym typeface="Times New Roman"/>
              </a:rPr>
              <a:t>A</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394" name="Google Shape;394;p28"/>
          <p:cNvSpPr txBox="1"/>
          <p:nvPr/>
        </p:nvSpPr>
        <p:spPr>
          <a:xfrm>
            <a:off x="409955" y="6453209"/>
            <a:ext cx="1440180" cy="52895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DP</a:t>
            </a:r>
            <a:r>
              <a:rPr lang="en-US" sz="3300">
                <a:solidFill>
                  <a:schemeClr val="dk1"/>
                </a:solidFill>
                <a:latin typeface="Times New Roman"/>
                <a:ea typeface="Times New Roman"/>
                <a:cs typeface="Times New Roman"/>
                <a:sym typeface="Times New Roman"/>
              </a:rPr>
              <a:t>(1) </a:t>
            </a:r>
            <a:r>
              <a:rPr baseline="30000" lang="en-US" sz="4950">
                <a:solidFill>
                  <a:schemeClr val="dk1"/>
                </a:solidFill>
                <a:latin typeface="Noto Sans Symbols"/>
                <a:ea typeface="Noto Sans Symbols"/>
                <a:cs typeface="Noto Sans Symbols"/>
                <a:sym typeface="Noto Sans Symbols"/>
              </a:rPr>
              <a:t>⎥</a:t>
            </a:r>
            <a:endParaRPr baseline="30000" sz="4950">
              <a:solidFill>
                <a:schemeClr val="dk1"/>
              </a:solidFill>
              <a:latin typeface="Noto Sans Symbols"/>
              <a:ea typeface="Noto Sans Symbols"/>
              <a:cs typeface="Noto Sans Symbols"/>
              <a:sym typeface="Noto Sans Symbols"/>
            </a:endParaRPr>
          </a:p>
        </p:txBody>
      </p:sp>
      <p:sp>
        <p:nvSpPr>
          <p:cNvPr id="395" name="Google Shape;395;p28"/>
          <p:cNvSpPr txBox="1"/>
          <p:nvPr/>
        </p:nvSpPr>
        <p:spPr>
          <a:xfrm>
            <a:off x="435355" y="5824574"/>
            <a:ext cx="1389380" cy="5289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aseline="30000" lang="en-US" sz="4950">
                <a:solidFill>
                  <a:schemeClr val="dk1"/>
                </a:solidFill>
                <a:latin typeface="Noto Sans Symbols"/>
                <a:ea typeface="Noto Sans Symbols"/>
                <a:cs typeface="Noto Sans Symbols"/>
                <a:sym typeface="Noto Sans Symbols"/>
              </a:rPr>
              <a:t>⎢</a:t>
            </a:r>
            <a:r>
              <a:rPr i="1" lang="en-US" sz="3300">
                <a:solidFill>
                  <a:schemeClr val="dk1"/>
                </a:solidFill>
                <a:latin typeface="Times New Roman"/>
                <a:ea typeface="Times New Roman"/>
                <a:cs typeface="Times New Roman"/>
                <a:sym typeface="Times New Roman"/>
              </a:rPr>
              <a:t>DP</a:t>
            </a:r>
            <a:r>
              <a:rPr lang="en-US" sz="3300">
                <a:solidFill>
                  <a:schemeClr val="dk1"/>
                </a:solidFill>
                <a:latin typeface="Times New Roman"/>
                <a:ea typeface="Times New Roman"/>
                <a:cs typeface="Times New Roman"/>
                <a:sym typeface="Times New Roman"/>
              </a:rPr>
              <a:t>(0)</a:t>
            </a:r>
            <a:r>
              <a:rPr baseline="30000" lang="en-US" sz="4950">
                <a:solidFill>
                  <a:schemeClr val="dk1"/>
                </a:solidFill>
                <a:latin typeface="Noto Sans Symbols"/>
                <a:ea typeface="Noto Sans Symbols"/>
                <a:cs typeface="Noto Sans Symbols"/>
                <a:sym typeface="Noto Sans Symbols"/>
              </a:rPr>
              <a:t>⎥</a:t>
            </a:r>
            <a:endParaRPr baseline="30000" sz="4950">
              <a:solidFill>
                <a:schemeClr val="dk1"/>
              </a:solidFill>
              <a:latin typeface="Noto Sans Symbols"/>
              <a:ea typeface="Noto Sans Symbols"/>
              <a:cs typeface="Noto Sans Symbols"/>
              <a:sym typeface="Noto Sans Symbols"/>
            </a:endParaRPr>
          </a:p>
        </p:txBody>
      </p:sp>
      <p:sp>
        <p:nvSpPr>
          <p:cNvPr id="396" name="Google Shape;396;p28"/>
          <p:cNvSpPr txBox="1"/>
          <p:nvPr/>
        </p:nvSpPr>
        <p:spPr>
          <a:xfrm>
            <a:off x="409955" y="5195143"/>
            <a:ext cx="1440180" cy="52895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P</a:t>
            </a:r>
            <a:r>
              <a:rPr lang="en-US" sz="3300">
                <a:solidFill>
                  <a:schemeClr val="dk1"/>
                </a:solidFill>
                <a:latin typeface="Times New Roman"/>
                <a:ea typeface="Times New Roman"/>
                <a:cs typeface="Times New Roman"/>
                <a:sym typeface="Times New Roman"/>
              </a:rPr>
              <a:t>(1)	</a:t>
            </a:r>
            <a:r>
              <a:rPr baseline="30000" lang="en-US" sz="4950">
                <a:solidFill>
                  <a:schemeClr val="dk1"/>
                </a:solidFill>
                <a:latin typeface="Noto Sans Symbols"/>
                <a:ea typeface="Noto Sans Symbols"/>
                <a:cs typeface="Noto Sans Symbols"/>
                <a:sym typeface="Noto Sans Symbols"/>
              </a:rPr>
              <a:t>⎥</a:t>
            </a:r>
            <a:endParaRPr baseline="30000" sz="4950">
              <a:solidFill>
                <a:schemeClr val="dk1"/>
              </a:solidFill>
              <a:latin typeface="Noto Sans Symbols"/>
              <a:ea typeface="Noto Sans Symbols"/>
              <a:cs typeface="Noto Sans Symbols"/>
              <a:sym typeface="Noto Sans Symbols"/>
            </a:endParaRPr>
          </a:p>
        </p:txBody>
      </p:sp>
      <p:sp>
        <p:nvSpPr>
          <p:cNvPr id="397" name="Google Shape;397;p28"/>
          <p:cNvSpPr txBox="1"/>
          <p:nvPr/>
        </p:nvSpPr>
        <p:spPr>
          <a:xfrm>
            <a:off x="435355" y="4439622"/>
            <a:ext cx="3317240" cy="2542540"/>
          </a:xfrm>
          <a:prstGeom prst="rect">
            <a:avLst/>
          </a:prstGeom>
          <a:noFill/>
          <a:ln>
            <a:noFill/>
          </a:ln>
        </p:spPr>
        <p:txBody>
          <a:bodyPr anchorCtr="0" anchor="t" bIns="0" lIns="0" spcFirstLastPara="1" rIns="0" wrap="square" tIns="139050">
            <a:spAutoFit/>
          </a:bodyPr>
          <a:lstStyle/>
          <a:p>
            <a:pPr indent="0" lvl="0" marL="0" marR="5080" rtl="0" algn="r">
              <a:lnSpc>
                <a:spcPct val="100000"/>
              </a:lnSpc>
              <a:spcBef>
                <a:spcPts val="0"/>
              </a:spcBef>
              <a:spcAft>
                <a:spcPts val="0"/>
              </a:spcAft>
              <a:buNone/>
            </a:pPr>
            <a:r>
              <a:rPr baseline="-25000" lang="en-US" sz="495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P</a:t>
            </a:r>
            <a:r>
              <a:rPr lang="en-US" sz="3300">
                <a:solidFill>
                  <a:schemeClr val="dk1"/>
                </a:solidFill>
                <a:latin typeface="Times New Roman"/>
                <a:ea typeface="Times New Roman"/>
                <a:cs typeface="Times New Roman"/>
                <a:sym typeface="Times New Roman"/>
              </a:rPr>
              <a:t>(0) </a:t>
            </a:r>
            <a:r>
              <a:rPr baseline="-25000" lang="en-US" sz="495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	</a:t>
            </a:r>
            <a:r>
              <a:rPr baseline="-25000" lang="en-US" sz="495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0	0	0</a:t>
            </a:r>
            <a:endParaRPr sz="3300">
              <a:solidFill>
                <a:schemeClr val="dk1"/>
              </a:solidFill>
              <a:latin typeface="Times New Roman"/>
              <a:ea typeface="Times New Roman"/>
              <a:cs typeface="Times New Roman"/>
              <a:sym typeface="Times New Roman"/>
            </a:endParaRPr>
          </a:p>
          <a:p>
            <a:pPr indent="0" lvl="0" marL="0" marR="7620" rtl="0" algn="r">
              <a:lnSpc>
                <a:spcPct val="100000"/>
              </a:lnSpc>
              <a:spcBef>
                <a:spcPts val="994"/>
              </a:spcBef>
              <a:spcAft>
                <a:spcPts val="0"/>
              </a:spcAft>
              <a:buNone/>
            </a:pPr>
            <a:r>
              <a:rPr lang="en-US" sz="3300">
                <a:solidFill>
                  <a:schemeClr val="dk1"/>
                </a:solidFill>
                <a:latin typeface="Times New Roman"/>
                <a:ea typeface="Times New Roman"/>
                <a:cs typeface="Times New Roman"/>
                <a:sym typeface="Times New Roman"/>
              </a:rPr>
              <a:t>1	1</a:t>
            </a:r>
            <a:endParaRPr sz="3300">
              <a:solidFill>
                <a:schemeClr val="dk1"/>
              </a:solidFill>
              <a:latin typeface="Times New Roman"/>
              <a:ea typeface="Times New Roman"/>
              <a:cs typeface="Times New Roman"/>
              <a:sym typeface="Times New Roman"/>
            </a:endParaRPr>
          </a:p>
          <a:p>
            <a:pPr indent="0" lvl="0" marL="0" marR="7620" rtl="0" algn="r">
              <a:lnSpc>
                <a:spcPct val="100000"/>
              </a:lnSpc>
              <a:spcBef>
                <a:spcPts val="994"/>
              </a:spcBef>
              <a:spcAft>
                <a:spcPts val="0"/>
              </a:spcAft>
              <a:buNone/>
            </a:pPr>
            <a:r>
              <a:rPr lang="en-US" sz="3300">
                <a:solidFill>
                  <a:schemeClr val="dk1"/>
                </a:solidFill>
                <a:latin typeface="Times New Roman"/>
                <a:ea typeface="Times New Roman"/>
                <a:cs typeface="Times New Roman"/>
                <a:sym typeface="Times New Roman"/>
              </a:rPr>
              <a:t>0	1</a:t>
            </a:r>
            <a:endParaRPr sz="3300">
              <a:solidFill>
                <a:schemeClr val="dk1"/>
              </a:solidFill>
              <a:latin typeface="Times New Roman"/>
              <a:ea typeface="Times New Roman"/>
              <a:cs typeface="Times New Roman"/>
              <a:sym typeface="Times New Roman"/>
            </a:endParaRPr>
          </a:p>
          <a:p>
            <a:pPr indent="0" lvl="0" marL="0" marR="7620" rtl="0" algn="r">
              <a:lnSpc>
                <a:spcPct val="100000"/>
              </a:lnSpc>
              <a:spcBef>
                <a:spcPts val="990"/>
              </a:spcBef>
              <a:spcAft>
                <a:spcPts val="0"/>
              </a:spcAft>
              <a:buNone/>
            </a:pPr>
            <a:r>
              <a:rPr lang="en-US" sz="3300">
                <a:solidFill>
                  <a:schemeClr val="dk1"/>
                </a:solidFill>
                <a:latin typeface="Times New Roman"/>
                <a:ea typeface="Times New Roman"/>
                <a:cs typeface="Times New Roman"/>
                <a:sym typeface="Times New Roman"/>
              </a:rPr>
              <a:t>2	1</a:t>
            </a:r>
            <a:endParaRPr sz="3300">
              <a:solidFill>
                <a:schemeClr val="dk1"/>
              </a:solidFill>
              <a:latin typeface="Times New Roman"/>
              <a:ea typeface="Times New Roman"/>
              <a:cs typeface="Times New Roman"/>
              <a:sym typeface="Times New Roman"/>
            </a:endParaRPr>
          </a:p>
        </p:txBody>
      </p:sp>
      <p:sp>
        <p:nvSpPr>
          <p:cNvPr id="398" name="Google Shape;398;p28"/>
          <p:cNvSpPr txBox="1"/>
          <p:nvPr/>
        </p:nvSpPr>
        <p:spPr>
          <a:xfrm>
            <a:off x="977138" y="3542791"/>
            <a:ext cx="1769110"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000">
                <a:solidFill>
                  <a:srgbClr val="FFCC99"/>
                </a:solidFill>
                <a:latin typeface="Arial"/>
                <a:ea typeface="Arial"/>
                <a:cs typeface="Arial"/>
                <a:sym typeface="Arial"/>
              </a:rPr>
              <a:t>Solve to get:</a:t>
            </a:r>
            <a:endParaRPr sz="2000">
              <a:solidFill>
                <a:schemeClr val="dk1"/>
              </a:solidFill>
              <a:latin typeface="Arial"/>
              <a:ea typeface="Arial"/>
              <a:cs typeface="Arial"/>
              <a:sym typeface="Arial"/>
            </a:endParaRPr>
          </a:p>
        </p:txBody>
      </p:sp>
      <p:grpSp>
        <p:nvGrpSpPr>
          <p:cNvPr id="399" name="Google Shape;399;p28"/>
          <p:cNvGrpSpPr/>
          <p:nvPr/>
        </p:nvGrpSpPr>
        <p:grpSpPr>
          <a:xfrm>
            <a:off x="2376677" y="4675632"/>
            <a:ext cx="1915160" cy="2219325"/>
            <a:chOff x="2376677" y="4675632"/>
            <a:chExt cx="1915160" cy="2219325"/>
          </a:xfrm>
        </p:grpSpPr>
        <p:sp>
          <p:nvSpPr>
            <p:cNvPr id="400" name="Google Shape;400;p28"/>
            <p:cNvSpPr/>
            <p:nvPr/>
          </p:nvSpPr>
          <p:spPr>
            <a:xfrm>
              <a:off x="2381249" y="4680204"/>
              <a:ext cx="1905000" cy="2209800"/>
            </a:xfrm>
            <a:custGeom>
              <a:rect b="b" l="l" r="r" t="t"/>
              <a:pathLst>
                <a:path extrusionOk="0" h="2209800" w="1905000">
                  <a:moveTo>
                    <a:pt x="1905000" y="2209800"/>
                  </a:moveTo>
                  <a:lnTo>
                    <a:pt x="1904999" y="0"/>
                  </a:lnTo>
                  <a:lnTo>
                    <a:pt x="0" y="0"/>
                  </a:lnTo>
                  <a:lnTo>
                    <a:pt x="0" y="2209800"/>
                  </a:lnTo>
                  <a:lnTo>
                    <a:pt x="1905000" y="2209800"/>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1" name="Google Shape;401;p28"/>
            <p:cNvSpPr/>
            <p:nvPr/>
          </p:nvSpPr>
          <p:spPr>
            <a:xfrm>
              <a:off x="2376677" y="4675632"/>
              <a:ext cx="1915160" cy="2219325"/>
            </a:xfrm>
            <a:custGeom>
              <a:rect b="b" l="l" r="r" t="t"/>
              <a:pathLst>
                <a:path extrusionOk="0" h="2219325" w="1915160">
                  <a:moveTo>
                    <a:pt x="1914906" y="2218944"/>
                  </a:moveTo>
                  <a:lnTo>
                    <a:pt x="1914905" y="0"/>
                  </a:lnTo>
                  <a:lnTo>
                    <a:pt x="0" y="0"/>
                  </a:lnTo>
                  <a:lnTo>
                    <a:pt x="0" y="2218944"/>
                  </a:lnTo>
                  <a:lnTo>
                    <a:pt x="4572" y="2218944"/>
                  </a:lnTo>
                  <a:lnTo>
                    <a:pt x="4572" y="9144"/>
                  </a:lnTo>
                  <a:lnTo>
                    <a:pt x="9906" y="4572"/>
                  </a:lnTo>
                  <a:lnTo>
                    <a:pt x="9906" y="9144"/>
                  </a:lnTo>
                  <a:lnTo>
                    <a:pt x="1904999" y="9144"/>
                  </a:lnTo>
                  <a:lnTo>
                    <a:pt x="1904999" y="4572"/>
                  </a:lnTo>
                  <a:lnTo>
                    <a:pt x="1909571" y="9144"/>
                  </a:lnTo>
                  <a:lnTo>
                    <a:pt x="1909572" y="2218944"/>
                  </a:lnTo>
                  <a:lnTo>
                    <a:pt x="1914906" y="2218944"/>
                  </a:lnTo>
                  <a:close/>
                </a:path>
                <a:path extrusionOk="0" h="2219325" w="1915160">
                  <a:moveTo>
                    <a:pt x="9906" y="9144"/>
                  </a:moveTo>
                  <a:lnTo>
                    <a:pt x="9906" y="4572"/>
                  </a:lnTo>
                  <a:lnTo>
                    <a:pt x="4572" y="9144"/>
                  </a:lnTo>
                  <a:lnTo>
                    <a:pt x="9906" y="9144"/>
                  </a:lnTo>
                  <a:close/>
                </a:path>
                <a:path extrusionOk="0" h="2219325" w="1915160">
                  <a:moveTo>
                    <a:pt x="9906" y="2209800"/>
                  </a:moveTo>
                  <a:lnTo>
                    <a:pt x="9906" y="9144"/>
                  </a:lnTo>
                  <a:lnTo>
                    <a:pt x="4572" y="9144"/>
                  </a:lnTo>
                  <a:lnTo>
                    <a:pt x="4572" y="2209800"/>
                  </a:lnTo>
                  <a:lnTo>
                    <a:pt x="9906" y="2209800"/>
                  </a:lnTo>
                  <a:close/>
                </a:path>
                <a:path extrusionOk="0" h="2219325" w="1915160">
                  <a:moveTo>
                    <a:pt x="1909572" y="2209800"/>
                  </a:moveTo>
                  <a:lnTo>
                    <a:pt x="4572" y="2209800"/>
                  </a:lnTo>
                  <a:lnTo>
                    <a:pt x="9906" y="2214372"/>
                  </a:lnTo>
                  <a:lnTo>
                    <a:pt x="9906" y="2218944"/>
                  </a:lnTo>
                  <a:lnTo>
                    <a:pt x="1905000" y="2218944"/>
                  </a:lnTo>
                  <a:lnTo>
                    <a:pt x="1905000" y="2214372"/>
                  </a:lnTo>
                  <a:lnTo>
                    <a:pt x="1909572" y="2209800"/>
                  </a:lnTo>
                  <a:close/>
                </a:path>
                <a:path extrusionOk="0" h="2219325" w="1915160">
                  <a:moveTo>
                    <a:pt x="9906" y="2218944"/>
                  </a:moveTo>
                  <a:lnTo>
                    <a:pt x="9906" y="2214372"/>
                  </a:lnTo>
                  <a:lnTo>
                    <a:pt x="4572" y="2209800"/>
                  </a:lnTo>
                  <a:lnTo>
                    <a:pt x="4572" y="2218944"/>
                  </a:lnTo>
                  <a:lnTo>
                    <a:pt x="9906" y="2218944"/>
                  </a:lnTo>
                  <a:close/>
                </a:path>
                <a:path extrusionOk="0" h="2219325" w="1915160">
                  <a:moveTo>
                    <a:pt x="1909571" y="9144"/>
                  </a:moveTo>
                  <a:lnTo>
                    <a:pt x="1904999" y="4572"/>
                  </a:lnTo>
                  <a:lnTo>
                    <a:pt x="1904999" y="9144"/>
                  </a:lnTo>
                  <a:lnTo>
                    <a:pt x="1909571" y="9144"/>
                  </a:lnTo>
                  <a:close/>
                </a:path>
                <a:path extrusionOk="0" h="2219325" w="1915160">
                  <a:moveTo>
                    <a:pt x="1909572" y="2209800"/>
                  </a:moveTo>
                  <a:lnTo>
                    <a:pt x="1909571" y="9144"/>
                  </a:lnTo>
                  <a:lnTo>
                    <a:pt x="1904999" y="9144"/>
                  </a:lnTo>
                  <a:lnTo>
                    <a:pt x="1905000" y="2209800"/>
                  </a:lnTo>
                  <a:lnTo>
                    <a:pt x="1909572" y="2209800"/>
                  </a:lnTo>
                  <a:close/>
                </a:path>
                <a:path extrusionOk="0" h="2219325" w="1915160">
                  <a:moveTo>
                    <a:pt x="1909572" y="2218944"/>
                  </a:moveTo>
                  <a:lnTo>
                    <a:pt x="1909572" y="2209800"/>
                  </a:lnTo>
                  <a:lnTo>
                    <a:pt x="1905000" y="2214372"/>
                  </a:lnTo>
                  <a:lnTo>
                    <a:pt x="1905000" y="2218944"/>
                  </a:lnTo>
                  <a:lnTo>
                    <a:pt x="1909572" y="221894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29"/>
          <p:cNvSpPr/>
          <p:nvPr/>
        </p:nvSpPr>
        <p:spPr>
          <a:xfrm>
            <a:off x="876300" y="3238500"/>
            <a:ext cx="8214359" cy="2849880"/>
          </a:xfrm>
          <a:custGeom>
            <a:rect b="b" l="l" r="r" t="t"/>
            <a:pathLst>
              <a:path extrusionOk="0" h="2849879" w="8214359">
                <a:moveTo>
                  <a:pt x="8214359" y="2849879"/>
                </a:moveTo>
                <a:lnTo>
                  <a:pt x="8214359" y="0"/>
                </a:lnTo>
                <a:lnTo>
                  <a:pt x="0" y="0"/>
                </a:lnTo>
                <a:lnTo>
                  <a:pt x="0" y="2849880"/>
                </a:lnTo>
                <a:lnTo>
                  <a:pt x="8214359" y="284987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7" name="Google Shape;407;p29"/>
          <p:cNvSpPr txBox="1"/>
          <p:nvPr/>
        </p:nvSpPr>
        <p:spPr>
          <a:xfrm>
            <a:off x="5909835" y="4365448"/>
            <a:ext cx="3197225" cy="572770"/>
          </a:xfrm>
          <a:prstGeom prst="rect">
            <a:avLst/>
          </a:prstGeom>
          <a:noFill/>
          <a:ln>
            <a:noFill/>
          </a:ln>
        </p:spPr>
        <p:txBody>
          <a:bodyPr anchorCtr="0" anchor="t" bIns="0" lIns="0" spcFirstLastPara="1" rIns="0" wrap="square" tIns="11425">
            <a:spAutoFit/>
          </a:bodyPr>
          <a:lstStyle/>
          <a:p>
            <a:pPr indent="0" lvl="0" marL="25400" marR="0" rtl="0" algn="l">
              <a:lnSpc>
                <a:spcPct val="100000"/>
              </a:lnSpc>
              <a:spcBef>
                <a:spcPts val="0"/>
              </a:spcBef>
              <a:spcAft>
                <a:spcPts val="0"/>
              </a:spcAft>
              <a:buNone/>
            </a:pPr>
            <a:r>
              <a:rPr baseline="30000" lang="en-US" sz="5400">
                <a:solidFill>
                  <a:schemeClr val="dk1"/>
                </a:solidFill>
                <a:latin typeface="Noto Sans Symbols"/>
                <a:ea typeface="Noto Sans Symbols"/>
                <a:cs typeface="Noto Sans Symbols"/>
                <a:sym typeface="Noto Sans Symbols"/>
              </a:rPr>
              <a:t>⎥</a:t>
            </a:r>
            <a:r>
              <a:rPr baseline="30000" lang="en-US" sz="5400">
                <a:solidFill>
                  <a:schemeClr val="dk1"/>
                </a:solidFill>
                <a:latin typeface="Times New Roman"/>
                <a:ea typeface="Times New Roman"/>
                <a:cs typeface="Times New Roman"/>
                <a:sym typeface="Times New Roman"/>
              </a:rPr>
              <a:t> </a:t>
            </a:r>
            <a:r>
              <a:rPr lang="en-US" sz="36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 </a:t>
            </a:r>
            <a:r>
              <a:rPr i="1" lang="en-US" sz="3600">
                <a:solidFill>
                  <a:schemeClr val="dk1"/>
                </a:solidFill>
                <a:latin typeface="Times New Roman"/>
                <a:ea typeface="Times New Roman"/>
                <a:cs typeface="Times New Roman"/>
                <a:sym typeface="Times New Roman"/>
              </a:rPr>
              <a:t>M</a:t>
            </a:r>
            <a:r>
              <a:rPr baseline="-25000" i="1" lang="en-US" sz="3150">
                <a:solidFill>
                  <a:schemeClr val="dk1"/>
                </a:solidFill>
                <a:latin typeface="Times New Roman"/>
                <a:ea typeface="Times New Roman"/>
                <a:cs typeface="Times New Roman"/>
                <a:sym typeface="Times New Roman"/>
              </a:rPr>
              <a:t>H</a:t>
            </a:r>
            <a:r>
              <a:rPr i="1" lang="en-US" sz="3600">
                <a:solidFill>
                  <a:schemeClr val="dk1"/>
                </a:solidFill>
                <a:latin typeface="Times New Roman"/>
                <a:ea typeface="Times New Roman"/>
                <a:cs typeface="Times New Roman"/>
                <a:sym typeface="Times New Roman"/>
              </a:rPr>
              <a:t>G	</a:t>
            </a:r>
            <a:r>
              <a:rPr lang="en-US" sz="3600">
                <a:solidFill>
                  <a:schemeClr val="dk1"/>
                </a:solidFill>
                <a:latin typeface="Times New Roman"/>
                <a:ea typeface="Times New Roman"/>
                <a:cs typeface="Times New Roman"/>
                <a:sym typeface="Times New Roman"/>
              </a:rPr>
              <a:t>(</a:t>
            </a:r>
            <a:r>
              <a:rPr lang="en-US" sz="36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 </a:t>
            </a:r>
            <a:r>
              <a:rPr i="1" lang="en-US" sz="3600">
                <a:solidFill>
                  <a:schemeClr val="dk1"/>
                </a:solidFill>
                <a:latin typeface="Times New Roman"/>
                <a:ea typeface="Times New Roman"/>
                <a:cs typeface="Times New Roman"/>
                <a:sym typeface="Times New Roman"/>
              </a:rPr>
              <a:t>CF</a:t>
            </a:r>
            <a:r>
              <a:rPr lang="en-US" sz="3600">
                <a:solidFill>
                  <a:schemeClr val="dk1"/>
                </a:solidFill>
                <a:latin typeface="Times New Roman"/>
                <a:ea typeface="Times New Roman"/>
                <a:cs typeface="Times New Roman"/>
                <a:sym typeface="Times New Roman"/>
              </a:rPr>
              <a:t>);</a:t>
            </a:r>
            <a:endParaRPr sz="3600">
              <a:solidFill>
                <a:schemeClr val="dk1"/>
              </a:solidFill>
              <a:latin typeface="Times New Roman"/>
              <a:ea typeface="Times New Roman"/>
              <a:cs typeface="Times New Roman"/>
              <a:sym typeface="Times New Roman"/>
            </a:endParaRPr>
          </a:p>
        </p:txBody>
      </p:sp>
      <p:sp>
        <p:nvSpPr>
          <p:cNvPr id="408" name="Google Shape;408;p29"/>
          <p:cNvSpPr txBox="1"/>
          <p:nvPr/>
        </p:nvSpPr>
        <p:spPr>
          <a:xfrm>
            <a:off x="4201692" y="5128211"/>
            <a:ext cx="1921510" cy="572770"/>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lang="en-US" sz="36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	</a:t>
            </a:r>
            <a:r>
              <a:rPr lang="en-US" sz="36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	</a:t>
            </a:r>
            <a:r>
              <a:rPr lang="en-US" sz="3600">
                <a:solidFill>
                  <a:schemeClr val="dk1"/>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p:txBody>
      </p:sp>
      <p:sp>
        <p:nvSpPr>
          <p:cNvPr id="409" name="Google Shape;409;p29"/>
          <p:cNvSpPr txBox="1"/>
          <p:nvPr/>
        </p:nvSpPr>
        <p:spPr>
          <a:xfrm>
            <a:off x="3986733" y="4715184"/>
            <a:ext cx="2136775" cy="572770"/>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lang="en-US" sz="3600">
                <a:solidFill>
                  <a:schemeClr val="dk1"/>
                </a:solidFill>
                <a:latin typeface="Times New Roman"/>
                <a:ea typeface="Times New Roman"/>
                <a:cs typeface="Times New Roman"/>
                <a:sym typeface="Times New Roman"/>
              </a:rPr>
              <a:t>0</a:t>
            </a:r>
            <a:r>
              <a:rPr baseline="30000" lang="en-US" sz="5400">
                <a:solidFill>
                  <a:schemeClr val="dk1"/>
                </a:solidFill>
                <a:latin typeface="Noto Sans Symbols"/>
                <a:ea typeface="Noto Sans Symbols"/>
                <a:cs typeface="Noto Sans Symbols"/>
                <a:sym typeface="Noto Sans Symbols"/>
              </a:rPr>
              <a:t>⎥</a:t>
            </a:r>
            <a:r>
              <a:rPr baseline="30000" lang="en-US" sz="5400">
                <a:solidFill>
                  <a:schemeClr val="dk1"/>
                </a:solidFill>
                <a:latin typeface="Times New Roman"/>
                <a:ea typeface="Times New Roman"/>
                <a:cs typeface="Times New Roman"/>
                <a:sym typeface="Times New Roman"/>
              </a:rPr>
              <a:t>	</a:t>
            </a:r>
            <a:r>
              <a:rPr baseline="30000" lang="en-US" sz="5400">
                <a:solidFill>
                  <a:schemeClr val="dk1"/>
                </a:solidFill>
                <a:latin typeface="Noto Sans Symbols"/>
                <a:ea typeface="Noto Sans Symbols"/>
                <a:cs typeface="Noto Sans Symbols"/>
                <a:sym typeface="Noto Sans Symbols"/>
              </a:rPr>
              <a:t>⎢</a:t>
            </a:r>
            <a:r>
              <a:rPr i="1" lang="en-US" sz="3600">
                <a:solidFill>
                  <a:schemeClr val="dk1"/>
                </a:solidFill>
                <a:latin typeface="Times New Roman"/>
                <a:ea typeface="Times New Roman"/>
                <a:cs typeface="Times New Roman"/>
                <a:sym typeface="Times New Roman"/>
              </a:rPr>
              <a:t>DP</a:t>
            </a:r>
            <a:r>
              <a:rPr lang="en-US" sz="3600">
                <a:solidFill>
                  <a:schemeClr val="dk1"/>
                </a:solidFill>
                <a:latin typeface="Times New Roman"/>
                <a:ea typeface="Times New Roman"/>
                <a:cs typeface="Times New Roman"/>
                <a:sym typeface="Times New Roman"/>
              </a:rPr>
              <a:t>(0)</a:t>
            </a:r>
            <a:r>
              <a:rPr baseline="30000" lang="en-US" sz="5400">
                <a:solidFill>
                  <a:schemeClr val="dk1"/>
                </a:solidFill>
                <a:latin typeface="Noto Sans Symbols"/>
                <a:ea typeface="Noto Sans Symbols"/>
                <a:cs typeface="Noto Sans Symbols"/>
                <a:sym typeface="Noto Sans Symbols"/>
              </a:rPr>
              <a:t>⎥</a:t>
            </a:r>
            <a:endParaRPr baseline="30000" sz="5400">
              <a:solidFill>
                <a:schemeClr val="dk1"/>
              </a:solidFill>
              <a:latin typeface="Noto Sans Symbols"/>
              <a:ea typeface="Noto Sans Symbols"/>
              <a:cs typeface="Noto Sans Symbols"/>
              <a:sym typeface="Noto Sans Symbols"/>
            </a:endParaRPr>
          </a:p>
        </p:txBody>
      </p:sp>
      <p:sp>
        <p:nvSpPr>
          <p:cNvPr id="410" name="Google Shape;410;p29"/>
          <p:cNvSpPr txBox="1"/>
          <p:nvPr/>
        </p:nvSpPr>
        <p:spPr>
          <a:xfrm>
            <a:off x="4201692" y="4254189"/>
            <a:ext cx="674370" cy="572770"/>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lang="en-US" sz="36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	</a:t>
            </a:r>
            <a:r>
              <a:rPr lang="en-US" sz="3600">
                <a:solidFill>
                  <a:schemeClr val="dk1"/>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p:txBody>
      </p:sp>
      <p:sp>
        <p:nvSpPr>
          <p:cNvPr id="411" name="Google Shape;411;p29"/>
          <p:cNvSpPr txBox="1"/>
          <p:nvPr/>
        </p:nvSpPr>
        <p:spPr>
          <a:xfrm>
            <a:off x="3961333" y="5398697"/>
            <a:ext cx="2187575" cy="572770"/>
          </a:xfrm>
          <a:prstGeom prst="rect">
            <a:avLst/>
          </a:prstGeom>
          <a:noFill/>
          <a:ln>
            <a:noFill/>
          </a:ln>
        </p:spPr>
        <p:txBody>
          <a:bodyPr anchorCtr="0" anchor="t" bIns="0" lIns="0" spcFirstLastPara="1" rIns="0" wrap="square" tIns="11425">
            <a:spAutoFit/>
          </a:bodyPr>
          <a:lstStyle/>
          <a:p>
            <a:pPr indent="0" lvl="0" marL="25400" marR="0" rtl="0" algn="l">
              <a:lnSpc>
                <a:spcPct val="100000"/>
              </a:lnSpc>
              <a:spcBef>
                <a:spcPts val="0"/>
              </a:spcBef>
              <a:spcAft>
                <a:spcPts val="0"/>
              </a:spcAft>
              <a:buNone/>
            </a:pPr>
            <a:r>
              <a:rPr lang="en-US" sz="3600">
                <a:solidFill>
                  <a:schemeClr val="dk1"/>
                </a:solidFill>
                <a:latin typeface="Times New Roman"/>
                <a:ea typeface="Times New Roman"/>
                <a:cs typeface="Times New Roman"/>
                <a:sym typeface="Times New Roman"/>
              </a:rPr>
              <a:t>0</a:t>
            </a:r>
            <a:r>
              <a:rPr baseline="-25000" lang="en-US" sz="5400">
                <a:solidFill>
                  <a:schemeClr val="dk1"/>
                </a:solidFill>
                <a:latin typeface="Noto Sans Symbols"/>
                <a:ea typeface="Noto Sans Symbols"/>
                <a:cs typeface="Noto Sans Symbols"/>
                <a:sym typeface="Noto Sans Symbols"/>
              </a:rPr>
              <a:t>⎦</a:t>
            </a:r>
            <a:r>
              <a:rPr baseline="-25000" lang="en-US" sz="5400">
                <a:solidFill>
                  <a:schemeClr val="dk1"/>
                </a:solidFill>
                <a:latin typeface="Times New Roman"/>
                <a:ea typeface="Times New Roman"/>
                <a:cs typeface="Times New Roman"/>
                <a:sym typeface="Times New Roman"/>
              </a:rPr>
              <a:t>	</a:t>
            </a:r>
            <a:r>
              <a:rPr baseline="-25000" lang="en-US" sz="5400">
                <a:solidFill>
                  <a:schemeClr val="dk1"/>
                </a:solidFill>
                <a:latin typeface="Noto Sans Symbols"/>
                <a:ea typeface="Noto Sans Symbols"/>
                <a:cs typeface="Noto Sans Symbols"/>
                <a:sym typeface="Noto Sans Symbols"/>
              </a:rPr>
              <a:t>⎣</a:t>
            </a:r>
            <a:r>
              <a:rPr baseline="-25000" lang="en-US" sz="5400">
                <a:solidFill>
                  <a:schemeClr val="dk1"/>
                </a:solidFill>
                <a:latin typeface="Times New Roman"/>
                <a:ea typeface="Times New Roman"/>
                <a:cs typeface="Times New Roman"/>
                <a:sym typeface="Times New Roman"/>
              </a:rPr>
              <a:t> </a:t>
            </a:r>
            <a:r>
              <a:rPr i="1" lang="en-US" sz="3600">
                <a:solidFill>
                  <a:schemeClr val="dk1"/>
                </a:solidFill>
                <a:latin typeface="Times New Roman"/>
                <a:ea typeface="Times New Roman"/>
                <a:cs typeface="Times New Roman"/>
                <a:sym typeface="Times New Roman"/>
              </a:rPr>
              <a:t>DP</a:t>
            </a:r>
            <a:r>
              <a:rPr lang="en-US" sz="3600">
                <a:solidFill>
                  <a:schemeClr val="dk1"/>
                </a:solidFill>
                <a:latin typeface="Times New Roman"/>
                <a:ea typeface="Times New Roman"/>
                <a:cs typeface="Times New Roman"/>
                <a:sym typeface="Times New Roman"/>
              </a:rPr>
              <a:t>(1)</a:t>
            </a:r>
            <a:r>
              <a:rPr baseline="-25000" lang="en-US" sz="5400">
                <a:solidFill>
                  <a:schemeClr val="dk1"/>
                </a:solidFill>
                <a:latin typeface="Noto Sans Symbols"/>
                <a:ea typeface="Noto Sans Symbols"/>
                <a:cs typeface="Noto Sans Symbols"/>
                <a:sym typeface="Noto Sans Symbols"/>
              </a:rPr>
              <a:t>⎦</a:t>
            </a:r>
            <a:endParaRPr baseline="-25000" sz="5400">
              <a:solidFill>
                <a:schemeClr val="dk1"/>
              </a:solidFill>
              <a:latin typeface="Noto Sans Symbols"/>
              <a:ea typeface="Noto Sans Symbols"/>
              <a:cs typeface="Noto Sans Symbols"/>
              <a:sym typeface="Noto Sans Symbols"/>
            </a:endParaRPr>
          </a:p>
        </p:txBody>
      </p:sp>
      <p:sp>
        <p:nvSpPr>
          <p:cNvPr id="412" name="Google Shape;412;p29"/>
          <p:cNvSpPr txBox="1"/>
          <p:nvPr/>
        </p:nvSpPr>
        <p:spPr>
          <a:xfrm>
            <a:off x="2043723" y="5128211"/>
            <a:ext cx="187960" cy="572770"/>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lang="en-US" sz="3600">
                <a:solidFill>
                  <a:schemeClr val="dk1"/>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p:txBody>
      </p:sp>
      <p:sp>
        <p:nvSpPr>
          <p:cNvPr id="413" name="Google Shape;413;p29"/>
          <p:cNvSpPr txBox="1"/>
          <p:nvPr/>
        </p:nvSpPr>
        <p:spPr>
          <a:xfrm>
            <a:off x="2018323" y="3816813"/>
            <a:ext cx="450850" cy="572770"/>
          </a:xfrm>
          <a:prstGeom prst="rect">
            <a:avLst/>
          </a:prstGeom>
          <a:noFill/>
          <a:ln>
            <a:noFill/>
          </a:ln>
        </p:spPr>
        <p:txBody>
          <a:bodyPr anchorCtr="0" anchor="t" bIns="0" lIns="0" spcFirstLastPara="1" rIns="0" wrap="square" tIns="11425">
            <a:spAutoFit/>
          </a:bodyPr>
          <a:lstStyle/>
          <a:p>
            <a:pPr indent="0" lvl="0" marL="25400" marR="0" rtl="0" algn="l">
              <a:lnSpc>
                <a:spcPct val="100000"/>
              </a:lnSpc>
              <a:spcBef>
                <a:spcPts val="0"/>
              </a:spcBef>
              <a:spcAft>
                <a:spcPts val="0"/>
              </a:spcAft>
              <a:buNone/>
            </a:pPr>
            <a:r>
              <a:rPr lang="en-US" sz="3600">
                <a:solidFill>
                  <a:schemeClr val="dk1"/>
                </a:solidFill>
                <a:latin typeface="Noto Sans Symbols"/>
                <a:ea typeface="Noto Sans Symbols"/>
                <a:cs typeface="Noto Sans Symbols"/>
                <a:sym typeface="Noto Sans Symbols"/>
              </a:rPr>
              <a:t>⎢</a:t>
            </a:r>
            <a:r>
              <a:rPr baseline="-25000" lang="en-US" sz="5400">
                <a:solidFill>
                  <a:schemeClr val="dk1"/>
                </a:solidFill>
                <a:latin typeface="Times New Roman"/>
                <a:ea typeface="Times New Roman"/>
                <a:cs typeface="Times New Roman"/>
                <a:sym typeface="Times New Roman"/>
              </a:rPr>
              <a:t>1</a:t>
            </a:r>
            <a:endParaRPr baseline="-25000" sz="5400">
              <a:solidFill>
                <a:schemeClr val="dk1"/>
              </a:solidFill>
              <a:latin typeface="Times New Roman"/>
              <a:ea typeface="Times New Roman"/>
              <a:cs typeface="Times New Roman"/>
              <a:sym typeface="Times New Roman"/>
            </a:endParaRPr>
          </a:p>
        </p:txBody>
      </p:sp>
      <p:sp>
        <p:nvSpPr>
          <p:cNvPr id="414" name="Google Shape;414;p29"/>
          <p:cNvSpPr txBox="1"/>
          <p:nvPr/>
        </p:nvSpPr>
        <p:spPr>
          <a:xfrm>
            <a:off x="945725" y="5128211"/>
            <a:ext cx="688340" cy="572770"/>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lang="en-US" sz="36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	</a:t>
            </a:r>
            <a:r>
              <a:rPr lang="en-US" sz="3600">
                <a:solidFill>
                  <a:schemeClr val="dk1"/>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p:txBody>
      </p:sp>
      <p:sp>
        <p:nvSpPr>
          <p:cNvPr id="415" name="Google Shape;415;p29"/>
          <p:cNvSpPr txBox="1"/>
          <p:nvPr/>
        </p:nvSpPr>
        <p:spPr>
          <a:xfrm>
            <a:off x="945725" y="4690835"/>
            <a:ext cx="688340" cy="572770"/>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lang="en-US" sz="3600">
                <a:solidFill>
                  <a:schemeClr val="dk1"/>
                </a:solidFill>
                <a:latin typeface="Noto Sans Symbols"/>
                <a:ea typeface="Noto Sans Symbols"/>
                <a:cs typeface="Noto Sans Symbols"/>
                <a:sym typeface="Noto Sans Symbols"/>
              </a:rPr>
              <a:t>⎢</a:t>
            </a:r>
            <a:r>
              <a:rPr baseline="-25000" i="1" lang="en-US" sz="5400">
                <a:solidFill>
                  <a:schemeClr val="dk1"/>
                </a:solidFill>
                <a:latin typeface="Times New Roman"/>
                <a:ea typeface="Times New Roman"/>
                <a:cs typeface="Times New Roman"/>
                <a:sym typeface="Times New Roman"/>
              </a:rPr>
              <a:t>C</a:t>
            </a:r>
            <a:r>
              <a:rPr lang="en-US" sz="3600">
                <a:solidFill>
                  <a:schemeClr val="dk1"/>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p:txBody>
      </p:sp>
      <p:sp>
        <p:nvSpPr>
          <p:cNvPr id="416" name="Google Shape;416;p29"/>
          <p:cNvSpPr txBox="1"/>
          <p:nvPr/>
        </p:nvSpPr>
        <p:spPr>
          <a:xfrm>
            <a:off x="920325" y="4254189"/>
            <a:ext cx="1336675" cy="572770"/>
          </a:xfrm>
          <a:prstGeom prst="rect">
            <a:avLst/>
          </a:prstGeom>
          <a:noFill/>
          <a:ln>
            <a:noFill/>
          </a:ln>
        </p:spPr>
        <p:txBody>
          <a:bodyPr anchorCtr="0" anchor="t" bIns="0" lIns="0" spcFirstLastPara="1" rIns="0" wrap="square" tIns="11425">
            <a:spAutoFit/>
          </a:bodyPr>
          <a:lstStyle/>
          <a:p>
            <a:pPr indent="0" lvl="0" marL="25400" marR="0" rtl="0" algn="l">
              <a:lnSpc>
                <a:spcPct val="100000"/>
              </a:lnSpc>
              <a:spcBef>
                <a:spcPts val="0"/>
              </a:spcBef>
              <a:spcAft>
                <a:spcPts val="0"/>
              </a:spcAft>
              <a:buNone/>
            </a:pPr>
            <a:r>
              <a:rPr lang="en-US" sz="36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	</a:t>
            </a:r>
            <a:r>
              <a:rPr lang="en-US" sz="36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 </a:t>
            </a:r>
            <a:r>
              <a:rPr baseline="-25000" lang="en-US" sz="5400">
                <a:solidFill>
                  <a:schemeClr val="dk1"/>
                </a:solidFill>
                <a:latin typeface="Noto Sans Symbols"/>
                <a:ea typeface="Noto Sans Symbols"/>
                <a:cs typeface="Noto Sans Symbols"/>
                <a:sym typeface="Noto Sans Symbols"/>
              </a:rPr>
              <a:t>=</a:t>
            </a:r>
            <a:r>
              <a:rPr baseline="-25000" lang="en-US" sz="5400">
                <a:solidFill>
                  <a:schemeClr val="dk1"/>
                </a:solidFill>
                <a:latin typeface="Times New Roman"/>
                <a:ea typeface="Times New Roman"/>
                <a:cs typeface="Times New Roman"/>
                <a:sym typeface="Times New Roman"/>
              </a:rPr>
              <a:t> </a:t>
            </a:r>
            <a:r>
              <a:rPr lang="en-US" sz="3600">
                <a:solidFill>
                  <a:schemeClr val="dk1"/>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p:txBody>
      </p:sp>
      <p:sp>
        <p:nvSpPr>
          <p:cNvPr id="417" name="Google Shape;417;p29"/>
          <p:cNvSpPr txBox="1"/>
          <p:nvPr/>
        </p:nvSpPr>
        <p:spPr>
          <a:xfrm>
            <a:off x="920325" y="3816813"/>
            <a:ext cx="739140" cy="572770"/>
          </a:xfrm>
          <a:prstGeom prst="rect">
            <a:avLst/>
          </a:prstGeom>
          <a:noFill/>
          <a:ln>
            <a:noFill/>
          </a:ln>
        </p:spPr>
        <p:txBody>
          <a:bodyPr anchorCtr="0" anchor="t" bIns="0" lIns="0" spcFirstLastPara="1" rIns="0" wrap="square" tIns="11425">
            <a:spAutoFit/>
          </a:bodyPr>
          <a:lstStyle/>
          <a:p>
            <a:pPr indent="0" lvl="0" marL="25400" marR="0" rtl="0" algn="l">
              <a:lnSpc>
                <a:spcPct val="100000"/>
              </a:lnSpc>
              <a:spcBef>
                <a:spcPts val="0"/>
              </a:spcBef>
              <a:spcAft>
                <a:spcPts val="0"/>
              </a:spcAft>
              <a:buNone/>
            </a:pPr>
            <a:r>
              <a:rPr lang="en-US" sz="3600">
                <a:solidFill>
                  <a:schemeClr val="dk1"/>
                </a:solidFill>
                <a:latin typeface="Noto Sans Symbols"/>
                <a:ea typeface="Noto Sans Symbols"/>
                <a:cs typeface="Noto Sans Symbols"/>
                <a:sym typeface="Noto Sans Symbols"/>
              </a:rPr>
              <a:t>⎢</a:t>
            </a:r>
            <a:r>
              <a:rPr baseline="-25000" i="1" lang="en-US" sz="5400">
                <a:solidFill>
                  <a:schemeClr val="dk1"/>
                </a:solidFill>
                <a:latin typeface="Times New Roman"/>
                <a:ea typeface="Times New Roman"/>
                <a:cs typeface="Times New Roman"/>
                <a:sym typeface="Times New Roman"/>
              </a:rPr>
              <a:t>B</a:t>
            </a:r>
            <a:r>
              <a:rPr lang="en-US" sz="3600">
                <a:solidFill>
                  <a:schemeClr val="dk1"/>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p:txBody>
      </p:sp>
      <p:sp>
        <p:nvSpPr>
          <p:cNvPr id="418" name="Google Shape;418;p29"/>
          <p:cNvSpPr txBox="1"/>
          <p:nvPr/>
        </p:nvSpPr>
        <p:spPr>
          <a:xfrm>
            <a:off x="920325" y="5508452"/>
            <a:ext cx="739140" cy="572770"/>
          </a:xfrm>
          <a:prstGeom prst="rect">
            <a:avLst/>
          </a:prstGeom>
          <a:noFill/>
          <a:ln>
            <a:noFill/>
          </a:ln>
        </p:spPr>
        <p:txBody>
          <a:bodyPr anchorCtr="0" anchor="t" bIns="0" lIns="0" spcFirstLastPara="1" rIns="0" wrap="square" tIns="11425">
            <a:spAutoFit/>
          </a:bodyPr>
          <a:lstStyle/>
          <a:p>
            <a:pPr indent="0" lvl="0" marL="25400" marR="0" rtl="0" algn="l">
              <a:lnSpc>
                <a:spcPct val="100000"/>
              </a:lnSpc>
              <a:spcBef>
                <a:spcPts val="0"/>
              </a:spcBef>
              <a:spcAft>
                <a:spcPts val="0"/>
              </a:spcAft>
              <a:buNone/>
            </a:pPr>
            <a:r>
              <a:rPr lang="en-US" sz="3600">
                <a:solidFill>
                  <a:schemeClr val="dk1"/>
                </a:solidFill>
                <a:latin typeface="Noto Sans Symbols"/>
                <a:ea typeface="Noto Sans Symbols"/>
                <a:cs typeface="Noto Sans Symbols"/>
                <a:sym typeface="Noto Sans Symbols"/>
              </a:rPr>
              <a:t>⎣</a:t>
            </a:r>
            <a:r>
              <a:rPr baseline="30000" i="1" lang="en-US" sz="5400">
                <a:solidFill>
                  <a:schemeClr val="dk1"/>
                </a:solidFill>
                <a:latin typeface="Times New Roman"/>
                <a:ea typeface="Times New Roman"/>
                <a:cs typeface="Times New Roman"/>
                <a:sym typeface="Times New Roman"/>
              </a:rPr>
              <a:t>D</a:t>
            </a:r>
            <a:r>
              <a:rPr lang="en-US" sz="3600">
                <a:solidFill>
                  <a:schemeClr val="dk1"/>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p:txBody>
      </p:sp>
      <p:sp>
        <p:nvSpPr>
          <p:cNvPr id="419" name="Google Shape;419;p29"/>
          <p:cNvSpPr txBox="1"/>
          <p:nvPr/>
        </p:nvSpPr>
        <p:spPr>
          <a:xfrm>
            <a:off x="945725" y="3380167"/>
            <a:ext cx="688340" cy="572770"/>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lang="en-US" sz="36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 </a:t>
            </a:r>
            <a:r>
              <a:rPr baseline="30000" i="1" lang="en-US" sz="5400">
                <a:solidFill>
                  <a:schemeClr val="dk1"/>
                </a:solidFill>
                <a:latin typeface="Times New Roman"/>
                <a:ea typeface="Times New Roman"/>
                <a:cs typeface="Times New Roman"/>
                <a:sym typeface="Times New Roman"/>
              </a:rPr>
              <a:t>A</a:t>
            </a:r>
            <a:r>
              <a:rPr lang="en-US" sz="3600">
                <a:solidFill>
                  <a:schemeClr val="dk1"/>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p:txBody>
      </p:sp>
      <p:sp>
        <p:nvSpPr>
          <p:cNvPr id="420" name="Google Shape;420;p29"/>
          <p:cNvSpPr txBox="1"/>
          <p:nvPr/>
        </p:nvSpPr>
        <p:spPr>
          <a:xfrm>
            <a:off x="1992923" y="3209494"/>
            <a:ext cx="4206240" cy="2762250"/>
          </a:xfrm>
          <a:prstGeom prst="rect">
            <a:avLst/>
          </a:prstGeom>
          <a:noFill/>
          <a:ln>
            <a:noFill/>
          </a:ln>
        </p:spPr>
        <p:txBody>
          <a:bodyPr anchorCtr="0" anchor="t" bIns="0" lIns="0" spcFirstLastPara="1" rIns="0" wrap="square" tIns="148575">
            <a:spAutoFit/>
          </a:bodyPr>
          <a:lstStyle/>
          <a:p>
            <a:pPr indent="0" lvl="0" marL="0" marR="81280" rtl="0" algn="r">
              <a:lnSpc>
                <a:spcPct val="100000"/>
              </a:lnSpc>
              <a:spcBef>
                <a:spcPts val="0"/>
              </a:spcBef>
              <a:spcAft>
                <a:spcPts val="0"/>
              </a:spcAft>
              <a:buNone/>
            </a:pPr>
            <a:r>
              <a:rPr baseline="-25000" lang="en-US" sz="54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0	0	0	1</a:t>
            </a:r>
            <a:r>
              <a:rPr baseline="-25000" lang="en-US" sz="5400">
                <a:solidFill>
                  <a:schemeClr val="dk1"/>
                </a:solidFill>
                <a:latin typeface="Noto Sans Symbols"/>
                <a:ea typeface="Noto Sans Symbols"/>
                <a:cs typeface="Noto Sans Symbols"/>
                <a:sym typeface="Noto Sans Symbols"/>
              </a:rPr>
              <a:t>⎤</a:t>
            </a:r>
            <a:r>
              <a:rPr baseline="30000" lang="en-US" sz="3150">
                <a:solidFill>
                  <a:schemeClr val="dk1"/>
                </a:solidFill>
                <a:latin typeface="Noto Sans Symbols"/>
                <a:ea typeface="Noto Sans Symbols"/>
                <a:cs typeface="Noto Sans Symbols"/>
                <a:sym typeface="Noto Sans Symbols"/>
              </a:rPr>
              <a:t>−</a:t>
            </a:r>
            <a:r>
              <a:rPr baseline="30000" lang="en-US" sz="3150">
                <a:solidFill>
                  <a:schemeClr val="dk1"/>
                </a:solidFill>
                <a:latin typeface="Times New Roman"/>
                <a:ea typeface="Times New Roman"/>
                <a:cs typeface="Times New Roman"/>
                <a:sym typeface="Times New Roman"/>
              </a:rPr>
              <a:t>1 </a:t>
            </a:r>
            <a:r>
              <a:rPr baseline="-25000" lang="en-US" sz="5400">
                <a:solidFill>
                  <a:schemeClr val="dk1"/>
                </a:solidFill>
                <a:latin typeface="Noto Sans Symbols"/>
                <a:ea typeface="Noto Sans Symbols"/>
                <a:cs typeface="Noto Sans Symbols"/>
                <a:sym typeface="Noto Sans Symbols"/>
              </a:rPr>
              <a:t>⎡</a:t>
            </a:r>
            <a:r>
              <a:rPr baseline="-25000" lang="en-US" sz="5400">
                <a:solidFill>
                  <a:schemeClr val="dk1"/>
                </a:solidFill>
                <a:latin typeface="Times New Roman"/>
                <a:ea typeface="Times New Roman"/>
                <a:cs typeface="Times New Roman"/>
                <a:sym typeface="Times New Roman"/>
              </a:rPr>
              <a:t> </a:t>
            </a:r>
            <a:r>
              <a:rPr i="1" lang="en-US" sz="3600">
                <a:solidFill>
                  <a:schemeClr val="dk1"/>
                </a:solidFill>
                <a:latin typeface="Times New Roman"/>
                <a:ea typeface="Times New Roman"/>
                <a:cs typeface="Times New Roman"/>
                <a:sym typeface="Times New Roman"/>
              </a:rPr>
              <a:t>P</a:t>
            </a:r>
            <a:r>
              <a:rPr lang="en-US" sz="3600">
                <a:solidFill>
                  <a:schemeClr val="dk1"/>
                </a:solidFill>
                <a:latin typeface="Times New Roman"/>
                <a:ea typeface="Times New Roman"/>
                <a:cs typeface="Times New Roman"/>
                <a:sym typeface="Times New Roman"/>
              </a:rPr>
              <a:t>(0) </a:t>
            </a:r>
            <a:r>
              <a:rPr baseline="-25000" lang="en-US" sz="5400">
                <a:solidFill>
                  <a:schemeClr val="dk1"/>
                </a:solidFill>
                <a:latin typeface="Noto Sans Symbols"/>
                <a:ea typeface="Noto Sans Symbols"/>
                <a:cs typeface="Noto Sans Symbols"/>
                <a:sym typeface="Noto Sans Symbols"/>
              </a:rPr>
              <a:t>⎤</a:t>
            </a:r>
            <a:endParaRPr baseline="-25000" sz="5400">
              <a:solidFill>
                <a:schemeClr val="dk1"/>
              </a:solidFill>
              <a:latin typeface="Noto Sans Symbols"/>
              <a:ea typeface="Noto Sans Symbols"/>
              <a:cs typeface="Noto Sans Symbols"/>
              <a:sym typeface="Noto Sans Symbols"/>
            </a:endParaRPr>
          </a:p>
          <a:p>
            <a:pPr indent="0" lvl="0" marL="0" marR="81280" rtl="0" algn="r">
              <a:lnSpc>
                <a:spcPct val="100000"/>
              </a:lnSpc>
              <a:spcBef>
                <a:spcPts val="1065"/>
              </a:spcBef>
              <a:spcAft>
                <a:spcPts val="0"/>
              </a:spcAft>
              <a:buNone/>
            </a:pPr>
            <a:r>
              <a:rPr lang="en-US" sz="3600">
                <a:solidFill>
                  <a:schemeClr val="dk1"/>
                </a:solidFill>
                <a:latin typeface="Times New Roman"/>
                <a:ea typeface="Times New Roman"/>
                <a:cs typeface="Times New Roman"/>
                <a:sym typeface="Times New Roman"/>
              </a:rPr>
              <a:t>1	1	1</a:t>
            </a:r>
            <a:r>
              <a:rPr baseline="30000" lang="en-US" sz="5400">
                <a:solidFill>
                  <a:schemeClr val="dk1"/>
                </a:solidFill>
                <a:latin typeface="Noto Sans Symbols"/>
                <a:ea typeface="Noto Sans Symbols"/>
                <a:cs typeface="Noto Sans Symbols"/>
                <a:sym typeface="Noto Sans Symbols"/>
              </a:rPr>
              <a:t>⎥</a:t>
            </a:r>
            <a:r>
              <a:rPr baseline="30000" lang="en-US" sz="5400">
                <a:solidFill>
                  <a:schemeClr val="dk1"/>
                </a:solidFill>
                <a:latin typeface="Times New Roman"/>
                <a:ea typeface="Times New Roman"/>
                <a:cs typeface="Times New Roman"/>
                <a:sym typeface="Times New Roman"/>
              </a:rPr>
              <a:t>	</a:t>
            </a:r>
            <a:r>
              <a:rPr baseline="30000" lang="en-US" sz="5400">
                <a:solidFill>
                  <a:schemeClr val="dk1"/>
                </a:solidFill>
                <a:latin typeface="Noto Sans Symbols"/>
                <a:ea typeface="Noto Sans Symbols"/>
                <a:cs typeface="Noto Sans Symbols"/>
                <a:sym typeface="Noto Sans Symbols"/>
              </a:rPr>
              <a:t>⎢</a:t>
            </a:r>
            <a:r>
              <a:rPr baseline="30000" lang="en-US" sz="5400">
                <a:solidFill>
                  <a:schemeClr val="dk1"/>
                </a:solidFill>
                <a:latin typeface="Times New Roman"/>
                <a:ea typeface="Times New Roman"/>
                <a:cs typeface="Times New Roman"/>
                <a:sym typeface="Times New Roman"/>
              </a:rPr>
              <a:t>	</a:t>
            </a:r>
            <a:r>
              <a:rPr i="1" lang="en-US" sz="3600">
                <a:solidFill>
                  <a:schemeClr val="dk1"/>
                </a:solidFill>
                <a:latin typeface="Times New Roman"/>
                <a:ea typeface="Times New Roman"/>
                <a:cs typeface="Times New Roman"/>
                <a:sym typeface="Times New Roman"/>
              </a:rPr>
              <a:t>P</a:t>
            </a:r>
            <a:r>
              <a:rPr lang="en-US" sz="3600">
                <a:solidFill>
                  <a:schemeClr val="dk1"/>
                </a:solidFill>
                <a:latin typeface="Times New Roman"/>
                <a:ea typeface="Times New Roman"/>
                <a:cs typeface="Times New Roman"/>
                <a:sym typeface="Times New Roman"/>
              </a:rPr>
              <a:t>(1)	</a:t>
            </a:r>
            <a:r>
              <a:rPr baseline="30000" lang="en-US" sz="5400">
                <a:solidFill>
                  <a:schemeClr val="dk1"/>
                </a:solidFill>
                <a:latin typeface="Noto Sans Symbols"/>
                <a:ea typeface="Noto Sans Symbols"/>
                <a:cs typeface="Noto Sans Symbols"/>
                <a:sym typeface="Noto Sans Symbols"/>
              </a:rPr>
              <a:t>⎥</a:t>
            </a:r>
            <a:endParaRPr baseline="30000" sz="5400">
              <a:solidFill>
                <a:schemeClr val="dk1"/>
              </a:solidFill>
              <a:latin typeface="Noto Sans Symbols"/>
              <a:ea typeface="Noto Sans Symbols"/>
              <a:cs typeface="Noto Sans Symbols"/>
              <a:sym typeface="Noto Sans Symbols"/>
            </a:endParaRPr>
          </a:p>
          <a:p>
            <a:pPr indent="0" lvl="0" marL="50800" marR="0" rtl="0" algn="l">
              <a:lnSpc>
                <a:spcPct val="100000"/>
              </a:lnSpc>
              <a:spcBef>
                <a:spcPts val="1070"/>
              </a:spcBef>
              <a:spcAft>
                <a:spcPts val="0"/>
              </a:spcAft>
              <a:buNone/>
            </a:pPr>
            <a:r>
              <a:rPr baseline="30000" lang="en-US" sz="54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0	0	1</a:t>
            </a:r>
            <a:endParaRPr sz="3600">
              <a:solidFill>
                <a:schemeClr val="dk1"/>
              </a:solidFill>
              <a:latin typeface="Times New Roman"/>
              <a:ea typeface="Times New Roman"/>
              <a:cs typeface="Times New Roman"/>
              <a:sym typeface="Times New Roman"/>
            </a:endParaRPr>
          </a:p>
          <a:p>
            <a:pPr indent="0" lvl="0" marL="50800" marR="0" rtl="0" algn="l">
              <a:lnSpc>
                <a:spcPct val="100000"/>
              </a:lnSpc>
              <a:spcBef>
                <a:spcPts val="1060"/>
              </a:spcBef>
              <a:spcAft>
                <a:spcPts val="0"/>
              </a:spcAft>
              <a:buNone/>
            </a:pPr>
            <a:r>
              <a:rPr baseline="-25000" lang="en-US" sz="54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3	2	1</a:t>
            </a:r>
            <a:endParaRPr sz="3600">
              <a:solidFill>
                <a:schemeClr val="dk1"/>
              </a:solidFill>
              <a:latin typeface="Times New Roman"/>
              <a:ea typeface="Times New Roman"/>
              <a:cs typeface="Times New Roman"/>
              <a:sym typeface="Times New Roman"/>
            </a:endParaRPr>
          </a:p>
        </p:txBody>
      </p:sp>
      <p:sp>
        <p:nvSpPr>
          <p:cNvPr id="421" name="Google Shape;421;p29"/>
          <p:cNvSpPr/>
          <p:nvPr/>
        </p:nvSpPr>
        <p:spPr>
          <a:xfrm>
            <a:off x="1447800" y="457200"/>
            <a:ext cx="4910455" cy="2517140"/>
          </a:xfrm>
          <a:custGeom>
            <a:rect b="b" l="l" r="r" t="t"/>
            <a:pathLst>
              <a:path extrusionOk="0" h="2517140" w="4910455">
                <a:moveTo>
                  <a:pt x="4910328" y="2516885"/>
                </a:moveTo>
                <a:lnTo>
                  <a:pt x="4910328" y="0"/>
                </a:lnTo>
                <a:lnTo>
                  <a:pt x="0" y="0"/>
                </a:lnTo>
                <a:lnTo>
                  <a:pt x="0" y="2516886"/>
                </a:lnTo>
                <a:lnTo>
                  <a:pt x="4910328" y="2516885"/>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p29"/>
          <p:cNvSpPr txBox="1"/>
          <p:nvPr/>
        </p:nvSpPr>
        <p:spPr>
          <a:xfrm>
            <a:off x="4006959" y="954325"/>
            <a:ext cx="808990" cy="1913255"/>
          </a:xfrm>
          <a:prstGeom prst="rect">
            <a:avLst/>
          </a:prstGeom>
          <a:noFill/>
          <a:ln>
            <a:noFill/>
          </a:ln>
        </p:spPr>
        <p:txBody>
          <a:bodyPr anchorCtr="0" anchor="t" bIns="0" lIns="0" spcFirstLastPara="1" rIns="0" wrap="square" tIns="139050">
            <a:spAutoFit/>
          </a:bodyPr>
          <a:lstStyle/>
          <a:p>
            <a:pPr indent="0" lvl="0" marL="12700" marR="0" rtl="0" algn="l">
              <a:lnSpc>
                <a:spcPct val="100000"/>
              </a:lnSpc>
              <a:spcBef>
                <a:spcPts val="0"/>
              </a:spcBef>
              <a:spcAft>
                <a:spcPts val="0"/>
              </a:spcAft>
              <a:buNone/>
            </a:pPr>
            <a:r>
              <a:rPr lang="en-US" sz="3300">
                <a:solidFill>
                  <a:schemeClr val="dk1"/>
                </a:solidFill>
                <a:latin typeface="Times New Roman"/>
                <a:ea typeface="Times New Roman"/>
                <a:cs typeface="Times New Roman"/>
                <a:sym typeface="Times New Roman"/>
              </a:rPr>
              <a:t>1	1</a:t>
            </a:r>
            <a:endParaRPr sz="3300">
              <a:solidFill>
                <a:schemeClr val="dk1"/>
              </a:solidFill>
              <a:latin typeface="Times New Roman"/>
              <a:ea typeface="Times New Roman"/>
              <a:cs typeface="Times New Roman"/>
              <a:sym typeface="Times New Roman"/>
            </a:endParaRPr>
          </a:p>
          <a:p>
            <a:pPr indent="0" lvl="0" marL="15875" marR="0" rtl="0" algn="l">
              <a:lnSpc>
                <a:spcPct val="100000"/>
              </a:lnSpc>
              <a:spcBef>
                <a:spcPts val="994"/>
              </a:spcBef>
              <a:spcAft>
                <a:spcPts val="0"/>
              </a:spcAft>
              <a:buNone/>
            </a:pPr>
            <a:r>
              <a:rPr lang="en-US" sz="3300">
                <a:solidFill>
                  <a:schemeClr val="dk1"/>
                </a:solidFill>
                <a:latin typeface="Times New Roman"/>
                <a:ea typeface="Times New Roman"/>
                <a:cs typeface="Times New Roman"/>
                <a:sym typeface="Times New Roman"/>
              </a:rPr>
              <a:t>0	1</a:t>
            </a:r>
            <a:endParaRPr sz="3300">
              <a:solidFill>
                <a:schemeClr val="dk1"/>
              </a:solidFill>
              <a:latin typeface="Times New Roman"/>
              <a:ea typeface="Times New Roman"/>
              <a:cs typeface="Times New Roman"/>
              <a:sym typeface="Times New Roman"/>
            </a:endParaRPr>
          </a:p>
          <a:p>
            <a:pPr indent="0" lvl="0" marL="19050" marR="0" rtl="0" algn="l">
              <a:lnSpc>
                <a:spcPct val="100000"/>
              </a:lnSpc>
              <a:spcBef>
                <a:spcPts val="990"/>
              </a:spcBef>
              <a:spcAft>
                <a:spcPts val="0"/>
              </a:spcAft>
              <a:buNone/>
            </a:pPr>
            <a:r>
              <a:rPr lang="en-US" sz="3300">
                <a:solidFill>
                  <a:schemeClr val="dk1"/>
                </a:solidFill>
                <a:latin typeface="Times New Roman"/>
                <a:ea typeface="Times New Roman"/>
                <a:cs typeface="Times New Roman"/>
                <a:sym typeface="Times New Roman"/>
              </a:rPr>
              <a:t>2	1</a:t>
            </a:r>
            <a:endParaRPr sz="3300">
              <a:solidFill>
                <a:schemeClr val="dk1"/>
              </a:solidFill>
              <a:latin typeface="Times New Roman"/>
              <a:ea typeface="Times New Roman"/>
              <a:cs typeface="Times New Roman"/>
              <a:sym typeface="Times New Roman"/>
            </a:endParaRPr>
          </a:p>
        </p:txBody>
      </p:sp>
      <p:sp>
        <p:nvSpPr>
          <p:cNvPr id="423" name="Google Shape;423;p29"/>
          <p:cNvSpPr txBox="1"/>
          <p:nvPr/>
        </p:nvSpPr>
        <p:spPr>
          <a:xfrm>
            <a:off x="5347589" y="1285338"/>
            <a:ext cx="1013460" cy="528955"/>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a:t>
            </a:r>
            <a:endParaRPr baseline="-25000" sz="4950">
              <a:solidFill>
                <a:schemeClr val="dk1"/>
              </a:solidFill>
              <a:latin typeface="Times New Roman"/>
              <a:ea typeface="Times New Roman"/>
              <a:cs typeface="Times New Roman"/>
              <a:sym typeface="Times New Roman"/>
            </a:endParaRPr>
          </a:p>
        </p:txBody>
      </p:sp>
      <p:sp>
        <p:nvSpPr>
          <p:cNvPr id="424" name="Google Shape;424;p29"/>
          <p:cNvSpPr txBox="1"/>
          <p:nvPr/>
        </p:nvSpPr>
        <p:spPr>
          <a:xfrm>
            <a:off x="5128252" y="2438994"/>
            <a:ext cx="1108075" cy="52895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30000" lang="en-US" sz="4950">
                <a:solidFill>
                  <a:schemeClr val="dk1"/>
                </a:solidFill>
                <a:latin typeface="Times New Roman"/>
                <a:ea typeface="Times New Roman"/>
                <a:cs typeface="Times New Roman"/>
                <a:sym typeface="Times New Roman"/>
              </a:rPr>
              <a:t>0</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425" name="Google Shape;425;p29"/>
          <p:cNvSpPr txBox="1"/>
          <p:nvPr/>
        </p:nvSpPr>
        <p:spPr>
          <a:xfrm>
            <a:off x="3293495" y="2089986"/>
            <a:ext cx="173990" cy="52895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426" name="Google Shape;426;p29"/>
          <p:cNvSpPr txBox="1"/>
          <p:nvPr/>
        </p:nvSpPr>
        <p:spPr>
          <a:xfrm>
            <a:off x="3268095" y="883769"/>
            <a:ext cx="426720" cy="528955"/>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1</a:t>
            </a:r>
            <a:endParaRPr baseline="-25000" sz="4950">
              <a:solidFill>
                <a:schemeClr val="dk1"/>
              </a:solidFill>
              <a:latin typeface="Times New Roman"/>
              <a:ea typeface="Times New Roman"/>
              <a:cs typeface="Times New Roman"/>
              <a:sym typeface="Times New Roman"/>
            </a:endParaRPr>
          </a:p>
        </p:txBody>
      </p:sp>
      <p:sp>
        <p:nvSpPr>
          <p:cNvPr id="427" name="Google Shape;427;p29"/>
          <p:cNvSpPr txBox="1"/>
          <p:nvPr/>
        </p:nvSpPr>
        <p:spPr>
          <a:xfrm>
            <a:off x="2717422" y="2438994"/>
            <a:ext cx="173990" cy="52895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428" name="Google Shape;428;p29"/>
          <p:cNvSpPr txBox="1"/>
          <p:nvPr/>
        </p:nvSpPr>
        <p:spPr>
          <a:xfrm>
            <a:off x="1489580" y="1285338"/>
            <a:ext cx="2016125" cy="528955"/>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25000" lang="en-US" sz="495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429" name="Google Shape;429;p29"/>
          <p:cNvSpPr txBox="1"/>
          <p:nvPr/>
        </p:nvSpPr>
        <p:spPr>
          <a:xfrm>
            <a:off x="1514980" y="2438994"/>
            <a:ext cx="173990" cy="52895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430" name="Google Shape;430;p29"/>
          <p:cNvSpPr txBox="1"/>
          <p:nvPr/>
        </p:nvSpPr>
        <p:spPr>
          <a:xfrm>
            <a:off x="5347589" y="2089986"/>
            <a:ext cx="888365" cy="528955"/>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baseline="-25000" i="1" lang="en-US" sz="4950">
                <a:solidFill>
                  <a:schemeClr val="dk1"/>
                </a:solidFill>
                <a:latin typeface="Times New Roman"/>
                <a:ea typeface="Times New Roman"/>
                <a:cs typeface="Times New Roman"/>
                <a:sym typeface="Times New Roman"/>
              </a:rPr>
              <a:t>D</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431" name="Google Shape;431;p29"/>
          <p:cNvSpPr txBox="1"/>
          <p:nvPr/>
        </p:nvSpPr>
        <p:spPr>
          <a:xfrm>
            <a:off x="5166394" y="1687662"/>
            <a:ext cx="1044575" cy="52895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baseline="-25000" lang="en-US" sz="4950">
                <a:solidFill>
                  <a:schemeClr val="dk1"/>
                </a:solidFill>
                <a:latin typeface="Times New Roman"/>
                <a:ea typeface="Times New Roman"/>
                <a:cs typeface="Times New Roman"/>
                <a:sym typeface="Times New Roman"/>
              </a:rPr>
              <a:t>0</a:t>
            </a:r>
            <a:r>
              <a:rPr lang="en-US" sz="3300">
                <a:solidFill>
                  <a:schemeClr val="dk1"/>
                </a:solidFill>
                <a:latin typeface="Noto Sans Symbols"/>
                <a:ea typeface="Noto Sans Symbols"/>
                <a:cs typeface="Noto Sans Symbols"/>
                <a:sym typeface="Noto Sans Symbols"/>
              </a:rPr>
              <a:t>⎥⎢</a:t>
            </a:r>
            <a:r>
              <a:rPr baseline="-25000" i="1" lang="en-US" sz="4950">
                <a:solidFill>
                  <a:schemeClr val="dk1"/>
                </a:solidFill>
                <a:latin typeface="Times New Roman"/>
                <a:ea typeface="Times New Roman"/>
                <a:cs typeface="Times New Roman"/>
                <a:sym typeface="Times New Roman"/>
              </a:rPr>
              <a:t>C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432" name="Google Shape;432;p29"/>
          <p:cNvSpPr txBox="1"/>
          <p:nvPr/>
        </p:nvSpPr>
        <p:spPr>
          <a:xfrm>
            <a:off x="5137219" y="883769"/>
            <a:ext cx="1099185" cy="528955"/>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baseline="-25000" lang="en-US" sz="4950">
                <a:solidFill>
                  <a:schemeClr val="dk1"/>
                </a:solidFill>
                <a:latin typeface="Times New Roman"/>
                <a:ea typeface="Times New Roman"/>
                <a:cs typeface="Times New Roman"/>
                <a:sym typeface="Times New Roman"/>
              </a:rPr>
              <a:t>1</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25000" i="1" lang="en-US" sz="4950">
                <a:solidFill>
                  <a:schemeClr val="dk1"/>
                </a:solidFill>
                <a:latin typeface="Times New Roman"/>
                <a:ea typeface="Times New Roman"/>
                <a:cs typeface="Times New Roman"/>
                <a:sym typeface="Times New Roman"/>
              </a:rPr>
              <a:t>B</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433" name="Google Shape;433;p29"/>
          <p:cNvSpPr txBox="1"/>
          <p:nvPr/>
        </p:nvSpPr>
        <p:spPr>
          <a:xfrm>
            <a:off x="5162661" y="481402"/>
            <a:ext cx="1047750" cy="52895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baseline="30000" lang="en-US" sz="4950">
                <a:solidFill>
                  <a:schemeClr val="dk1"/>
                </a:solidFill>
                <a:latin typeface="Times New Roman"/>
                <a:ea typeface="Times New Roman"/>
                <a:cs typeface="Times New Roman"/>
                <a:sym typeface="Times New Roman"/>
              </a:rPr>
              <a:t>1</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30000" i="1" lang="en-US" sz="4950">
                <a:solidFill>
                  <a:schemeClr val="dk1"/>
                </a:solidFill>
                <a:latin typeface="Times New Roman"/>
                <a:ea typeface="Times New Roman"/>
                <a:cs typeface="Times New Roman"/>
                <a:sym typeface="Times New Roman"/>
              </a:rPr>
              <a:t>A</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434" name="Google Shape;434;p29"/>
          <p:cNvSpPr txBox="1"/>
          <p:nvPr/>
        </p:nvSpPr>
        <p:spPr>
          <a:xfrm>
            <a:off x="1476880" y="1540340"/>
            <a:ext cx="2237105" cy="1327150"/>
          </a:xfrm>
          <a:prstGeom prst="rect">
            <a:avLst/>
          </a:prstGeom>
          <a:noFill/>
          <a:ln>
            <a:noFill/>
          </a:ln>
        </p:spPr>
        <p:txBody>
          <a:bodyPr anchorCtr="0" anchor="t" bIns="0" lIns="0" spcFirstLastPara="1" rIns="0" wrap="square" tIns="160000">
            <a:spAutoFit/>
          </a:bodyPr>
          <a:lstStyle/>
          <a:p>
            <a:pPr indent="0" lvl="0" marL="0" marR="46355" rtl="0" algn="r">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0</a:t>
            </a:r>
            <a:endParaRPr baseline="-25000" sz="4950">
              <a:solidFill>
                <a:schemeClr val="dk1"/>
              </a:solidFill>
              <a:latin typeface="Times New Roman"/>
              <a:ea typeface="Times New Roman"/>
              <a:cs typeface="Times New Roman"/>
              <a:sym typeface="Times New Roman"/>
            </a:endParaRPr>
          </a:p>
          <a:p>
            <a:pPr indent="0" lvl="0" marL="38100" marR="0" rtl="0" algn="l">
              <a:lnSpc>
                <a:spcPct val="100000"/>
              </a:lnSpc>
              <a:spcBef>
                <a:spcPts val="1165"/>
              </a:spcBef>
              <a:spcAft>
                <a:spcPts val="0"/>
              </a:spcAft>
              <a:buNone/>
            </a:pP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DP</a:t>
            </a:r>
            <a:r>
              <a:rPr lang="en-US" sz="3300">
                <a:solidFill>
                  <a:schemeClr val="dk1"/>
                </a:solidFill>
                <a:latin typeface="Times New Roman"/>
                <a:ea typeface="Times New Roman"/>
                <a:cs typeface="Times New Roman"/>
                <a:sym typeface="Times New Roman"/>
              </a:rPr>
              <a:t>(1) </a:t>
            </a: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baseline="-25000" lang="en-US" sz="495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3</a:t>
            </a:r>
            <a:endParaRPr sz="3300">
              <a:solidFill>
                <a:schemeClr val="dk1"/>
              </a:solidFill>
              <a:latin typeface="Times New Roman"/>
              <a:ea typeface="Times New Roman"/>
              <a:cs typeface="Times New Roman"/>
              <a:sym typeface="Times New Roman"/>
            </a:endParaRPr>
          </a:p>
        </p:txBody>
      </p:sp>
      <p:sp>
        <p:nvSpPr>
          <p:cNvPr id="435" name="Google Shape;435;p29"/>
          <p:cNvSpPr txBox="1"/>
          <p:nvPr/>
        </p:nvSpPr>
        <p:spPr>
          <a:xfrm>
            <a:off x="1514980" y="1709727"/>
            <a:ext cx="1376680" cy="52895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baseline="30000" lang="en-US" sz="4950">
                <a:solidFill>
                  <a:schemeClr val="dk1"/>
                </a:solidFill>
                <a:latin typeface="Noto Sans Symbols"/>
                <a:ea typeface="Noto Sans Symbols"/>
                <a:cs typeface="Noto Sans Symbols"/>
                <a:sym typeface="Noto Sans Symbols"/>
              </a:rPr>
              <a:t>⎢</a:t>
            </a:r>
            <a:r>
              <a:rPr i="1" lang="en-US" sz="3300">
                <a:solidFill>
                  <a:schemeClr val="dk1"/>
                </a:solidFill>
                <a:latin typeface="Times New Roman"/>
                <a:ea typeface="Times New Roman"/>
                <a:cs typeface="Times New Roman"/>
                <a:sym typeface="Times New Roman"/>
              </a:rPr>
              <a:t>DP</a:t>
            </a:r>
            <a:r>
              <a:rPr lang="en-US" sz="3300">
                <a:solidFill>
                  <a:schemeClr val="dk1"/>
                </a:solidFill>
                <a:latin typeface="Times New Roman"/>
                <a:ea typeface="Times New Roman"/>
                <a:cs typeface="Times New Roman"/>
                <a:sym typeface="Times New Roman"/>
              </a:rPr>
              <a:t>(0)</a:t>
            </a:r>
            <a:r>
              <a:rPr baseline="30000" lang="en-US" sz="4950">
                <a:solidFill>
                  <a:schemeClr val="dk1"/>
                </a:solidFill>
                <a:latin typeface="Noto Sans Symbols"/>
                <a:ea typeface="Noto Sans Symbols"/>
                <a:cs typeface="Noto Sans Symbols"/>
                <a:sym typeface="Noto Sans Symbols"/>
              </a:rPr>
              <a:t>⎥</a:t>
            </a:r>
            <a:endParaRPr baseline="30000" sz="4950">
              <a:solidFill>
                <a:schemeClr val="dk1"/>
              </a:solidFill>
              <a:latin typeface="Noto Sans Symbols"/>
              <a:ea typeface="Noto Sans Symbols"/>
              <a:cs typeface="Noto Sans Symbols"/>
              <a:sym typeface="Noto Sans Symbols"/>
            </a:endParaRPr>
          </a:p>
        </p:txBody>
      </p:sp>
      <p:sp>
        <p:nvSpPr>
          <p:cNvPr id="436" name="Google Shape;436;p29"/>
          <p:cNvSpPr txBox="1"/>
          <p:nvPr/>
        </p:nvSpPr>
        <p:spPr>
          <a:xfrm>
            <a:off x="1489580" y="1080296"/>
            <a:ext cx="1427480" cy="528955"/>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P</a:t>
            </a:r>
            <a:r>
              <a:rPr lang="en-US" sz="3300">
                <a:solidFill>
                  <a:schemeClr val="dk1"/>
                </a:solidFill>
                <a:latin typeface="Times New Roman"/>
                <a:ea typeface="Times New Roman"/>
                <a:cs typeface="Times New Roman"/>
                <a:sym typeface="Times New Roman"/>
              </a:rPr>
              <a:t>(1)	</a:t>
            </a:r>
            <a:r>
              <a:rPr baseline="30000" lang="en-US" sz="4950">
                <a:solidFill>
                  <a:schemeClr val="dk1"/>
                </a:solidFill>
                <a:latin typeface="Noto Sans Symbols"/>
                <a:ea typeface="Noto Sans Symbols"/>
                <a:cs typeface="Noto Sans Symbols"/>
                <a:sym typeface="Noto Sans Symbols"/>
              </a:rPr>
              <a:t>⎥</a:t>
            </a:r>
            <a:endParaRPr baseline="30000" sz="4950">
              <a:solidFill>
                <a:schemeClr val="dk1"/>
              </a:solidFill>
              <a:latin typeface="Noto Sans Symbols"/>
              <a:ea typeface="Noto Sans Symbols"/>
              <a:cs typeface="Noto Sans Symbols"/>
              <a:sym typeface="Noto Sans Symbols"/>
            </a:endParaRPr>
          </a:p>
        </p:txBody>
      </p:sp>
      <p:sp>
        <p:nvSpPr>
          <p:cNvPr id="437" name="Google Shape;437;p29"/>
          <p:cNvSpPr txBox="1"/>
          <p:nvPr>
            <p:ph type="title"/>
          </p:nvPr>
        </p:nvSpPr>
        <p:spPr>
          <a:xfrm>
            <a:off x="1502280" y="450865"/>
            <a:ext cx="3317240" cy="5289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baseline="-25000" lang="en-US" sz="4950">
                <a:solidFill>
                  <a:srgbClr val="000000"/>
                </a:solidFill>
                <a:latin typeface="Noto Sans Symbols"/>
                <a:ea typeface="Noto Sans Symbols"/>
                <a:cs typeface="Noto Sans Symbols"/>
                <a:sym typeface="Noto Sans Symbols"/>
              </a:rPr>
              <a:t>⎡</a:t>
            </a:r>
            <a:r>
              <a:rPr b="0" baseline="-25000" lang="en-US" sz="4950">
                <a:solidFill>
                  <a:srgbClr val="000000"/>
                </a:solidFill>
                <a:latin typeface="Times New Roman"/>
                <a:ea typeface="Times New Roman"/>
                <a:cs typeface="Times New Roman"/>
                <a:sym typeface="Times New Roman"/>
              </a:rPr>
              <a:t>	</a:t>
            </a:r>
            <a:r>
              <a:rPr b="0" i="1" lang="en-US" sz="3300">
                <a:solidFill>
                  <a:srgbClr val="000000"/>
                </a:solidFill>
                <a:latin typeface="Times New Roman"/>
                <a:ea typeface="Times New Roman"/>
                <a:cs typeface="Times New Roman"/>
                <a:sym typeface="Times New Roman"/>
              </a:rPr>
              <a:t>P</a:t>
            </a:r>
            <a:r>
              <a:rPr b="0" lang="en-US" sz="3300">
                <a:solidFill>
                  <a:srgbClr val="000000"/>
                </a:solidFill>
                <a:latin typeface="Times New Roman"/>
                <a:ea typeface="Times New Roman"/>
                <a:cs typeface="Times New Roman"/>
                <a:sym typeface="Times New Roman"/>
              </a:rPr>
              <a:t>(0) </a:t>
            </a:r>
            <a:r>
              <a:rPr b="0" baseline="-25000" lang="en-US" sz="4950">
                <a:solidFill>
                  <a:srgbClr val="000000"/>
                </a:solidFill>
                <a:latin typeface="Noto Sans Symbols"/>
                <a:ea typeface="Noto Sans Symbols"/>
                <a:cs typeface="Noto Sans Symbols"/>
                <a:sym typeface="Noto Sans Symbols"/>
              </a:rPr>
              <a:t>⎤</a:t>
            </a:r>
            <a:r>
              <a:rPr b="0" baseline="-25000" lang="en-US" sz="4950">
                <a:solidFill>
                  <a:srgbClr val="000000"/>
                </a:solidFill>
                <a:latin typeface="Times New Roman"/>
                <a:ea typeface="Times New Roman"/>
                <a:cs typeface="Times New Roman"/>
                <a:sym typeface="Times New Roman"/>
              </a:rPr>
              <a:t>	</a:t>
            </a:r>
            <a:r>
              <a:rPr b="0" baseline="-25000" lang="en-US" sz="4950">
                <a:solidFill>
                  <a:srgbClr val="000000"/>
                </a:solidFill>
                <a:latin typeface="Noto Sans Symbols"/>
                <a:ea typeface="Noto Sans Symbols"/>
                <a:cs typeface="Noto Sans Symbols"/>
                <a:sym typeface="Noto Sans Symbols"/>
              </a:rPr>
              <a:t>⎡</a:t>
            </a:r>
            <a:r>
              <a:rPr b="0" lang="en-US" sz="3300">
                <a:solidFill>
                  <a:srgbClr val="000000"/>
                </a:solidFill>
                <a:latin typeface="Times New Roman"/>
                <a:ea typeface="Times New Roman"/>
                <a:cs typeface="Times New Roman"/>
                <a:sym typeface="Times New Roman"/>
              </a:rPr>
              <a:t>0	0	0</a:t>
            </a:r>
            <a:endParaRPr sz="33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0"/>
          <p:cNvSpPr/>
          <p:nvPr/>
        </p:nvSpPr>
        <p:spPr>
          <a:xfrm>
            <a:off x="868680" y="1280160"/>
            <a:ext cx="6663055" cy="1933575"/>
          </a:xfrm>
          <a:custGeom>
            <a:rect b="b" l="l" r="r" t="t"/>
            <a:pathLst>
              <a:path extrusionOk="0" h="1933575" w="6663055">
                <a:moveTo>
                  <a:pt x="6662928" y="1933194"/>
                </a:moveTo>
                <a:lnTo>
                  <a:pt x="6662928" y="0"/>
                </a:lnTo>
                <a:lnTo>
                  <a:pt x="0" y="0"/>
                </a:lnTo>
                <a:lnTo>
                  <a:pt x="0" y="1933194"/>
                </a:lnTo>
                <a:lnTo>
                  <a:pt x="6662928" y="1933194"/>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3" name="Google Shape;443;p30"/>
          <p:cNvSpPr txBox="1"/>
          <p:nvPr/>
        </p:nvSpPr>
        <p:spPr>
          <a:xfrm>
            <a:off x="7283450" y="2504042"/>
            <a:ext cx="168275" cy="30543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i="1" lang="en-US" sz="1800">
                <a:solidFill>
                  <a:schemeClr val="dk1"/>
                </a:solidFill>
                <a:latin typeface="Times New Roman"/>
                <a:ea typeface="Times New Roman"/>
                <a:cs typeface="Times New Roman"/>
                <a:sym typeface="Times New Roman"/>
              </a:rPr>
              <a:t>T</a:t>
            </a:r>
            <a:endParaRPr sz="1800">
              <a:solidFill>
                <a:schemeClr val="dk1"/>
              </a:solidFill>
              <a:latin typeface="Times New Roman"/>
              <a:ea typeface="Times New Roman"/>
              <a:cs typeface="Times New Roman"/>
              <a:sym typeface="Times New Roman"/>
            </a:endParaRPr>
          </a:p>
        </p:txBody>
      </p:sp>
      <p:sp>
        <p:nvSpPr>
          <p:cNvPr id="444" name="Google Shape;444;p30"/>
          <p:cNvSpPr txBox="1"/>
          <p:nvPr/>
        </p:nvSpPr>
        <p:spPr>
          <a:xfrm>
            <a:off x="2136883" y="2814935"/>
            <a:ext cx="155575" cy="30543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i="1" lang="en-US" sz="1800">
                <a:solidFill>
                  <a:schemeClr val="dk1"/>
                </a:solidFill>
                <a:latin typeface="Times New Roman"/>
                <a:ea typeface="Times New Roman"/>
                <a:cs typeface="Times New Roman"/>
                <a:sym typeface="Times New Roman"/>
              </a:rPr>
              <a:t>ij</a:t>
            </a:r>
            <a:endParaRPr sz="1800">
              <a:solidFill>
                <a:schemeClr val="dk1"/>
              </a:solidFill>
              <a:latin typeface="Times New Roman"/>
              <a:ea typeface="Times New Roman"/>
              <a:cs typeface="Times New Roman"/>
              <a:sym typeface="Times New Roman"/>
            </a:endParaRPr>
          </a:p>
        </p:txBody>
      </p:sp>
      <p:sp>
        <p:nvSpPr>
          <p:cNvPr id="445" name="Google Shape;445;p30"/>
          <p:cNvSpPr txBox="1"/>
          <p:nvPr/>
        </p:nvSpPr>
        <p:spPr>
          <a:xfrm>
            <a:off x="4707135" y="2814938"/>
            <a:ext cx="2454275" cy="30543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lang="en-US" sz="1800">
                <a:solidFill>
                  <a:schemeClr val="dk1"/>
                </a:solidFill>
                <a:latin typeface="Times New Roman"/>
                <a:ea typeface="Times New Roman"/>
                <a:cs typeface="Times New Roman"/>
                <a:sym typeface="Times New Roman"/>
              </a:rPr>
              <a:t>1	2	3	4</a:t>
            </a:r>
            <a:endParaRPr sz="1800">
              <a:solidFill>
                <a:schemeClr val="dk1"/>
              </a:solidFill>
              <a:latin typeface="Times New Roman"/>
              <a:ea typeface="Times New Roman"/>
              <a:cs typeface="Times New Roman"/>
              <a:sym typeface="Times New Roman"/>
            </a:endParaRPr>
          </a:p>
        </p:txBody>
      </p:sp>
      <p:sp>
        <p:nvSpPr>
          <p:cNvPr id="446" name="Google Shape;446;p30"/>
          <p:cNvSpPr txBox="1"/>
          <p:nvPr/>
        </p:nvSpPr>
        <p:spPr>
          <a:xfrm>
            <a:off x="2428739" y="2888082"/>
            <a:ext cx="434340" cy="30543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lang="en-US" sz="1800">
                <a:solidFill>
                  <a:schemeClr val="dk1"/>
                </a:solidFill>
                <a:latin typeface="Times New Roman"/>
                <a:ea typeface="Times New Roman"/>
                <a:cs typeface="Times New Roman"/>
                <a:sym typeface="Times New Roman"/>
              </a:rPr>
              <a:t>4 </a:t>
            </a:r>
            <a:r>
              <a:rPr b="1" i="1" lang="en-US" sz="1800">
                <a:solidFill>
                  <a:schemeClr val="dk1"/>
                </a:solidFill>
                <a:latin typeface="Times New Roman"/>
                <a:ea typeface="Times New Roman"/>
                <a:cs typeface="Times New Roman"/>
                <a:sym typeface="Times New Roman"/>
              </a:rPr>
              <a:t>x </a:t>
            </a:r>
            <a:r>
              <a:rPr b="1" lang="en-US" sz="1800">
                <a:solidFill>
                  <a:schemeClr val="dk1"/>
                </a:solidFill>
                <a:latin typeface="Times New Roman"/>
                <a:ea typeface="Times New Roman"/>
                <a:cs typeface="Times New Roman"/>
                <a:sym typeface="Times New Roman"/>
              </a:rPr>
              <a:t>4</a:t>
            </a:r>
            <a:endParaRPr sz="1800">
              <a:solidFill>
                <a:schemeClr val="dk1"/>
              </a:solidFill>
              <a:latin typeface="Times New Roman"/>
              <a:ea typeface="Times New Roman"/>
              <a:cs typeface="Times New Roman"/>
              <a:sym typeface="Times New Roman"/>
            </a:endParaRPr>
          </a:p>
        </p:txBody>
      </p:sp>
      <p:sp>
        <p:nvSpPr>
          <p:cNvPr id="447" name="Google Shape;447;p30"/>
          <p:cNvSpPr txBox="1"/>
          <p:nvPr/>
        </p:nvSpPr>
        <p:spPr>
          <a:xfrm>
            <a:off x="4303240" y="1709951"/>
            <a:ext cx="984250" cy="69469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lang="en-US" sz="3150">
                <a:solidFill>
                  <a:schemeClr val="dk1"/>
                </a:solidFill>
                <a:latin typeface="Times New Roman"/>
                <a:ea typeface="Times New Roman"/>
                <a:cs typeface="Times New Roman"/>
                <a:sym typeface="Times New Roman"/>
              </a:rPr>
              <a:t>t	1</a:t>
            </a:r>
            <a:r>
              <a:rPr lang="en-US" sz="4350">
                <a:solidFill>
                  <a:schemeClr val="dk1"/>
                </a:solidFill>
                <a:latin typeface="Noto Sans Symbols"/>
                <a:ea typeface="Noto Sans Symbols"/>
                <a:cs typeface="Noto Sans Symbols"/>
                <a:sym typeface="Noto Sans Symbols"/>
              </a:rPr>
              <a:t>]</a:t>
            </a:r>
            <a:r>
              <a:rPr b="1" lang="en-US" sz="3150">
                <a:solidFill>
                  <a:schemeClr val="dk1"/>
                </a:solidFill>
                <a:latin typeface="Times New Roman"/>
                <a:ea typeface="Times New Roman"/>
                <a:cs typeface="Times New Roman"/>
                <a:sym typeface="Times New Roman"/>
              </a:rPr>
              <a:t>,</a:t>
            </a:r>
            <a:endParaRPr sz="3150">
              <a:solidFill>
                <a:schemeClr val="dk1"/>
              </a:solidFill>
              <a:latin typeface="Times New Roman"/>
              <a:ea typeface="Times New Roman"/>
              <a:cs typeface="Times New Roman"/>
              <a:sym typeface="Times New Roman"/>
            </a:endParaRPr>
          </a:p>
        </p:txBody>
      </p:sp>
      <p:sp>
        <p:nvSpPr>
          <p:cNvPr id="448" name="Google Shape;448;p30"/>
          <p:cNvSpPr txBox="1"/>
          <p:nvPr/>
        </p:nvSpPr>
        <p:spPr>
          <a:xfrm>
            <a:off x="3582132" y="1767401"/>
            <a:ext cx="358775" cy="505459"/>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baseline="-25000" lang="en-US" sz="4725">
                <a:solidFill>
                  <a:schemeClr val="dk1"/>
                </a:solidFill>
                <a:latin typeface="Times New Roman"/>
                <a:ea typeface="Times New Roman"/>
                <a:cs typeface="Times New Roman"/>
                <a:sym typeface="Times New Roman"/>
              </a:rPr>
              <a:t>t</a:t>
            </a:r>
            <a:r>
              <a:rPr b="1" lang="en-US" sz="1800">
                <a:solidFill>
                  <a:schemeClr val="dk1"/>
                </a:solidFill>
                <a:latin typeface="Times New Roman"/>
                <a:ea typeface="Times New Roman"/>
                <a:cs typeface="Times New Roman"/>
                <a:sym typeface="Times New Roman"/>
              </a:rPr>
              <a:t>2</a:t>
            </a:r>
            <a:endParaRPr sz="1800">
              <a:solidFill>
                <a:schemeClr val="dk1"/>
              </a:solidFill>
              <a:latin typeface="Times New Roman"/>
              <a:ea typeface="Times New Roman"/>
              <a:cs typeface="Times New Roman"/>
              <a:sym typeface="Times New Roman"/>
            </a:endParaRPr>
          </a:p>
        </p:txBody>
      </p:sp>
      <p:sp>
        <p:nvSpPr>
          <p:cNvPr id="449" name="Google Shape;449;p30"/>
          <p:cNvSpPr txBox="1"/>
          <p:nvPr/>
        </p:nvSpPr>
        <p:spPr>
          <a:xfrm>
            <a:off x="3170161" y="1267558"/>
            <a:ext cx="646430" cy="50545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3150">
                <a:solidFill>
                  <a:schemeClr val="dk1"/>
                </a:solidFill>
                <a:latin typeface="Times New Roman"/>
                <a:ea typeface="Times New Roman"/>
                <a:cs typeface="Times New Roman"/>
                <a:sym typeface="Times New Roman"/>
              </a:rPr>
              <a:t>y</a:t>
            </a:r>
            <a:r>
              <a:rPr b="1" lang="en-US" sz="3150">
                <a:solidFill>
                  <a:schemeClr val="dk1"/>
                </a:solidFill>
                <a:latin typeface="Times New Roman"/>
                <a:ea typeface="Times New Roman"/>
                <a:cs typeface="Times New Roman"/>
                <a:sym typeface="Times New Roman"/>
              </a:rPr>
              <a:t>(</a:t>
            </a:r>
            <a:r>
              <a:rPr b="1" i="1" lang="en-US" sz="3150">
                <a:solidFill>
                  <a:schemeClr val="dk1"/>
                </a:solidFill>
                <a:latin typeface="Times New Roman"/>
                <a:ea typeface="Times New Roman"/>
                <a:cs typeface="Times New Roman"/>
                <a:sym typeface="Times New Roman"/>
              </a:rPr>
              <a:t>t </a:t>
            </a:r>
            <a:r>
              <a:rPr b="1" lang="en-US" sz="3150">
                <a:solidFill>
                  <a:schemeClr val="dk1"/>
                </a:solidFill>
                <a:latin typeface="Times New Roman"/>
                <a:ea typeface="Times New Roman"/>
                <a:cs typeface="Times New Roman"/>
                <a:sym typeface="Times New Roman"/>
              </a:rPr>
              <a:t>)</a:t>
            </a:r>
            <a:endParaRPr sz="3150">
              <a:solidFill>
                <a:schemeClr val="dk1"/>
              </a:solidFill>
              <a:latin typeface="Times New Roman"/>
              <a:ea typeface="Times New Roman"/>
              <a:cs typeface="Times New Roman"/>
              <a:sym typeface="Times New Roman"/>
            </a:endParaRPr>
          </a:p>
        </p:txBody>
      </p:sp>
      <p:sp>
        <p:nvSpPr>
          <p:cNvPr id="450" name="Google Shape;450;p30"/>
          <p:cNvSpPr txBox="1"/>
          <p:nvPr/>
        </p:nvSpPr>
        <p:spPr>
          <a:xfrm>
            <a:off x="2944621" y="2383891"/>
            <a:ext cx="4387215" cy="70294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3150">
                <a:solidFill>
                  <a:schemeClr val="dk1"/>
                </a:solidFill>
                <a:latin typeface="Times New Roman"/>
                <a:ea typeface="Times New Roman"/>
                <a:cs typeface="Times New Roman"/>
                <a:sym typeface="Times New Roman"/>
              </a:rPr>
              <a:t>and </a:t>
            </a:r>
            <a:r>
              <a:rPr b="1" i="1" lang="en-US" sz="3150">
                <a:solidFill>
                  <a:schemeClr val="dk1"/>
                </a:solidFill>
                <a:latin typeface="Times New Roman"/>
                <a:ea typeface="Times New Roman"/>
                <a:cs typeface="Times New Roman"/>
                <a:sym typeface="Times New Roman"/>
              </a:rPr>
              <a:t>G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4450">
                <a:solidFill>
                  <a:schemeClr val="dk1"/>
                </a:solidFill>
                <a:latin typeface="Noto Sans Symbols"/>
                <a:ea typeface="Noto Sans Symbols"/>
                <a:cs typeface="Noto Sans Symbols"/>
                <a:sym typeface="Noto Sans Symbols"/>
              </a:rPr>
              <a:t>[</a:t>
            </a:r>
            <a:r>
              <a:rPr b="1" i="1" lang="en-US" sz="3150">
                <a:solidFill>
                  <a:schemeClr val="dk1"/>
                </a:solidFill>
                <a:latin typeface="Times New Roman"/>
                <a:ea typeface="Times New Roman"/>
                <a:cs typeface="Times New Roman"/>
                <a:sym typeface="Times New Roman"/>
              </a:rPr>
              <a:t>g	g	g	g	</a:t>
            </a:r>
            <a:r>
              <a:rPr lang="en-US" sz="4450">
                <a:solidFill>
                  <a:schemeClr val="dk1"/>
                </a:solidFill>
                <a:latin typeface="Noto Sans Symbols"/>
                <a:ea typeface="Noto Sans Symbols"/>
                <a:cs typeface="Noto Sans Symbols"/>
                <a:sym typeface="Noto Sans Symbols"/>
              </a:rPr>
              <a:t>]</a:t>
            </a:r>
            <a:endParaRPr sz="4450">
              <a:solidFill>
                <a:schemeClr val="dk1"/>
              </a:solidFill>
              <a:latin typeface="Noto Sans Symbols"/>
              <a:ea typeface="Noto Sans Symbols"/>
              <a:cs typeface="Noto Sans Symbols"/>
              <a:sym typeface="Noto Sans Symbols"/>
            </a:endParaRPr>
          </a:p>
        </p:txBody>
      </p:sp>
      <p:sp>
        <p:nvSpPr>
          <p:cNvPr id="451" name="Google Shape;451;p30"/>
          <p:cNvSpPr txBox="1"/>
          <p:nvPr/>
        </p:nvSpPr>
        <p:spPr>
          <a:xfrm>
            <a:off x="910054" y="2272440"/>
            <a:ext cx="1579245" cy="83693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3150">
                <a:solidFill>
                  <a:schemeClr val="dk1"/>
                </a:solidFill>
                <a:latin typeface="Times New Roman"/>
                <a:ea typeface="Times New Roman"/>
                <a:cs typeface="Times New Roman"/>
                <a:sym typeface="Times New Roman"/>
              </a:rPr>
              <a:t>M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5300">
                <a:solidFill>
                  <a:schemeClr val="dk1"/>
                </a:solidFill>
                <a:latin typeface="Noto Sans Symbols"/>
                <a:ea typeface="Noto Sans Symbols"/>
                <a:cs typeface="Noto Sans Symbols"/>
                <a:sym typeface="Noto Sans Symbols"/>
              </a:rPr>
              <a:t>[</a:t>
            </a:r>
            <a:r>
              <a:rPr b="1" i="1" lang="en-US" sz="3150">
                <a:solidFill>
                  <a:schemeClr val="dk1"/>
                </a:solidFill>
                <a:latin typeface="Times New Roman"/>
                <a:ea typeface="Times New Roman"/>
                <a:cs typeface="Times New Roman"/>
                <a:sym typeface="Times New Roman"/>
              </a:rPr>
              <a:t>m	</a:t>
            </a:r>
            <a:r>
              <a:rPr lang="en-US" sz="5300">
                <a:solidFill>
                  <a:schemeClr val="dk1"/>
                </a:solidFill>
                <a:latin typeface="Noto Sans Symbols"/>
                <a:ea typeface="Noto Sans Symbols"/>
                <a:cs typeface="Noto Sans Symbols"/>
                <a:sym typeface="Noto Sans Symbols"/>
              </a:rPr>
              <a:t>]</a:t>
            </a:r>
            <a:endParaRPr sz="5300">
              <a:solidFill>
                <a:schemeClr val="dk1"/>
              </a:solidFill>
              <a:latin typeface="Noto Sans Symbols"/>
              <a:ea typeface="Noto Sans Symbols"/>
              <a:cs typeface="Noto Sans Symbols"/>
              <a:sym typeface="Noto Sans Symbols"/>
            </a:endParaRPr>
          </a:p>
        </p:txBody>
      </p:sp>
      <p:sp>
        <p:nvSpPr>
          <p:cNvPr id="452" name="Google Shape;452;p30"/>
          <p:cNvSpPr txBox="1"/>
          <p:nvPr/>
        </p:nvSpPr>
        <p:spPr>
          <a:xfrm>
            <a:off x="890774" y="1709951"/>
            <a:ext cx="2355215" cy="69469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lang="en-US" sz="3150">
                <a:solidFill>
                  <a:schemeClr val="dk1"/>
                </a:solidFill>
                <a:latin typeface="Times New Roman"/>
                <a:ea typeface="Times New Roman"/>
                <a:cs typeface="Times New Roman"/>
                <a:sym typeface="Times New Roman"/>
              </a:rPr>
              <a:t>where, 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4350">
                <a:solidFill>
                  <a:schemeClr val="dk1"/>
                </a:solidFill>
                <a:latin typeface="Noto Sans Symbols"/>
                <a:ea typeface="Noto Sans Symbols"/>
                <a:cs typeface="Noto Sans Symbols"/>
                <a:sym typeface="Noto Sans Symbols"/>
              </a:rPr>
              <a:t>[</a:t>
            </a:r>
            <a:r>
              <a:rPr b="1" lang="en-US" sz="3150">
                <a:solidFill>
                  <a:schemeClr val="dk1"/>
                </a:solidFill>
                <a:latin typeface="Times New Roman"/>
                <a:ea typeface="Times New Roman"/>
                <a:cs typeface="Times New Roman"/>
                <a:sym typeface="Times New Roman"/>
              </a:rPr>
              <a:t>t</a:t>
            </a:r>
            <a:r>
              <a:rPr b="1" baseline="30000" lang="en-US" sz="2700">
                <a:solidFill>
                  <a:schemeClr val="dk1"/>
                </a:solidFill>
                <a:latin typeface="Times New Roman"/>
                <a:ea typeface="Times New Roman"/>
                <a:cs typeface="Times New Roman"/>
                <a:sym typeface="Times New Roman"/>
              </a:rPr>
              <a:t>3</a:t>
            </a:r>
            <a:endParaRPr baseline="30000" sz="2700">
              <a:solidFill>
                <a:schemeClr val="dk1"/>
              </a:solidFill>
              <a:latin typeface="Times New Roman"/>
              <a:ea typeface="Times New Roman"/>
              <a:cs typeface="Times New Roman"/>
              <a:sym typeface="Times New Roman"/>
            </a:endParaRPr>
          </a:p>
        </p:txBody>
      </p:sp>
      <p:sp>
        <p:nvSpPr>
          <p:cNvPr id="453" name="Google Shape;453;p30"/>
          <p:cNvSpPr txBox="1"/>
          <p:nvPr/>
        </p:nvSpPr>
        <p:spPr>
          <a:xfrm>
            <a:off x="4176005" y="1110276"/>
            <a:ext cx="2427605" cy="69469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i="1" lang="en-US" sz="3150">
                <a:solidFill>
                  <a:schemeClr val="dk1"/>
                </a:solidFill>
                <a:latin typeface="Times New Roman"/>
                <a:ea typeface="Times New Roman"/>
                <a:cs typeface="Times New Roman"/>
                <a:sym typeface="Times New Roman"/>
              </a:rPr>
              <a:t>z</a:t>
            </a:r>
            <a:r>
              <a:rPr b="1" lang="en-US" sz="3150">
                <a:solidFill>
                  <a:schemeClr val="dk1"/>
                </a:solidFill>
                <a:latin typeface="Times New Roman"/>
                <a:ea typeface="Times New Roman"/>
                <a:cs typeface="Times New Roman"/>
                <a:sym typeface="Times New Roman"/>
              </a:rPr>
              <a:t>(</a:t>
            </a:r>
            <a:r>
              <a:rPr b="1" i="1" lang="en-US" sz="3150">
                <a:solidFill>
                  <a:schemeClr val="dk1"/>
                </a:solidFill>
                <a:latin typeface="Times New Roman"/>
                <a:ea typeface="Times New Roman"/>
                <a:cs typeface="Times New Roman"/>
                <a:sym typeface="Times New Roman"/>
              </a:rPr>
              <a:t>t </a:t>
            </a:r>
            <a:r>
              <a:rPr b="1" lang="en-US" sz="3150">
                <a:solidFill>
                  <a:schemeClr val="dk1"/>
                </a:solidFill>
                <a:latin typeface="Times New Roman"/>
                <a:ea typeface="Times New Roman"/>
                <a:cs typeface="Times New Roman"/>
                <a:sym typeface="Times New Roman"/>
              </a:rPr>
              <a:t>)</a:t>
            </a:r>
            <a:r>
              <a:rPr lang="en-US" sz="4350">
                <a:solidFill>
                  <a:schemeClr val="dk1"/>
                </a:solidFill>
                <a:latin typeface="Noto Sans Symbols"/>
                <a:ea typeface="Noto Sans Symbols"/>
                <a:cs typeface="Noto Sans Symbols"/>
                <a:sym typeface="Noto Sans Symbols"/>
              </a:rPr>
              <a:t>]</a:t>
            </a:r>
            <a:r>
              <a:rPr lang="en-US" sz="43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1" i="1" lang="en-US" sz="3150">
                <a:solidFill>
                  <a:schemeClr val="dk1"/>
                </a:solidFill>
                <a:latin typeface="Times New Roman"/>
                <a:ea typeface="Times New Roman"/>
                <a:cs typeface="Times New Roman"/>
                <a:sym typeface="Times New Roman"/>
              </a:rPr>
              <a:t>T </a:t>
            </a:r>
            <a:r>
              <a:rPr b="1" lang="en-US" sz="3150">
                <a:solidFill>
                  <a:schemeClr val="dk1"/>
                </a:solidFill>
                <a:latin typeface="Times New Roman"/>
                <a:ea typeface="Times New Roman"/>
                <a:cs typeface="Times New Roman"/>
                <a:sym typeface="Times New Roman"/>
              </a:rPr>
              <a:t>.</a:t>
            </a:r>
            <a:r>
              <a:rPr b="1" i="1" lang="en-US" sz="3150">
                <a:solidFill>
                  <a:schemeClr val="dk1"/>
                </a:solidFill>
                <a:latin typeface="Times New Roman"/>
                <a:ea typeface="Times New Roman"/>
                <a:cs typeface="Times New Roman"/>
                <a:sym typeface="Times New Roman"/>
              </a:rPr>
              <a:t>M </a:t>
            </a:r>
            <a:r>
              <a:rPr b="1" lang="en-US" sz="3150">
                <a:solidFill>
                  <a:schemeClr val="dk1"/>
                </a:solidFill>
                <a:latin typeface="Times New Roman"/>
                <a:ea typeface="Times New Roman"/>
                <a:cs typeface="Times New Roman"/>
                <a:sym typeface="Times New Roman"/>
              </a:rPr>
              <a:t>.</a:t>
            </a:r>
            <a:r>
              <a:rPr b="1" i="1" lang="en-US" sz="3150">
                <a:solidFill>
                  <a:schemeClr val="dk1"/>
                </a:solidFill>
                <a:latin typeface="Times New Roman"/>
                <a:ea typeface="Times New Roman"/>
                <a:cs typeface="Times New Roman"/>
                <a:sym typeface="Times New Roman"/>
              </a:rPr>
              <a:t>G</a:t>
            </a:r>
            <a:r>
              <a:rPr b="1" lang="en-US" sz="3150">
                <a:solidFill>
                  <a:schemeClr val="dk1"/>
                </a:solidFill>
                <a:latin typeface="Times New Roman"/>
                <a:ea typeface="Times New Roman"/>
                <a:cs typeface="Times New Roman"/>
                <a:sym typeface="Times New Roman"/>
              </a:rPr>
              <a:t>,</a:t>
            </a:r>
            <a:endParaRPr sz="3150">
              <a:solidFill>
                <a:schemeClr val="dk1"/>
              </a:solidFill>
              <a:latin typeface="Times New Roman"/>
              <a:ea typeface="Times New Roman"/>
              <a:cs typeface="Times New Roman"/>
              <a:sym typeface="Times New Roman"/>
            </a:endParaRPr>
          </a:p>
        </p:txBody>
      </p:sp>
      <p:sp>
        <p:nvSpPr>
          <p:cNvPr id="454" name="Google Shape;454;p30"/>
          <p:cNvSpPr txBox="1"/>
          <p:nvPr/>
        </p:nvSpPr>
        <p:spPr>
          <a:xfrm>
            <a:off x="904011" y="1110276"/>
            <a:ext cx="1869439" cy="69469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i="1" lang="en-US" sz="3150">
                <a:solidFill>
                  <a:schemeClr val="dk1"/>
                </a:solidFill>
                <a:latin typeface="Times New Roman"/>
                <a:ea typeface="Times New Roman"/>
                <a:cs typeface="Times New Roman"/>
                <a:sym typeface="Times New Roman"/>
              </a:rPr>
              <a:t>Q</a:t>
            </a:r>
            <a:r>
              <a:rPr b="1" lang="en-US" sz="3150">
                <a:solidFill>
                  <a:schemeClr val="dk1"/>
                </a:solidFill>
                <a:latin typeface="Times New Roman"/>
                <a:ea typeface="Times New Roman"/>
                <a:cs typeface="Times New Roman"/>
                <a:sym typeface="Times New Roman"/>
              </a:rPr>
              <a:t>(</a:t>
            </a:r>
            <a:r>
              <a:rPr b="1" i="1" lang="en-US" sz="3150">
                <a:solidFill>
                  <a:schemeClr val="dk1"/>
                </a:solidFill>
                <a:latin typeface="Times New Roman"/>
                <a:ea typeface="Times New Roman"/>
                <a:cs typeface="Times New Roman"/>
                <a:sym typeface="Times New Roman"/>
              </a:rPr>
              <a:t>t </a:t>
            </a:r>
            <a:r>
              <a:rPr b="1"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4350">
                <a:solidFill>
                  <a:schemeClr val="dk1"/>
                </a:solidFill>
                <a:latin typeface="Noto Sans Symbols"/>
                <a:ea typeface="Noto Sans Symbols"/>
                <a:cs typeface="Noto Sans Symbols"/>
                <a:sym typeface="Noto Sans Symbols"/>
              </a:rPr>
              <a:t>[</a:t>
            </a:r>
            <a:r>
              <a:rPr b="1" i="1" lang="en-US" sz="3150">
                <a:solidFill>
                  <a:schemeClr val="dk1"/>
                </a:solidFill>
                <a:latin typeface="Times New Roman"/>
                <a:ea typeface="Times New Roman"/>
                <a:cs typeface="Times New Roman"/>
                <a:sym typeface="Times New Roman"/>
              </a:rPr>
              <a:t>x</a:t>
            </a:r>
            <a:r>
              <a:rPr b="1" lang="en-US" sz="3150">
                <a:solidFill>
                  <a:schemeClr val="dk1"/>
                </a:solidFill>
                <a:latin typeface="Times New Roman"/>
                <a:ea typeface="Times New Roman"/>
                <a:cs typeface="Times New Roman"/>
                <a:sym typeface="Times New Roman"/>
              </a:rPr>
              <a:t>(</a:t>
            </a:r>
            <a:r>
              <a:rPr b="1" i="1" lang="en-US" sz="3150">
                <a:solidFill>
                  <a:schemeClr val="dk1"/>
                </a:solidFill>
                <a:latin typeface="Times New Roman"/>
                <a:ea typeface="Times New Roman"/>
                <a:cs typeface="Times New Roman"/>
                <a:sym typeface="Times New Roman"/>
              </a:rPr>
              <a:t>t </a:t>
            </a:r>
            <a:r>
              <a:rPr b="1" lang="en-US" sz="3150">
                <a:solidFill>
                  <a:schemeClr val="dk1"/>
                </a:solidFill>
                <a:latin typeface="Times New Roman"/>
                <a:ea typeface="Times New Roman"/>
                <a:cs typeface="Times New Roman"/>
                <a:sym typeface="Times New Roman"/>
              </a:rPr>
              <a:t>)</a:t>
            </a:r>
            <a:endParaRPr sz="3150">
              <a:solidFill>
                <a:schemeClr val="dk1"/>
              </a:solidFill>
              <a:latin typeface="Times New Roman"/>
              <a:ea typeface="Times New Roman"/>
              <a:cs typeface="Times New Roman"/>
              <a:sym typeface="Times New Roman"/>
            </a:endParaRPr>
          </a:p>
        </p:txBody>
      </p:sp>
      <p:sp>
        <p:nvSpPr>
          <p:cNvPr id="455" name="Google Shape;455;p30"/>
          <p:cNvSpPr txBox="1"/>
          <p:nvPr/>
        </p:nvSpPr>
        <p:spPr>
          <a:xfrm>
            <a:off x="1221739" y="716533"/>
            <a:ext cx="1932939"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In general:</a:t>
            </a:r>
            <a:endParaRPr sz="2400">
              <a:solidFill>
                <a:schemeClr val="dk1"/>
              </a:solidFill>
              <a:latin typeface="Verdana"/>
              <a:ea typeface="Verdana"/>
              <a:cs typeface="Verdana"/>
              <a:sym typeface="Verdana"/>
            </a:endParaRPr>
          </a:p>
        </p:txBody>
      </p:sp>
      <p:sp>
        <p:nvSpPr>
          <p:cNvPr id="456" name="Google Shape;456;p30"/>
          <p:cNvSpPr txBox="1"/>
          <p:nvPr/>
        </p:nvSpPr>
        <p:spPr>
          <a:xfrm>
            <a:off x="993139" y="3383534"/>
            <a:ext cx="7844155" cy="3408679"/>
          </a:xfrm>
          <a:prstGeom prst="rect">
            <a:avLst/>
          </a:prstGeom>
          <a:noFill/>
          <a:ln>
            <a:noFill/>
          </a:ln>
        </p:spPr>
        <p:txBody>
          <a:bodyPr anchorCtr="0" anchor="t" bIns="0" lIns="0" spcFirstLastPara="1" rIns="0" wrap="square" tIns="12700">
            <a:spAutoFit/>
          </a:bodyPr>
          <a:lstStyle/>
          <a:p>
            <a:pPr indent="914400" lvl="0" marL="12700" marR="362585" rtl="0" algn="l">
              <a:lnSpc>
                <a:spcPct val="100000"/>
              </a:lnSpc>
              <a:spcBef>
                <a:spcPts val="0"/>
              </a:spcBef>
              <a:spcAft>
                <a:spcPts val="0"/>
              </a:spcAft>
              <a:buNone/>
            </a:pPr>
            <a:r>
              <a:rPr b="1" lang="en-US" sz="2400">
                <a:solidFill>
                  <a:srgbClr val="FFCC00"/>
                </a:solidFill>
                <a:latin typeface="Verdana"/>
                <a:ea typeface="Verdana"/>
                <a:cs typeface="Verdana"/>
                <a:sym typeface="Verdana"/>
              </a:rPr>
              <a:t>M is a 4x4 </a:t>
            </a:r>
            <a:r>
              <a:rPr b="1" i="1" lang="en-US" sz="2400" u="sng">
                <a:solidFill>
                  <a:srgbClr val="FFCC00"/>
                </a:solidFill>
                <a:latin typeface="Verdana"/>
                <a:ea typeface="Verdana"/>
                <a:cs typeface="Verdana"/>
                <a:sym typeface="Verdana"/>
              </a:rPr>
              <a:t>basis matrix</a:t>
            </a:r>
            <a:r>
              <a:rPr b="1" i="1" lang="en-US" sz="2400">
                <a:solidFill>
                  <a:srgbClr val="FFCC00"/>
                </a:solidFill>
                <a:latin typeface="Verdana"/>
                <a:ea typeface="Verdana"/>
                <a:cs typeface="Verdana"/>
                <a:sym typeface="Verdana"/>
              </a:rPr>
              <a:t> </a:t>
            </a:r>
            <a:r>
              <a:rPr b="1" lang="en-US" sz="2400">
                <a:solidFill>
                  <a:srgbClr val="FFCC00"/>
                </a:solidFill>
                <a:latin typeface="Verdana"/>
                <a:ea typeface="Verdana"/>
                <a:cs typeface="Verdana"/>
                <a:sym typeface="Verdana"/>
              </a:rPr>
              <a:t>and G is a four  element column vector of geometric  constants, called the </a:t>
            </a:r>
            <a:r>
              <a:rPr b="1" i="1" lang="en-US" sz="2400" u="sng">
                <a:solidFill>
                  <a:srgbClr val="FFCC00"/>
                </a:solidFill>
                <a:latin typeface="Verdana"/>
                <a:ea typeface="Verdana"/>
                <a:cs typeface="Verdana"/>
                <a:sym typeface="Verdana"/>
              </a:rPr>
              <a:t>geometric vector</a:t>
            </a:r>
            <a:r>
              <a:rPr b="1" lang="en-US" sz="2400">
                <a:solidFill>
                  <a:srgbClr val="FFCC00"/>
                </a:solidFill>
                <a:latin typeface="Verdana"/>
                <a:ea typeface="Verdana"/>
                <a:cs typeface="Verdana"/>
                <a:sym typeface="Verdana"/>
              </a:rPr>
              <a:t>.</a:t>
            </a:r>
            <a:endParaRPr sz="2400">
              <a:solidFill>
                <a:schemeClr val="dk1"/>
              </a:solidFill>
              <a:latin typeface="Verdana"/>
              <a:ea typeface="Verdana"/>
              <a:cs typeface="Verdana"/>
              <a:sym typeface="Verdana"/>
            </a:endParaRPr>
          </a:p>
          <a:p>
            <a:pPr indent="838200" lvl="0" marL="165100" marR="825500" rtl="0" algn="l">
              <a:lnSpc>
                <a:spcPct val="100000"/>
              </a:lnSpc>
              <a:spcBef>
                <a:spcPts val="1660"/>
              </a:spcBef>
              <a:spcAft>
                <a:spcPts val="0"/>
              </a:spcAft>
              <a:buNone/>
            </a:pPr>
            <a:r>
              <a:rPr b="1" lang="en-US" sz="2400">
                <a:solidFill>
                  <a:srgbClr val="FFCC99"/>
                </a:solidFill>
                <a:latin typeface="Verdana"/>
                <a:ea typeface="Verdana"/>
                <a:cs typeface="Verdana"/>
                <a:sym typeface="Verdana"/>
              </a:rPr>
              <a:t>The curve is a weighted sum of the  elements of the geometry matrix.</a:t>
            </a:r>
            <a:endParaRPr sz="2400">
              <a:solidFill>
                <a:schemeClr val="dk1"/>
              </a:solidFill>
              <a:latin typeface="Verdana"/>
              <a:ea typeface="Verdana"/>
              <a:cs typeface="Verdana"/>
              <a:sym typeface="Verdana"/>
            </a:endParaRPr>
          </a:p>
          <a:p>
            <a:pPr indent="914400" lvl="0" marL="88900" marR="5080" rtl="0" algn="l">
              <a:lnSpc>
                <a:spcPct val="100000"/>
              </a:lnSpc>
              <a:spcBef>
                <a:spcPts val="1940"/>
              </a:spcBef>
              <a:spcAft>
                <a:spcPts val="0"/>
              </a:spcAft>
              <a:buNone/>
            </a:pPr>
            <a:r>
              <a:rPr b="1" lang="en-US" sz="2400">
                <a:solidFill>
                  <a:srgbClr val="FFCCFF"/>
                </a:solidFill>
                <a:latin typeface="Verdana"/>
                <a:ea typeface="Verdana"/>
                <a:cs typeface="Verdana"/>
                <a:sym typeface="Verdana"/>
              </a:rPr>
              <a:t>The weights are each cubic polynomials  of t, and are called the </a:t>
            </a:r>
            <a:r>
              <a:rPr b="1" i="1" lang="en-US" sz="2400" u="sng">
                <a:solidFill>
                  <a:srgbClr val="FFCCFF"/>
                </a:solidFill>
                <a:latin typeface="Verdana"/>
                <a:ea typeface="Verdana"/>
                <a:cs typeface="Verdana"/>
                <a:sym typeface="Verdana"/>
              </a:rPr>
              <a:t>blending functions</a:t>
            </a:r>
            <a:r>
              <a:rPr b="1" lang="en-US" sz="2400">
                <a:solidFill>
                  <a:srgbClr val="FFCCFF"/>
                </a:solidFill>
                <a:latin typeface="Verdana"/>
                <a:ea typeface="Verdana"/>
                <a:cs typeface="Verdana"/>
                <a:sym typeface="Verdana"/>
              </a:rPr>
              <a:t>:</a:t>
            </a:r>
            <a:endParaRPr sz="2400">
              <a:solidFill>
                <a:schemeClr val="dk1"/>
              </a:solidFill>
              <a:latin typeface="Verdana"/>
              <a:ea typeface="Verdana"/>
              <a:cs typeface="Verdana"/>
              <a:sym typeface="Verdana"/>
            </a:endParaRPr>
          </a:p>
          <a:p>
            <a:pPr indent="0" lvl="0" marL="0" marR="747395" rtl="0" algn="ctr">
              <a:lnSpc>
                <a:spcPct val="100000"/>
              </a:lnSpc>
              <a:spcBef>
                <a:spcPts val="0"/>
              </a:spcBef>
              <a:spcAft>
                <a:spcPts val="0"/>
              </a:spcAft>
              <a:buNone/>
            </a:pPr>
            <a:r>
              <a:rPr b="1" lang="en-US" sz="2400">
                <a:solidFill>
                  <a:srgbClr val="99CCFF"/>
                </a:solidFill>
                <a:latin typeface="Verdana"/>
                <a:ea typeface="Verdana"/>
                <a:cs typeface="Verdana"/>
                <a:sym typeface="Verdana"/>
              </a:rPr>
              <a:t>B = T.M.</a:t>
            </a:r>
            <a:endParaRPr sz="2400">
              <a:solidFill>
                <a:schemeClr val="dk1"/>
              </a:solidFill>
              <a:latin typeface="Verdana"/>
              <a:ea typeface="Verdana"/>
              <a:cs typeface="Verdana"/>
              <a:sym typeface="Verdan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1"/>
          <p:cNvSpPr txBox="1"/>
          <p:nvPr/>
        </p:nvSpPr>
        <p:spPr>
          <a:xfrm>
            <a:off x="3304285" y="741679"/>
            <a:ext cx="3108325"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800" u="sng">
                <a:solidFill>
                  <a:srgbClr val="FFCC00"/>
                </a:solidFill>
                <a:latin typeface="Arial"/>
                <a:ea typeface="Arial"/>
                <a:cs typeface="Arial"/>
                <a:sym typeface="Arial"/>
              </a:rPr>
              <a:t>CUBIC SPLINES</a:t>
            </a:r>
            <a:endParaRPr sz="2800">
              <a:solidFill>
                <a:schemeClr val="dk1"/>
              </a:solidFill>
              <a:latin typeface="Arial"/>
              <a:ea typeface="Arial"/>
              <a:cs typeface="Arial"/>
              <a:sym typeface="Arial"/>
            </a:endParaRPr>
          </a:p>
        </p:txBody>
      </p:sp>
      <p:sp>
        <p:nvSpPr>
          <p:cNvPr id="462" name="Google Shape;462;p31"/>
          <p:cNvSpPr/>
          <p:nvPr/>
        </p:nvSpPr>
        <p:spPr>
          <a:xfrm>
            <a:off x="914400" y="1676400"/>
            <a:ext cx="4803140" cy="1219200"/>
          </a:xfrm>
          <a:custGeom>
            <a:rect b="b" l="l" r="r" t="t"/>
            <a:pathLst>
              <a:path extrusionOk="0" h="1219200" w="4803140">
                <a:moveTo>
                  <a:pt x="4802886" y="1219199"/>
                </a:moveTo>
                <a:lnTo>
                  <a:pt x="4802886" y="0"/>
                </a:lnTo>
                <a:lnTo>
                  <a:pt x="0" y="0"/>
                </a:lnTo>
                <a:lnTo>
                  <a:pt x="0" y="1219200"/>
                </a:lnTo>
                <a:lnTo>
                  <a:pt x="4802886" y="121919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63" name="Google Shape;463;p31"/>
          <p:cNvSpPr txBox="1"/>
          <p:nvPr/>
        </p:nvSpPr>
        <p:spPr>
          <a:xfrm>
            <a:off x="2342388" y="1693105"/>
            <a:ext cx="138430" cy="32702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1950">
                <a:solidFill>
                  <a:schemeClr val="dk1"/>
                </a:solidFill>
                <a:latin typeface="Times New Roman"/>
                <a:ea typeface="Times New Roman"/>
                <a:cs typeface="Times New Roman"/>
                <a:sym typeface="Times New Roman"/>
              </a:rPr>
              <a:t>4</a:t>
            </a:r>
            <a:endParaRPr sz="1950">
              <a:solidFill>
                <a:schemeClr val="dk1"/>
              </a:solidFill>
              <a:latin typeface="Times New Roman"/>
              <a:ea typeface="Times New Roman"/>
              <a:cs typeface="Times New Roman"/>
              <a:sym typeface="Times New Roman"/>
            </a:endParaRPr>
          </a:p>
        </p:txBody>
      </p:sp>
      <p:sp>
        <p:nvSpPr>
          <p:cNvPr id="464" name="Google Shape;464;p31"/>
          <p:cNvSpPr txBox="1"/>
          <p:nvPr/>
        </p:nvSpPr>
        <p:spPr>
          <a:xfrm>
            <a:off x="2234177" y="2541194"/>
            <a:ext cx="376555" cy="32702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i="1" lang="en-US" sz="1950">
                <a:solidFill>
                  <a:schemeClr val="dk1"/>
                </a:solidFill>
                <a:latin typeface="Times New Roman"/>
                <a:ea typeface="Times New Roman"/>
                <a:cs typeface="Times New Roman"/>
                <a:sym typeface="Times New Roman"/>
              </a:rPr>
              <a:t>i </a:t>
            </a:r>
            <a:r>
              <a:rPr lang="en-US" sz="1950">
                <a:solidFill>
                  <a:schemeClr val="dk1"/>
                </a:solidFill>
                <a:latin typeface="Noto Sans Symbols"/>
                <a:ea typeface="Noto Sans Symbols"/>
                <a:cs typeface="Noto Sans Symbols"/>
                <a:sym typeface="Noto Sans Symbols"/>
              </a:rPr>
              <a:t>=</a:t>
            </a:r>
            <a:r>
              <a:rPr lang="en-US" sz="1950">
                <a:solidFill>
                  <a:schemeClr val="dk1"/>
                </a:solidFill>
                <a:latin typeface="Times New Roman"/>
                <a:ea typeface="Times New Roman"/>
                <a:cs typeface="Times New Roman"/>
                <a:sym typeface="Times New Roman"/>
              </a:rPr>
              <a:t>1</a:t>
            </a:r>
            <a:endParaRPr sz="1950">
              <a:solidFill>
                <a:schemeClr val="dk1"/>
              </a:solidFill>
              <a:latin typeface="Times New Roman"/>
              <a:ea typeface="Times New Roman"/>
              <a:cs typeface="Times New Roman"/>
              <a:sym typeface="Times New Roman"/>
            </a:endParaRPr>
          </a:p>
        </p:txBody>
      </p:sp>
      <p:sp>
        <p:nvSpPr>
          <p:cNvPr id="465" name="Google Shape;465;p31"/>
          <p:cNvSpPr txBox="1"/>
          <p:nvPr/>
        </p:nvSpPr>
        <p:spPr>
          <a:xfrm>
            <a:off x="3336037" y="1936911"/>
            <a:ext cx="376555" cy="32702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i="1" lang="en-US" sz="1950">
                <a:solidFill>
                  <a:schemeClr val="dk1"/>
                </a:solidFill>
                <a:latin typeface="Times New Roman"/>
                <a:ea typeface="Times New Roman"/>
                <a:cs typeface="Times New Roman"/>
                <a:sym typeface="Times New Roman"/>
              </a:rPr>
              <a:t>i </a:t>
            </a:r>
            <a:r>
              <a:rPr lang="en-US" sz="1950">
                <a:solidFill>
                  <a:schemeClr val="dk1"/>
                </a:solidFill>
                <a:latin typeface="Noto Sans Symbols"/>
                <a:ea typeface="Noto Sans Symbols"/>
                <a:cs typeface="Noto Sans Symbols"/>
                <a:sym typeface="Noto Sans Symbols"/>
              </a:rPr>
              <a:t>−</a:t>
            </a:r>
            <a:r>
              <a:rPr lang="en-US" sz="1950">
                <a:solidFill>
                  <a:schemeClr val="dk1"/>
                </a:solidFill>
                <a:latin typeface="Times New Roman"/>
                <a:ea typeface="Times New Roman"/>
                <a:cs typeface="Times New Roman"/>
                <a:sym typeface="Times New Roman"/>
              </a:rPr>
              <a:t>1</a:t>
            </a:r>
            <a:endParaRPr sz="1950">
              <a:solidFill>
                <a:schemeClr val="dk1"/>
              </a:solidFill>
              <a:latin typeface="Times New Roman"/>
              <a:ea typeface="Times New Roman"/>
              <a:cs typeface="Times New Roman"/>
              <a:sym typeface="Times New Roman"/>
            </a:endParaRPr>
          </a:p>
        </p:txBody>
      </p:sp>
      <p:sp>
        <p:nvSpPr>
          <p:cNvPr id="466" name="Google Shape;466;p31"/>
          <p:cNvSpPr txBox="1"/>
          <p:nvPr/>
        </p:nvSpPr>
        <p:spPr>
          <a:xfrm>
            <a:off x="3037335" y="2237145"/>
            <a:ext cx="82550" cy="32702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i="1" lang="en-US" sz="1950">
                <a:solidFill>
                  <a:schemeClr val="dk1"/>
                </a:solidFill>
                <a:latin typeface="Times New Roman"/>
                <a:ea typeface="Times New Roman"/>
                <a:cs typeface="Times New Roman"/>
                <a:sym typeface="Times New Roman"/>
              </a:rPr>
              <a:t>i</a:t>
            </a:r>
            <a:endParaRPr sz="1950">
              <a:solidFill>
                <a:schemeClr val="dk1"/>
              </a:solidFill>
              <a:latin typeface="Times New Roman"/>
              <a:ea typeface="Times New Roman"/>
              <a:cs typeface="Times New Roman"/>
              <a:sym typeface="Times New Roman"/>
            </a:endParaRPr>
          </a:p>
        </p:txBody>
      </p:sp>
      <p:sp>
        <p:nvSpPr>
          <p:cNvPr id="467" name="Google Shape;467;p31"/>
          <p:cNvSpPr txBox="1"/>
          <p:nvPr/>
        </p:nvSpPr>
        <p:spPr>
          <a:xfrm>
            <a:off x="3700008" y="1950437"/>
            <a:ext cx="2016760" cy="542290"/>
          </a:xfrm>
          <a:prstGeom prst="rect">
            <a:avLst/>
          </a:prstGeom>
          <a:noFill/>
          <a:ln>
            <a:noFill/>
          </a:ln>
        </p:spPr>
        <p:txBody>
          <a:bodyPr anchorCtr="0" anchor="t" bIns="0" lIns="0" spcFirstLastPara="1" rIns="0" wrap="square" tIns="17125">
            <a:spAutoFit/>
          </a:bodyPr>
          <a:lstStyle/>
          <a:p>
            <a:pPr indent="0" lvl="0" marL="25400" marR="0" rtl="0" algn="l">
              <a:lnSpc>
                <a:spcPct val="100000"/>
              </a:lnSpc>
              <a:spcBef>
                <a:spcPts val="0"/>
              </a:spcBef>
              <a:spcAft>
                <a:spcPts val="0"/>
              </a:spcAft>
              <a:buNone/>
            </a:pPr>
            <a:r>
              <a:rPr b="1" i="1" lang="en-US" sz="3350">
                <a:solidFill>
                  <a:schemeClr val="dk1"/>
                </a:solidFill>
                <a:latin typeface="Times New Roman"/>
                <a:ea typeface="Times New Roman"/>
                <a:cs typeface="Times New Roman"/>
                <a:sym typeface="Times New Roman"/>
              </a:rPr>
              <a:t>;t </a:t>
            </a:r>
            <a:r>
              <a:rPr b="1" baseline="-25000" i="1" lang="en-US" sz="2925">
                <a:solidFill>
                  <a:schemeClr val="dk1"/>
                </a:solidFill>
                <a:latin typeface="Times New Roman"/>
                <a:ea typeface="Times New Roman"/>
                <a:cs typeface="Times New Roman"/>
                <a:sym typeface="Times New Roman"/>
              </a:rPr>
              <a:t>i	</a:t>
            </a:r>
            <a:r>
              <a:rPr lang="en-US" sz="3350">
                <a:solidFill>
                  <a:schemeClr val="dk1"/>
                </a:solidFill>
                <a:latin typeface="Noto Sans Symbols"/>
                <a:ea typeface="Noto Sans Symbols"/>
                <a:cs typeface="Noto Sans Symbols"/>
                <a:sym typeface="Noto Sans Symbols"/>
              </a:rPr>
              <a:t>≤</a:t>
            </a:r>
            <a:r>
              <a:rPr lang="en-US" sz="3350">
                <a:solidFill>
                  <a:schemeClr val="dk1"/>
                </a:solidFill>
                <a:latin typeface="Times New Roman"/>
                <a:ea typeface="Times New Roman"/>
                <a:cs typeface="Times New Roman"/>
                <a:sym typeface="Times New Roman"/>
              </a:rPr>
              <a:t> </a:t>
            </a:r>
            <a:r>
              <a:rPr b="1" i="1" lang="en-US" sz="3350">
                <a:solidFill>
                  <a:schemeClr val="dk1"/>
                </a:solidFill>
                <a:latin typeface="Times New Roman"/>
                <a:ea typeface="Times New Roman"/>
                <a:cs typeface="Times New Roman"/>
                <a:sym typeface="Times New Roman"/>
              </a:rPr>
              <a:t>t </a:t>
            </a:r>
            <a:r>
              <a:rPr lang="en-US" sz="3350">
                <a:solidFill>
                  <a:schemeClr val="dk1"/>
                </a:solidFill>
                <a:latin typeface="Noto Sans Symbols"/>
                <a:ea typeface="Noto Sans Symbols"/>
                <a:cs typeface="Noto Sans Symbols"/>
                <a:sym typeface="Noto Sans Symbols"/>
              </a:rPr>
              <a:t>≤</a:t>
            </a:r>
            <a:r>
              <a:rPr lang="en-US" sz="3350">
                <a:solidFill>
                  <a:schemeClr val="dk1"/>
                </a:solidFill>
                <a:latin typeface="Times New Roman"/>
                <a:ea typeface="Times New Roman"/>
                <a:cs typeface="Times New Roman"/>
                <a:sym typeface="Times New Roman"/>
              </a:rPr>
              <a:t> </a:t>
            </a:r>
            <a:r>
              <a:rPr b="1" i="1" lang="en-US" sz="3350">
                <a:solidFill>
                  <a:schemeClr val="dk1"/>
                </a:solidFill>
                <a:latin typeface="Times New Roman"/>
                <a:ea typeface="Times New Roman"/>
                <a:cs typeface="Times New Roman"/>
                <a:sym typeface="Times New Roman"/>
              </a:rPr>
              <a:t>t</a:t>
            </a:r>
            <a:r>
              <a:rPr baseline="-25000" lang="en-US" sz="2925">
                <a:solidFill>
                  <a:schemeClr val="dk1"/>
                </a:solidFill>
                <a:latin typeface="Times New Roman"/>
                <a:ea typeface="Times New Roman"/>
                <a:cs typeface="Times New Roman"/>
                <a:sym typeface="Times New Roman"/>
              </a:rPr>
              <a:t>2 </a:t>
            </a:r>
            <a:r>
              <a:rPr b="1" i="1" lang="en-US" sz="3350">
                <a:solidFill>
                  <a:schemeClr val="dk1"/>
                </a:solidFill>
                <a:latin typeface="Times New Roman"/>
                <a:ea typeface="Times New Roman"/>
                <a:cs typeface="Times New Roman"/>
                <a:sym typeface="Times New Roman"/>
              </a:rPr>
              <a:t>.</a:t>
            </a:r>
            <a:endParaRPr sz="3350">
              <a:solidFill>
                <a:schemeClr val="dk1"/>
              </a:solidFill>
              <a:latin typeface="Times New Roman"/>
              <a:ea typeface="Times New Roman"/>
              <a:cs typeface="Times New Roman"/>
              <a:sym typeface="Times New Roman"/>
            </a:endParaRPr>
          </a:p>
        </p:txBody>
      </p:sp>
      <p:sp>
        <p:nvSpPr>
          <p:cNvPr id="468" name="Google Shape;468;p31"/>
          <p:cNvSpPr txBox="1"/>
          <p:nvPr>
            <p:ph type="title"/>
          </p:nvPr>
        </p:nvSpPr>
        <p:spPr>
          <a:xfrm>
            <a:off x="967701" y="1735283"/>
            <a:ext cx="2342515" cy="800100"/>
          </a:xfrm>
          <a:prstGeom prst="rect">
            <a:avLst/>
          </a:prstGeom>
          <a:noFill/>
          <a:ln>
            <a:noFill/>
          </a:ln>
        </p:spPr>
        <p:txBody>
          <a:bodyPr anchorCtr="0" anchor="t" bIns="0" lIns="0" spcFirstLastPara="1" rIns="0" wrap="square" tIns="16500">
            <a:spAutoFit/>
          </a:bodyPr>
          <a:lstStyle/>
          <a:p>
            <a:pPr indent="0" lvl="0" marL="38100" rtl="0" algn="l">
              <a:lnSpc>
                <a:spcPct val="100000"/>
              </a:lnSpc>
              <a:spcBef>
                <a:spcPts val="0"/>
              </a:spcBef>
              <a:spcAft>
                <a:spcPts val="0"/>
              </a:spcAft>
              <a:buNone/>
            </a:pPr>
            <a:r>
              <a:rPr i="1" lang="en-US" sz="3350">
                <a:solidFill>
                  <a:srgbClr val="000000"/>
                </a:solidFill>
                <a:latin typeface="Times New Roman"/>
                <a:ea typeface="Times New Roman"/>
                <a:cs typeface="Times New Roman"/>
                <a:sym typeface="Times New Roman"/>
              </a:rPr>
              <a:t>P(t) </a:t>
            </a:r>
            <a:r>
              <a:rPr b="0" lang="en-US" sz="3350">
                <a:solidFill>
                  <a:srgbClr val="000000"/>
                </a:solidFill>
                <a:latin typeface="Noto Sans Symbols"/>
                <a:ea typeface="Noto Sans Symbols"/>
                <a:cs typeface="Noto Sans Symbols"/>
                <a:sym typeface="Noto Sans Symbols"/>
              </a:rPr>
              <a:t>=</a:t>
            </a:r>
            <a:r>
              <a:rPr b="0" lang="en-US" sz="3350">
                <a:solidFill>
                  <a:srgbClr val="000000"/>
                </a:solidFill>
                <a:latin typeface="Times New Roman"/>
                <a:ea typeface="Times New Roman"/>
                <a:cs typeface="Times New Roman"/>
                <a:sym typeface="Times New Roman"/>
              </a:rPr>
              <a:t> </a:t>
            </a:r>
            <a:r>
              <a:rPr b="0" baseline="-25000" lang="en-US" sz="7575">
                <a:solidFill>
                  <a:srgbClr val="000000"/>
                </a:solidFill>
                <a:latin typeface="Noto Sans Symbols"/>
                <a:ea typeface="Noto Sans Symbols"/>
                <a:cs typeface="Noto Sans Symbols"/>
                <a:sym typeface="Noto Sans Symbols"/>
              </a:rPr>
              <a:t>∑</a:t>
            </a:r>
            <a:r>
              <a:rPr b="0" baseline="-25000" lang="en-US" sz="7575">
                <a:solidFill>
                  <a:srgbClr val="000000"/>
                </a:solidFill>
                <a:latin typeface="Times New Roman"/>
                <a:ea typeface="Times New Roman"/>
                <a:cs typeface="Times New Roman"/>
                <a:sym typeface="Times New Roman"/>
              </a:rPr>
              <a:t> </a:t>
            </a:r>
            <a:r>
              <a:rPr i="1" lang="en-US" sz="3350">
                <a:solidFill>
                  <a:srgbClr val="000000"/>
                </a:solidFill>
                <a:latin typeface="Times New Roman"/>
                <a:ea typeface="Times New Roman"/>
                <a:cs typeface="Times New Roman"/>
                <a:sym typeface="Times New Roman"/>
              </a:rPr>
              <a:t>B t</a:t>
            </a:r>
            <a:endParaRPr sz="3350">
              <a:latin typeface="Times New Roman"/>
              <a:ea typeface="Times New Roman"/>
              <a:cs typeface="Times New Roman"/>
              <a:sym typeface="Times New Roman"/>
            </a:endParaRPr>
          </a:p>
        </p:txBody>
      </p:sp>
      <p:sp>
        <p:nvSpPr>
          <p:cNvPr id="469" name="Google Shape;469;p31"/>
          <p:cNvSpPr txBox="1"/>
          <p:nvPr/>
        </p:nvSpPr>
        <p:spPr>
          <a:xfrm>
            <a:off x="5869940" y="1859534"/>
            <a:ext cx="3032125" cy="1854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rgbClr val="FFFFFF"/>
                </a:solidFill>
                <a:latin typeface="Verdana"/>
                <a:ea typeface="Verdana"/>
                <a:cs typeface="Verdana"/>
                <a:sym typeface="Verdana"/>
              </a:rPr>
              <a:t>P(t) is the  position vector of  any point on the  cubic spline  segment.</a:t>
            </a:r>
            <a:endParaRPr sz="2400">
              <a:solidFill>
                <a:schemeClr val="dk1"/>
              </a:solidFill>
              <a:latin typeface="Verdana"/>
              <a:ea typeface="Verdana"/>
              <a:cs typeface="Verdana"/>
              <a:sym typeface="Verdana"/>
            </a:endParaRPr>
          </a:p>
        </p:txBody>
      </p:sp>
      <p:sp>
        <p:nvSpPr>
          <p:cNvPr id="470" name="Google Shape;470;p31"/>
          <p:cNvSpPr txBox="1"/>
          <p:nvPr/>
        </p:nvSpPr>
        <p:spPr>
          <a:xfrm>
            <a:off x="1371600" y="4343400"/>
            <a:ext cx="4309110" cy="457200"/>
          </a:xfrm>
          <a:prstGeom prst="rect">
            <a:avLst/>
          </a:prstGeom>
          <a:solidFill>
            <a:srgbClr val="98CBFF"/>
          </a:solidFill>
          <a:ln>
            <a:noFill/>
          </a:ln>
        </p:spPr>
        <p:txBody>
          <a:bodyPr anchorCtr="0" anchor="t" bIns="0" lIns="0" spcFirstLastPara="1" rIns="0" wrap="square" tIns="43175">
            <a:spAutoFit/>
          </a:bodyPr>
          <a:lstStyle/>
          <a:p>
            <a:pPr indent="0" lvl="0" marL="91440" marR="0" rtl="0" algn="l">
              <a:lnSpc>
                <a:spcPct val="100000"/>
              </a:lnSpc>
              <a:spcBef>
                <a:spcPts val="0"/>
              </a:spcBef>
              <a:spcAft>
                <a:spcPts val="0"/>
              </a:spcAft>
              <a:buNone/>
            </a:pPr>
            <a:r>
              <a:rPr b="1" lang="en-US" sz="2400">
                <a:solidFill>
                  <a:schemeClr val="dk1"/>
                </a:solidFill>
                <a:latin typeface="Verdana"/>
                <a:ea typeface="Verdana"/>
                <a:cs typeface="Verdana"/>
                <a:sym typeface="Verdana"/>
              </a:rPr>
              <a:t>P(t)	=	[x(t), y(t), z(t)]</a:t>
            </a:r>
            <a:endParaRPr sz="2400">
              <a:solidFill>
                <a:schemeClr val="dk1"/>
              </a:solidFill>
              <a:latin typeface="Verdana"/>
              <a:ea typeface="Verdana"/>
              <a:cs typeface="Verdana"/>
              <a:sym typeface="Verdana"/>
            </a:endParaRPr>
          </a:p>
        </p:txBody>
      </p:sp>
      <p:sp>
        <p:nvSpPr>
          <p:cNvPr id="471" name="Google Shape;471;p31"/>
          <p:cNvSpPr/>
          <p:nvPr/>
        </p:nvSpPr>
        <p:spPr>
          <a:xfrm>
            <a:off x="6553200" y="4343400"/>
            <a:ext cx="1807210" cy="457200"/>
          </a:xfrm>
          <a:custGeom>
            <a:rect b="b" l="l" r="r" t="t"/>
            <a:pathLst>
              <a:path extrusionOk="0" h="457200" w="1807209">
                <a:moveTo>
                  <a:pt x="1806702" y="457200"/>
                </a:moveTo>
                <a:lnTo>
                  <a:pt x="1806702" y="0"/>
                </a:lnTo>
                <a:lnTo>
                  <a:pt x="0" y="0"/>
                </a:lnTo>
                <a:lnTo>
                  <a:pt x="0" y="457200"/>
                </a:lnTo>
                <a:lnTo>
                  <a:pt x="1806702" y="457200"/>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2" name="Google Shape;472;p31"/>
          <p:cNvSpPr txBox="1"/>
          <p:nvPr/>
        </p:nvSpPr>
        <p:spPr>
          <a:xfrm>
            <a:off x="6632702" y="4374133"/>
            <a:ext cx="164909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400">
                <a:solidFill>
                  <a:srgbClr val="FFFFFF"/>
                </a:solidFill>
                <a:latin typeface="Verdana"/>
                <a:ea typeface="Verdana"/>
                <a:cs typeface="Verdana"/>
                <a:sym typeface="Verdana"/>
              </a:rPr>
              <a:t>Cartesian</a:t>
            </a:r>
            <a:endParaRPr sz="2400">
              <a:solidFill>
                <a:schemeClr val="dk1"/>
              </a:solidFill>
              <a:latin typeface="Verdana"/>
              <a:ea typeface="Verdana"/>
              <a:cs typeface="Verdana"/>
              <a:sym typeface="Verdana"/>
            </a:endParaRPr>
          </a:p>
        </p:txBody>
      </p:sp>
      <p:sp>
        <p:nvSpPr>
          <p:cNvPr id="473" name="Google Shape;473;p31"/>
          <p:cNvSpPr/>
          <p:nvPr/>
        </p:nvSpPr>
        <p:spPr>
          <a:xfrm>
            <a:off x="6542531" y="5110734"/>
            <a:ext cx="1986280" cy="457200"/>
          </a:xfrm>
          <a:custGeom>
            <a:rect b="b" l="l" r="r" t="t"/>
            <a:pathLst>
              <a:path extrusionOk="0" h="457200" w="1986279">
                <a:moveTo>
                  <a:pt x="1985772" y="457200"/>
                </a:moveTo>
                <a:lnTo>
                  <a:pt x="1985772" y="0"/>
                </a:lnTo>
                <a:lnTo>
                  <a:pt x="0" y="0"/>
                </a:lnTo>
                <a:lnTo>
                  <a:pt x="0" y="457200"/>
                </a:lnTo>
                <a:lnTo>
                  <a:pt x="1985772" y="457200"/>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4" name="Google Shape;474;p31"/>
          <p:cNvSpPr txBox="1"/>
          <p:nvPr/>
        </p:nvSpPr>
        <p:spPr>
          <a:xfrm>
            <a:off x="6620509" y="5140705"/>
            <a:ext cx="182753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400">
                <a:solidFill>
                  <a:srgbClr val="FFFFFF"/>
                </a:solidFill>
                <a:latin typeface="Verdana"/>
                <a:ea typeface="Verdana"/>
                <a:cs typeface="Verdana"/>
                <a:sym typeface="Verdana"/>
              </a:rPr>
              <a:t>Cylindrical</a:t>
            </a:r>
            <a:endParaRPr sz="2400">
              <a:solidFill>
                <a:schemeClr val="dk1"/>
              </a:solidFill>
              <a:latin typeface="Verdana"/>
              <a:ea typeface="Verdana"/>
              <a:cs typeface="Verdana"/>
              <a:sym typeface="Verdana"/>
            </a:endParaRPr>
          </a:p>
        </p:txBody>
      </p:sp>
      <p:sp>
        <p:nvSpPr>
          <p:cNvPr id="475" name="Google Shape;475;p31"/>
          <p:cNvSpPr/>
          <p:nvPr/>
        </p:nvSpPr>
        <p:spPr>
          <a:xfrm>
            <a:off x="6705600" y="5943600"/>
            <a:ext cx="1777364" cy="457200"/>
          </a:xfrm>
          <a:custGeom>
            <a:rect b="b" l="l" r="r" t="t"/>
            <a:pathLst>
              <a:path extrusionOk="0" h="457200" w="1777365">
                <a:moveTo>
                  <a:pt x="1776983" y="457200"/>
                </a:moveTo>
                <a:lnTo>
                  <a:pt x="1776983" y="0"/>
                </a:lnTo>
                <a:lnTo>
                  <a:pt x="0" y="0"/>
                </a:lnTo>
                <a:lnTo>
                  <a:pt x="0" y="457200"/>
                </a:lnTo>
                <a:lnTo>
                  <a:pt x="1776983" y="457200"/>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76" name="Google Shape;476;p31"/>
          <p:cNvSpPr txBox="1"/>
          <p:nvPr/>
        </p:nvSpPr>
        <p:spPr>
          <a:xfrm>
            <a:off x="6785102" y="5974333"/>
            <a:ext cx="161671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400">
                <a:solidFill>
                  <a:srgbClr val="FFFFFF"/>
                </a:solidFill>
                <a:latin typeface="Verdana"/>
                <a:ea typeface="Verdana"/>
                <a:cs typeface="Verdana"/>
                <a:sym typeface="Verdana"/>
              </a:rPr>
              <a:t>Spherical</a:t>
            </a:r>
            <a:endParaRPr sz="2400">
              <a:solidFill>
                <a:schemeClr val="dk1"/>
              </a:solidFill>
              <a:latin typeface="Verdana"/>
              <a:ea typeface="Verdana"/>
              <a:cs typeface="Verdana"/>
              <a:sym typeface="Verdana"/>
            </a:endParaRPr>
          </a:p>
        </p:txBody>
      </p:sp>
      <p:sp>
        <p:nvSpPr>
          <p:cNvPr id="477" name="Google Shape;477;p31"/>
          <p:cNvSpPr txBox="1"/>
          <p:nvPr/>
        </p:nvSpPr>
        <p:spPr>
          <a:xfrm>
            <a:off x="1981200" y="5058155"/>
            <a:ext cx="3647440" cy="519430"/>
          </a:xfrm>
          <a:prstGeom prst="rect">
            <a:avLst/>
          </a:prstGeom>
          <a:solidFill>
            <a:srgbClr val="98CBFF"/>
          </a:solidFill>
          <a:ln>
            <a:noFill/>
          </a:ln>
        </p:spPr>
        <p:txBody>
          <a:bodyPr anchorCtr="0" anchor="t" bIns="0" lIns="0" spcFirstLastPara="1" rIns="0" wrap="square" tIns="40625">
            <a:spAutoFit/>
          </a:bodyPr>
          <a:lstStyle/>
          <a:p>
            <a:pPr indent="0" lvl="0" marL="90805" marR="0" rtl="0" algn="l">
              <a:lnSpc>
                <a:spcPct val="100000"/>
              </a:lnSpc>
              <a:spcBef>
                <a:spcPts val="0"/>
              </a:spcBef>
              <a:spcAft>
                <a:spcPts val="0"/>
              </a:spcAft>
              <a:buNone/>
            </a:pPr>
            <a:r>
              <a:rPr b="1" lang="en-US" sz="2400">
                <a:solidFill>
                  <a:schemeClr val="dk1"/>
                </a:solidFill>
                <a:latin typeface="Verdana"/>
                <a:ea typeface="Verdana"/>
                <a:cs typeface="Verdana"/>
                <a:sym typeface="Verdana"/>
              </a:rPr>
              <a:t>or	[r(t), </a:t>
            </a:r>
            <a:r>
              <a:rPr lang="en-US" sz="2800">
                <a:solidFill>
                  <a:schemeClr val="dk1"/>
                </a:solidFill>
                <a:latin typeface="Noto Sans Symbols"/>
                <a:ea typeface="Noto Sans Symbols"/>
                <a:cs typeface="Noto Sans Symbols"/>
                <a:sym typeface="Noto Sans Symbols"/>
              </a:rPr>
              <a:t>θ</a:t>
            </a:r>
            <a:r>
              <a:rPr b="1" lang="en-US" sz="2400">
                <a:solidFill>
                  <a:schemeClr val="dk1"/>
                </a:solidFill>
                <a:latin typeface="Verdana"/>
                <a:ea typeface="Verdana"/>
                <a:cs typeface="Verdana"/>
                <a:sym typeface="Verdana"/>
              </a:rPr>
              <a:t>(t), z(t)]</a:t>
            </a:r>
            <a:endParaRPr sz="2400">
              <a:solidFill>
                <a:schemeClr val="dk1"/>
              </a:solidFill>
              <a:latin typeface="Verdana"/>
              <a:ea typeface="Verdana"/>
              <a:cs typeface="Verdana"/>
              <a:sym typeface="Verdana"/>
            </a:endParaRPr>
          </a:p>
        </p:txBody>
      </p:sp>
      <p:sp>
        <p:nvSpPr>
          <p:cNvPr id="478" name="Google Shape;478;p31"/>
          <p:cNvSpPr txBox="1"/>
          <p:nvPr/>
        </p:nvSpPr>
        <p:spPr>
          <a:xfrm>
            <a:off x="2057400" y="5943600"/>
            <a:ext cx="3581400" cy="520065"/>
          </a:xfrm>
          <a:prstGeom prst="rect">
            <a:avLst/>
          </a:prstGeom>
          <a:solidFill>
            <a:srgbClr val="98CBFF"/>
          </a:solidFill>
          <a:ln>
            <a:noFill/>
          </a:ln>
        </p:spPr>
        <p:txBody>
          <a:bodyPr anchorCtr="0" anchor="t" bIns="0" lIns="0" spcFirstLastPara="1" rIns="0" wrap="square" tIns="40625">
            <a:spAutoFit/>
          </a:bodyPr>
          <a:lstStyle/>
          <a:p>
            <a:pPr indent="0" lvl="0" marL="90805" marR="0" rtl="0" algn="l">
              <a:lnSpc>
                <a:spcPct val="100000"/>
              </a:lnSpc>
              <a:spcBef>
                <a:spcPts val="0"/>
              </a:spcBef>
              <a:spcAft>
                <a:spcPts val="0"/>
              </a:spcAft>
              <a:buNone/>
            </a:pPr>
            <a:r>
              <a:rPr b="1" lang="en-US" sz="2400">
                <a:solidFill>
                  <a:schemeClr val="dk1"/>
                </a:solidFill>
                <a:latin typeface="Verdana"/>
                <a:ea typeface="Verdana"/>
                <a:cs typeface="Verdana"/>
                <a:sym typeface="Verdana"/>
              </a:rPr>
              <a:t>or	[r(t), </a:t>
            </a:r>
            <a:r>
              <a:rPr lang="en-US" sz="2800">
                <a:solidFill>
                  <a:schemeClr val="dk1"/>
                </a:solidFill>
                <a:latin typeface="Noto Sans Symbols"/>
                <a:ea typeface="Noto Sans Symbols"/>
                <a:cs typeface="Noto Sans Symbols"/>
                <a:sym typeface="Noto Sans Symbols"/>
              </a:rPr>
              <a:t>θ</a:t>
            </a:r>
            <a:r>
              <a:rPr b="1" lang="en-US" sz="2400">
                <a:solidFill>
                  <a:schemeClr val="dk1"/>
                </a:solidFill>
                <a:latin typeface="Verdana"/>
                <a:ea typeface="Verdana"/>
                <a:cs typeface="Verdana"/>
                <a:sym typeface="Verdana"/>
              </a:rPr>
              <a:t>(t), </a:t>
            </a:r>
            <a:r>
              <a:rPr lang="en-US" sz="2800">
                <a:solidFill>
                  <a:schemeClr val="dk1"/>
                </a:solidFill>
                <a:latin typeface="Noto Sans Symbols"/>
                <a:ea typeface="Noto Sans Symbols"/>
                <a:cs typeface="Noto Sans Symbols"/>
                <a:sym typeface="Noto Sans Symbols"/>
              </a:rPr>
              <a:t>φ</a:t>
            </a:r>
            <a:r>
              <a:rPr b="1" lang="en-US" sz="2400">
                <a:solidFill>
                  <a:schemeClr val="dk1"/>
                </a:solidFill>
                <a:latin typeface="Verdana"/>
                <a:ea typeface="Verdana"/>
                <a:cs typeface="Verdana"/>
                <a:sym typeface="Verdana"/>
              </a:rPr>
              <a:t>(t)]</a:t>
            </a:r>
            <a:endParaRPr sz="2400">
              <a:solidFill>
                <a:schemeClr val="dk1"/>
              </a:solidFill>
              <a:latin typeface="Verdana"/>
              <a:ea typeface="Verdana"/>
              <a:cs typeface="Verdana"/>
              <a:sym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p32"/>
          <p:cNvGrpSpPr/>
          <p:nvPr/>
        </p:nvGrpSpPr>
        <p:grpSpPr>
          <a:xfrm>
            <a:off x="1141475" y="862583"/>
            <a:ext cx="4907280" cy="3940810"/>
            <a:chOff x="1141475" y="862583"/>
            <a:chExt cx="4907280" cy="3940810"/>
          </a:xfrm>
        </p:grpSpPr>
        <p:sp>
          <p:nvSpPr>
            <p:cNvPr id="484" name="Google Shape;484;p32"/>
            <p:cNvSpPr/>
            <p:nvPr/>
          </p:nvSpPr>
          <p:spPr>
            <a:xfrm>
              <a:off x="1141475" y="862583"/>
              <a:ext cx="4907280" cy="3940810"/>
            </a:xfrm>
            <a:custGeom>
              <a:rect b="b" l="l" r="r" t="t"/>
              <a:pathLst>
                <a:path extrusionOk="0" h="3940810" w="4907280">
                  <a:moveTo>
                    <a:pt x="4907280" y="3940302"/>
                  </a:moveTo>
                  <a:lnTo>
                    <a:pt x="4907280" y="0"/>
                  </a:lnTo>
                  <a:lnTo>
                    <a:pt x="0" y="0"/>
                  </a:lnTo>
                  <a:lnTo>
                    <a:pt x="0" y="3940302"/>
                  </a:lnTo>
                  <a:lnTo>
                    <a:pt x="4907280" y="3940302"/>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5" name="Google Shape;485;p32"/>
            <p:cNvSpPr/>
            <p:nvPr/>
          </p:nvSpPr>
          <p:spPr>
            <a:xfrm>
              <a:off x="3989831" y="949451"/>
              <a:ext cx="0" cy="3766820"/>
            </a:xfrm>
            <a:custGeom>
              <a:rect b="b" l="l" r="r" t="t"/>
              <a:pathLst>
                <a:path extrusionOk="0" h="3766820" w="120000">
                  <a:moveTo>
                    <a:pt x="0" y="0"/>
                  </a:moveTo>
                  <a:lnTo>
                    <a:pt x="0" y="3766566"/>
                  </a:lnTo>
                </a:path>
              </a:pathLst>
            </a:custGeom>
            <a:noFill/>
            <a:ln cap="flat" cmpd="sng" w="1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86" name="Google Shape;486;p32"/>
          <p:cNvSpPr txBox="1"/>
          <p:nvPr/>
        </p:nvSpPr>
        <p:spPr>
          <a:xfrm>
            <a:off x="2794965" y="3790131"/>
            <a:ext cx="641985" cy="56070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500">
                <a:solidFill>
                  <a:schemeClr val="dk1"/>
                </a:solidFill>
                <a:latin typeface="Times New Roman"/>
                <a:ea typeface="Times New Roman"/>
                <a:cs typeface="Times New Roman"/>
                <a:sym typeface="Times New Roman"/>
              </a:rPr>
              <a:t>B	t</a:t>
            </a:r>
            <a:endParaRPr sz="3500">
              <a:solidFill>
                <a:schemeClr val="dk1"/>
              </a:solidFill>
              <a:latin typeface="Times New Roman"/>
              <a:ea typeface="Times New Roman"/>
              <a:cs typeface="Times New Roman"/>
              <a:sym typeface="Times New Roman"/>
            </a:endParaRPr>
          </a:p>
        </p:txBody>
      </p:sp>
      <p:sp>
        <p:nvSpPr>
          <p:cNvPr id="487" name="Google Shape;487;p32"/>
          <p:cNvSpPr txBox="1"/>
          <p:nvPr/>
        </p:nvSpPr>
        <p:spPr>
          <a:xfrm>
            <a:off x="2857460" y="2485596"/>
            <a:ext cx="655320" cy="56070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500">
                <a:solidFill>
                  <a:schemeClr val="dk1"/>
                </a:solidFill>
                <a:latin typeface="Times New Roman"/>
                <a:ea typeface="Times New Roman"/>
                <a:cs typeface="Times New Roman"/>
                <a:sym typeface="Times New Roman"/>
              </a:rPr>
              <a:t>B	t</a:t>
            </a:r>
            <a:endParaRPr sz="3500">
              <a:solidFill>
                <a:schemeClr val="dk1"/>
              </a:solidFill>
              <a:latin typeface="Times New Roman"/>
              <a:ea typeface="Times New Roman"/>
              <a:cs typeface="Times New Roman"/>
              <a:sym typeface="Times New Roman"/>
            </a:endParaRPr>
          </a:p>
        </p:txBody>
      </p:sp>
      <p:sp>
        <p:nvSpPr>
          <p:cNvPr id="488" name="Google Shape;488;p32"/>
          <p:cNvSpPr txBox="1"/>
          <p:nvPr/>
        </p:nvSpPr>
        <p:spPr>
          <a:xfrm>
            <a:off x="2864329" y="1181062"/>
            <a:ext cx="671195" cy="56070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500">
                <a:solidFill>
                  <a:schemeClr val="dk1"/>
                </a:solidFill>
                <a:latin typeface="Times New Roman"/>
                <a:ea typeface="Times New Roman"/>
                <a:cs typeface="Times New Roman"/>
                <a:sym typeface="Times New Roman"/>
              </a:rPr>
              <a:t>B	t</a:t>
            </a:r>
            <a:endParaRPr sz="3500">
              <a:solidFill>
                <a:schemeClr val="dk1"/>
              </a:solidFill>
              <a:latin typeface="Times New Roman"/>
              <a:ea typeface="Times New Roman"/>
              <a:cs typeface="Times New Roman"/>
              <a:sym typeface="Times New Roman"/>
            </a:endParaRPr>
          </a:p>
        </p:txBody>
      </p:sp>
      <p:sp>
        <p:nvSpPr>
          <p:cNvPr id="489" name="Google Shape;489;p32"/>
          <p:cNvSpPr txBox="1"/>
          <p:nvPr/>
        </p:nvSpPr>
        <p:spPr>
          <a:xfrm>
            <a:off x="3090672" y="4087266"/>
            <a:ext cx="186690" cy="33782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2050">
                <a:solidFill>
                  <a:schemeClr val="dk1"/>
                </a:solidFill>
                <a:latin typeface="Times New Roman"/>
                <a:ea typeface="Times New Roman"/>
                <a:cs typeface="Times New Roman"/>
                <a:sym typeface="Times New Roman"/>
              </a:rPr>
              <a:t>iz</a:t>
            </a:r>
            <a:endParaRPr sz="2050">
              <a:solidFill>
                <a:schemeClr val="dk1"/>
              </a:solidFill>
              <a:latin typeface="Times New Roman"/>
              <a:ea typeface="Times New Roman"/>
              <a:cs typeface="Times New Roman"/>
              <a:sym typeface="Times New Roman"/>
            </a:endParaRPr>
          </a:p>
        </p:txBody>
      </p:sp>
      <p:sp>
        <p:nvSpPr>
          <p:cNvPr id="490" name="Google Shape;490;p32"/>
          <p:cNvSpPr txBox="1"/>
          <p:nvPr/>
        </p:nvSpPr>
        <p:spPr>
          <a:xfrm>
            <a:off x="3153928" y="2782741"/>
            <a:ext cx="200660" cy="33782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2050">
                <a:solidFill>
                  <a:schemeClr val="dk1"/>
                </a:solidFill>
                <a:latin typeface="Times New Roman"/>
                <a:ea typeface="Times New Roman"/>
                <a:cs typeface="Times New Roman"/>
                <a:sym typeface="Times New Roman"/>
              </a:rPr>
              <a:t>iy</a:t>
            </a:r>
            <a:endParaRPr sz="2050">
              <a:solidFill>
                <a:schemeClr val="dk1"/>
              </a:solidFill>
              <a:latin typeface="Times New Roman"/>
              <a:ea typeface="Times New Roman"/>
              <a:cs typeface="Times New Roman"/>
              <a:sym typeface="Times New Roman"/>
            </a:endParaRPr>
          </a:p>
        </p:txBody>
      </p:sp>
      <p:sp>
        <p:nvSpPr>
          <p:cNvPr id="491" name="Google Shape;491;p32"/>
          <p:cNvSpPr txBox="1"/>
          <p:nvPr/>
        </p:nvSpPr>
        <p:spPr>
          <a:xfrm>
            <a:off x="2487953" y="913616"/>
            <a:ext cx="142875" cy="33782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lang="en-US" sz="2050">
                <a:solidFill>
                  <a:schemeClr val="dk1"/>
                </a:solidFill>
                <a:latin typeface="Times New Roman"/>
                <a:ea typeface="Times New Roman"/>
                <a:cs typeface="Times New Roman"/>
                <a:sym typeface="Times New Roman"/>
              </a:rPr>
              <a:t>4</a:t>
            </a:r>
            <a:endParaRPr sz="2050">
              <a:solidFill>
                <a:schemeClr val="dk1"/>
              </a:solidFill>
              <a:latin typeface="Times New Roman"/>
              <a:ea typeface="Times New Roman"/>
              <a:cs typeface="Times New Roman"/>
              <a:sym typeface="Times New Roman"/>
            </a:endParaRPr>
          </a:p>
        </p:txBody>
      </p:sp>
      <p:sp>
        <p:nvSpPr>
          <p:cNvPr id="492" name="Google Shape;492;p32"/>
          <p:cNvSpPr txBox="1"/>
          <p:nvPr/>
        </p:nvSpPr>
        <p:spPr>
          <a:xfrm>
            <a:off x="4241555" y="2485596"/>
            <a:ext cx="1805939" cy="560705"/>
          </a:xfrm>
          <a:prstGeom prst="rect">
            <a:avLst/>
          </a:prstGeom>
          <a:noFill/>
          <a:ln>
            <a:noFill/>
          </a:ln>
        </p:spPr>
        <p:txBody>
          <a:bodyPr anchorCtr="0" anchor="t" bIns="0" lIns="0" spcFirstLastPara="1" rIns="0" wrap="square" tIns="13950">
            <a:spAutoFit/>
          </a:bodyPr>
          <a:lstStyle/>
          <a:p>
            <a:pPr indent="0" lvl="0" marL="25400" marR="0" rtl="0" algn="l">
              <a:lnSpc>
                <a:spcPct val="100000"/>
              </a:lnSpc>
              <a:spcBef>
                <a:spcPts val="0"/>
              </a:spcBef>
              <a:spcAft>
                <a:spcPts val="0"/>
              </a:spcAft>
              <a:buNone/>
            </a:pPr>
            <a:r>
              <a:rPr b="1" i="1" lang="en-US" sz="3500">
                <a:solidFill>
                  <a:schemeClr val="dk1"/>
                </a:solidFill>
                <a:latin typeface="Times New Roman"/>
                <a:ea typeface="Times New Roman"/>
                <a:cs typeface="Times New Roman"/>
                <a:sym typeface="Times New Roman"/>
              </a:rPr>
              <a:t>t</a:t>
            </a:r>
            <a:r>
              <a:rPr baseline="-25000" lang="en-US" sz="3075">
                <a:solidFill>
                  <a:schemeClr val="dk1"/>
                </a:solidFill>
                <a:latin typeface="Times New Roman"/>
                <a:ea typeface="Times New Roman"/>
                <a:cs typeface="Times New Roman"/>
                <a:sym typeface="Times New Roman"/>
              </a:rPr>
              <a:t>1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b="1" i="1" lang="en-US" sz="3500">
                <a:solidFill>
                  <a:schemeClr val="dk1"/>
                </a:solidFill>
                <a:latin typeface="Times New Roman"/>
                <a:ea typeface="Times New Roman"/>
                <a:cs typeface="Times New Roman"/>
                <a:sym typeface="Times New Roman"/>
              </a:rPr>
              <a:t>t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b="1" i="1" lang="en-US" sz="3500">
                <a:solidFill>
                  <a:schemeClr val="dk1"/>
                </a:solidFill>
                <a:latin typeface="Times New Roman"/>
                <a:ea typeface="Times New Roman"/>
                <a:cs typeface="Times New Roman"/>
                <a:sym typeface="Times New Roman"/>
              </a:rPr>
              <a:t>t</a:t>
            </a:r>
            <a:r>
              <a:rPr baseline="-25000" lang="en-US" sz="3075">
                <a:solidFill>
                  <a:schemeClr val="dk1"/>
                </a:solidFill>
                <a:latin typeface="Times New Roman"/>
                <a:ea typeface="Times New Roman"/>
                <a:cs typeface="Times New Roman"/>
                <a:sym typeface="Times New Roman"/>
              </a:rPr>
              <a:t>2 </a:t>
            </a:r>
            <a:r>
              <a:rPr b="1" i="1" lang="en-US" sz="3500">
                <a:solidFill>
                  <a:schemeClr val="dk1"/>
                </a:solidFill>
                <a:latin typeface="Times New Roman"/>
                <a:ea typeface="Times New Roman"/>
                <a:cs typeface="Times New Roman"/>
                <a:sym typeface="Times New Roman"/>
              </a:rPr>
              <a:t>.</a:t>
            </a:r>
            <a:endParaRPr sz="3500">
              <a:solidFill>
                <a:schemeClr val="dk1"/>
              </a:solidFill>
              <a:latin typeface="Times New Roman"/>
              <a:ea typeface="Times New Roman"/>
              <a:cs typeface="Times New Roman"/>
              <a:sym typeface="Times New Roman"/>
            </a:endParaRPr>
          </a:p>
        </p:txBody>
      </p:sp>
      <p:sp>
        <p:nvSpPr>
          <p:cNvPr id="493" name="Google Shape;493;p32"/>
          <p:cNvSpPr txBox="1"/>
          <p:nvPr/>
        </p:nvSpPr>
        <p:spPr>
          <a:xfrm>
            <a:off x="1222966" y="3790131"/>
            <a:ext cx="934085" cy="56070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500">
                <a:solidFill>
                  <a:schemeClr val="dk1"/>
                </a:solidFill>
                <a:latin typeface="Times New Roman"/>
                <a:ea typeface="Times New Roman"/>
                <a:cs typeface="Times New Roman"/>
                <a:sym typeface="Times New Roman"/>
              </a:rPr>
              <a:t>z(t) </a:t>
            </a:r>
            <a:r>
              <a:rPr lang="en-US" sz="3500">
                <a:solidFill>
                  <a:schemeClr val="dk1"/>
                </a:solidFill>
                <a:latin typeface="Noto Sans Symbols"/>
                <a:ea typeface="Noto Sans Symbols"/>
                <a:cs typeface="Noto Sans Symbols"/>
                <a:sym typeface="Noto Sans Symbols"/>
              </a:rPr>
              <a:t>=</a:t>
            </a:r>
            <a:endParaRPr sz="3500">
              <a:solidFill>
                <a:schemeClr val="dk1"/>
              </a:solidFill>
              <a:latin typeface="Noto Sans Symbols"/>
              <a:ea typeface="Noto Sans Symbols"/>
              <a:cs typeface="Noto Sans Symbols"/>
              <a:sym typeface="Noto Sans Symbols"/>
            </a:endParaRPr>
          </a:p>
        </p:txBody>
      </p:sp>
      <p:sp>
        <p:nvSpPr>
          <p:cNvPr id="494" name="Google Shape;494;p32"/>
          <p:cNvSpPr txBox="1"/>
          <p:nvPr/>
        </p:nvSpPr>
        <p:spPr>
          <a:xfrm>
            <a:off x="1264897" y="2485596"/>
            <a:ext cx="954405" cy="56070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500">
                <a:solidFill>
                  <a:schemeClr val="dk1"/>
                </a:solidFill>
                <a:latin typeface="Times New Roman"/>
                <a:ea typeface="Times New Roman"/>
                <a:cs typeface="Times New Roman"/>
                <a:sym typeface="Times New Roman"/>
              </a:rPr>
              <a:t>y(t) </a:t>
            </a:r>
            <a:r>
              <a:rPr lang="en-US" sz="3500">
                <a:solidFill>
                  <a:schemeClr val="dk1"/>
                </a:solidFill>
                <a:latin typeface="Noto Sans Symbols"/>
                <a:ea typeface="Noto Sans Symbols"/>
                <a:cs typeface="Noto Sans Symbols"/>
                <a:sym typeface="Noto Sans Symbols"/>
              </a:rPr>
              <a:t>=</a:t>
            </a:r>
            <a:endParaRPr sz="3500">
              <a:solidFill>
                <a:schemeClr val="dk1"/>
              </a:solidFill>
              <a:latin typeface="Noto Sans Symbols"/>
              <a:ea typeface="Noto Sans Symbols"/>
              <a:cs typeface="Noto Sans Symbols"/>
              <a:sym typeface="Noto Sans Symbols"/>
            </a:endParaRPr>
          </a:p>
        </p:txBody>
      </p:sp>
      <p:sp>
        <p:nvSpPr>
          <p:cNvPr id="495" name="Google Shape;495;p32"/>
          <p:cNvSpPr txBox="1"/>
          <p:nvPr/>
        </p:nvSpPr>
        <p:spPr>
          <a:xfrm>
            <a:off x="1243575" y="1181062"/>
            <a:ext cx="983615" cy="56070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500">
                <a:solidFill>
                  <a:schemeClr val="dk1"/>
                </a:solidFill>
                <a:latin typeface="Times New Roman"/>
                <a:ea typeface="Times New Roman"/>
                <a:cs typeface="Times New Roman"/>
                <a:sym typeface="Times New Roman"/>
              </a:rPr>
              <a:t>x(t) </a:t>
            </a:r>
            <a:r>
              <a:rPr lang="en-US" sz="3500">
                <a:solidFill>
                  <a:schemeClr val="dk1"/>
                </a:solidFill>
                <a:latin typeface="Noto Sans Symbols"/>
                <a:ea typeface="Noto Sans Symbols"/>
                <a:cs typeface="Noto Sans Symbols"/>
                <a:sym typeface="Noto Sans Symbols"/>
              </a:rPr>
              <a:t>=</a:t>
            </a:r>
            <a:endParaRPr sz="3500">
              <a:solidFill>
                <a:schemeClr val="dk1"/>
              </a:solidFill>
              <a:latin typeface="Noto Sans Symbols"/>
              <a:ea typeface="Noto Sans Symbols"/>
              <a:cs typeface="Noto Sans Symbols"/>
              <a:sym typeface="Noto Sans Symbols"/>
            </a:endParaRPr>
          </a:p>
        </p:txBody>
      </p:sp>
      <p:sp>
        <p:nvSpPr>
          <p:cNvPr id="496" name="Google Shape;496;p32"/>
          <p:cNvSpPr txBox="1"/>
          <p:nvPr/>
        </p:nvSpPr>
        <p:spPr>
          <a:xfrm>
            <a:off x="2244089" y="3670736"/>
            <a:ext cx="490220" cy="1069340"/>
          </a:xfrm>
          <a:prstGeom prst="rect">
            <a:avLst/>
          </a:prstGeom>
          <a:noFill/>
          <a:ln>
            <a:noFill/>
          </a:ln>
        </p:spPr>
        <p:txBody>
          <a:bodyPr anchorCtr="0" anchor="t" bIns="0" lIns="0" spcFirstLastPara="1" rIns="0" wrap="square" tIns="14600">
            <a:spAutoFit/>
          </a:bodyPr>
          <a:lstStyle/>
          <a:p>
            <a:pPr indent="0" lvl="0" marL="0" marR="0" rtl="0" algn="l">
              <a:lnSpc>
                <a:spcPct val="114666"/>
              </a:lnSpc>
              <a:spcBef>
                <a:spcPts val="0"/>
              </a:spcBef>
              <a:spcAft>
                <a:spcPts val="0"/>
              </a:spcAft>
              <a:buNone/>
            </a:pPr>
            <a:r>
              <a:rPr lang="en-US" sz="5250">
                <a:solidFill>
                  <a:schemeClr val="dk1"/>
                </a:solidFill>
                <a:latin typeface="Noto Sans Symbols"/>
                <a:ea typeface="Noto Sans Symbols"/>
                <a:cs typeface="Noto Sans Symbols"/>
                <a:sym typeface="Noto Sans Symbols"/>
              </a:rPr>
              <a:t>∑</a:t>
            </a:r>
            <a:endParaRPr sz="5250">
              <a:solidFill>
                <a:schemeClr val="dk1"/>
              </a:solidFill>
              <a:latin typeface="Noto Sans Symbols"/>
              <a:ea typeface="Noto Sans Symbols"/>
              <a:cs typeface="Noto Sans Symbols"/>
              <a:sym typeface="Noto Sans Symbols"/>
            </a:endParaRPr>
          </a:p>
          <a:p>
            <a:pPr indent="0" lvl="0" marL="69215" marR="0" rtl="0" algn="l">
              <a:lnSpc>
                <a:spcPct val="106341"/>
              </a:lnSpc>
              <a:spcBef>
                <a:spcPts val="0"/>
              </a:spcBef>
              <a:spcAft>
                <a:spcPts val="0"/>
              </a:spcAft>
              <a:buNone/>
            </a:pPr>
            <a:r>
              <a:rPr b="1" i="1" lang="en-US" sz="2050">
                <a:solidFill>
                  <a:schemeClr val="dk1"/>
                </a:solidFill>
                <a:latin typeface="Times New Roman"/>
                <a:ea typeface="Times New Roman"/>
                <a:cs typeface="Times New Roman"/>
                <a:sym typeface="Times New Roman"/>
              </a:rPr>
              <a:t>i </a:t>
            </a:r>
            <a:r>
              <a:rPr lang="en-US" sz="2050">
                <a:solidFill>
                  <a:schemeClr val="dk1"/>
                </a:solidFill>
                <a:latin typeface="Noto Sans Symbols"/>
                <a:ea typeface="Noto Sans Symbols"/>
                <a:cs typeface="Noto Sans Symbols"/>
                <a:sym typeface="Noto Sans Symbols"/>
              </a:rPr>
              <a:t>=</a:t>
            </a:r>
            <a:r>
              <a:rPr lang="en-US" sz="2050">
                <a:solidFill>
                  <a:schemeClr val="dk1"/>
                </a:solidFill>
                <a:latin typeface="Times New Roman"/>
                <a:ea typeface="Times New Roman"/>
                <a:cs typeface="Times New Roman"/>
                <a:sym typeface="Times New Roman"/>
              </a:rPr>
              <a:t>1</a:t>
            </a:r>
            <a:endParaRPr sz="2050">
              <a:solidFill>
                <a:schemeClr val="dk1"/>
              </a:solidFill>
              <a:latin typeface="Times New Roman"/>
              <a:ea typeface="Times New Roman"/>
              <a:cs typeface="Times New Roman"/>
              <a:sym typeface="Times New Roman"/>
            </a:endParaRPr>
          </a:p>
        </p:txBody>
      </p:sp>
      <p:sp>
        <p:nvSpPr>
          <p:cNvPr id="497" name="Google Shape;497;p32"/>
          <p:cNvSpPr txBox="1"/>
          <p:nvPr/>
        </p:nvSpPr>
        <p:spPr>
          <a:xfrm>
            <a:off x="3477757" y="3776370"/>
            <a:ext cx="373380" cy="33782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2050">
                <a:solidFill>
                  <a:schemeClr val="dk1"/>
                </a:solidFill>
                <a:latin typeface="Times New Roman"/>
                <a:ea typeface="Times New Roman"/>
                <a:cs typeface="Times New Roman"/>
                <a:sym typeface="Times New Roman"/>
              </a:rPr>
              <a:t>i </a:t>
            </a:r>
            <a:r>
              <a:rPr lang="en-US" sz="2050">
                <a:solidFill>
                  <a:schemeClr val="dk1"/>
                </a:solidFill>
                <a:latin typeface="Noto Sans Symbols"/>
                <a:ea typeface="Noto Sans Symbols"/>
                <a:cs typeface="Noto Sans Symbols"/>
                <a:sym typeface="Noto Sans Symbols"/>
              </a:rPr>
              <a:t>−</a:t>
            </a:r>
            <a:r>
              <a:rPr lang="en-US" sz="2050">
                <a:solidFill>
                  <a:schemeClr val="dk1"/>
                </a:solidFill>
                <a:latin typeface="Times New Roman"/>
                <a:ea typeface="Times New Roman"/>
                <a:cs typeface="Times New Roman"/>
                <a:sym typeface="Times New Roman"/>
              </a:rPr>
              <a:t>1</a:t>
            </a:r>
            <a:endParaRPr sz="2050">
              <a:solidFill>
                <a:schemeClr val="dk1"/>
              </a:solidFill>
              <a:latin typeface="Times New Roman"/>
              <a:ea typeface="Times New Roman"/>
              <a:cs typeface="Times New Roman"/>
              <a:sym typeface="Times New Roman"/>
            </a:endParaRPr>
          </a:p>
        </p:txBody>
      </p:sp>
      <p:sp>
        <p:nvSpPr>
          <p:cNvPr id="498" name="Google Shape;498;p32"/>
          <p:cNvSpPr txBox="1"/>
          <p:nvPr/>
        </p:nvSpPr>
        <p:spPr>
          <a:xfrm>
            <a:off x="2306584" y="2366178"/>
            <a:ext cx="490220" cy="1494155"/>
          </a:xfrm>
          <a:prstGeom prst="rect">
            <a:avLst/>
          </a:prstGeom>
          <a:noFill/>
          <a:ln>
            <a:noFill/>
          </a:ln>
        </p:spPr>
        <p:txBody>
          <a:bodyPr anchorCtr="0" anchor="t" bIns="0" lIns="0" spcFirstLastPara="1" rIns="0" wrap="square" tIns="14600">
            <a:spAutoFit/>
          </a:bodyPr>
          <a:lstStyle/>
          <a:p>
            <a:pPr indent="0" lvl="0" marL="0" marR="0" rtl="0" algn="l">
              <a:lnSpc>
                <a:spcPct val="114666"/>
              </a:lnSpc>
              <a:spcBef>
                <a:spcPts val="0"/>
              </a:spcBef>
              <a:spcAft>
                <a:spcPts val="0"/>
              </a:spcAft>
              <a:buNone/>
            </a:pPr>
            <a:r>
              <a:rPr lang="en-US" sz="5250">
                <a:solidFill>
                  <a:schemeClr val="dk1"/>
                </a:solidFill>
                <a:latin typeface="Noto Sans Symbols"/>
                <a:ea typeface="Noto Sans Symbols"/>
                <a:cs typeface="Noto Sans Symbols"/>
                <a:sym typeface="Noto Sans Symbols"/>
              </a:rPr>
              <a:t>∑</a:t>
            </a:r>
            <a:endParaRPr sz="5250">
              <a:solidFill>
                <a:schemeClr val="dk1"/>
              </a:solidFill>
              <a:latin typeface="Noto Sans Symbols"/>
              <a:ea typeface="Noto Sans Symbols"/>
              <a:cs typeface="Noto Sans Symbols"/>
              <a:sym typeface="Noto Sans Symbols"/>
            </a:endParaRPr>
          </a:p>
          <a:p>
            <a:pPr indent="0" lvl="0" marL="69850" marR="0" rtl="0" algn="l">
              <a:lnSpc>
                <a:spcPct val="106341"/>
              </a:lnSpc>
              <a:spcBef>
                <a:spcPts val="0"/>
              </a:spcBef>
              <a:spcAft>
                <a:spcPts val="0"/>
              </a:spcAft>
              <a:buNone/>
            </a:pPr>
            <a:r>
              <a:rPr b="1" i="1" lang="en-US" sz="2050">
                <a:solidFill>
                  <a:schemeClr val="dk1"/>
                </a:solidFill>
                <a:latin typeface="Times New Roman"/>
                <a:ea typeface="Times New Roman"/>
                <a:cs typeface="Times New Roman"/>
                <a:sym typeface="Times New Roman"/>
              </a:rPr>
              <a:t>i </a:t>
            </a:r>
            <a:r>
              <a:rPr lang="en-US" sz="2050">
                <a:solidFill>
                  <a:schemeClr val="dk1"/>
                </a:solidFill>
                <a:latin typeface="Noto Sans Symbols"/>
                <a:ea typeface="Noto Sans Symbols"/>
                <a:cs typeface="Noto Sans Symbols"/>
                <a:sym typeface="Noto Sans Symbols"/>
              </a:rPr>
              <a:t>=</a:t>
            </a:r>
            <a:r>
              <a:rPr lang="en-US" sz="2050">
                <a:solidFill>
                  <a:schemeClr val="dk1"/>
                </a:solidFill>
                <a:latin typeface="Times New Roman"/>
                <a:ea typeface="Times New Roman"/>
                <a:cs typeface="Times New Roman"/>
                <a:sym typeface="Times New Roman"/>
              </a:rPr>
              <a:t>1</a:t>
            </a:r>
            <a:endParaRPr sz="2050">
              <a:solidFill>
                <a:schemeClr val="dk1"/>
              </a:solidFill>
              <a:latin typeface="Times New Roman"/>
              <a:ea typeface="Times New Roman"/>
              <a:cs typeface="Times New Roman"/>
              <a:sym typeface="Times New Roman"/>
            </a:endParaRPr>
          </a:p>
          <a:p>
            <a:pPr indent="0" lvl="0" marL="111760" marR="0" rtl="0" algn="l">
              <a:lnSpc>
                <a:spcPct val="100000"/>
              </a:lnSpc>
              <a:spcBef>
                <a:spcPts val="890"/>
              </a:spcBef>
              <a:spcAft>
                <a:spcPts val="0"/>
              </a:spcAft>
              <a:buNone/>
            </a:pPr>
            <a:r>
              <a:rPr lang="en-US" sz="2050">
                <a:solidFill>
                  <a:schemeClr val="dk1"/>
                </a:solidFill>
                <a:latin typeface="Times New Roman"/>
                <a:ea typeface="Times New Roman"/>
                <a:cs typeface="Times New Roman"/>
                <a:sym typeface="Times New Roman"/>
              </a:rPr>
              <a:t>4</a:t>
            </a:r>
            <a:endParaRPr sz="2050">
              <a:solidFill>
                <a:schemeClr val="dk1"/>
              </a:solidFill>
              <a:latin typeface="Times New Roman"/>
              <a:ea typeface="Times New Roman"/>
              <a:cs typeface="Times New Roman"/>
              <a:sym typeface="Times New Roman"/>
            </a:endParaRPr>
          </a:p>
        </p:txBody>
      </p:sp>
      <p:sp>
        <p:nvSpPr>
          <p:cNvPr id="499" name="Google Shape;499;p32"/>
          <p:cNvSpPr txBox="1"/>
          <p:nvPr/>
        </p:nvSpPr>
        <p:spPr>
          <a:xfrm>
            <a:off x="3553217" y="2471845"/>
            <a:ext cx="373380" cy="33782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2050">
                <a:solidFill>
                  <a:schemeClr val="dk1"/>
                </a:solidFill>
                <a:latin typeface="Times New Roman"/>
                <a:ea typeface="Times New Roman"/>
                <a:cs typeface="Times New Roman"/>
                <a:sym typeface="Times New Roman"/>
              </a:rPr>
              <a:t>i </a:t>
            </a:r>
            <a:r>
              <a:rPr lang="en-US" sz="2050">
                <a:solidFill>
                  <a:schemeClr val="dk1"/>
                </a:solidFill>
                <a:latin typeface="Noto Sans Symbols"/>
                <a:ea typeface="Noto Sans Symbols"/>
                <a:cs typeface="Noto Sans Symbols"/>
                <a:sym typeface="Noto Sans Symbols"/>
              </a:rPr>
              <a:t>−</a:t>
            </a:r>
            <a:r>
              <a:rPr lang="en-US" sz="2050">
                <a:solidFill>
                  <a:schemeClr val="dk1"/>
                </a:solidFill>
                <a:latin typeface="Times New Roman"/>
                <a:ea typeface="Times New Roman"/>
                <a:cs typeface="Times New Roman"/>
                <a:sym typeface="Times New Roman"/>
              </a:rPr>
              <a:t>1</a:t>
            </a:r>
            <a:endParaRPr sz="2050">
              <a:solidFill>
                <a:schemeClr val="dk1"/>
              </a:solidFill>
              <a:latin typeface="Times New Roman"/>
              <a:ea typeface="Times New Roman"/>
              <a:cs typeface="Times New Roman"/>
              <a:sym typeface="Times New Roman"/>
            </a:endParaRPr>
          </a:p>
        </p:txBody>
      </p:sp>
      <p:sp>
        <p:nvSpPr>
          <p:cNvPr id="500" name="Google Shape;500;p32"/>
          <p:cNvSpPr txBox="1"/>
          <p:nvPr/>
        </p:nvSpPr>
        <p:spPr>
          <a:xfrm>
            <a:off x="2313409" y="1069316"/>
            <a:ext cx="1062990" cy="1486535"/>
          </a:xfrm>
          <a:prstGeom prst="rect">
            <a:avLst/>
          </a:prstGeom>
          <a:noFill/>
          <a:ln>
            <a:noFill/>
          </a:ln>
        </p:spPr>
        <p:txBody>
          <a:bodyPr anchorCtr="0" anchor="t" bIns="0" lIns="0" spcFirstLastPara="1" rIns="0" wrap="square" tIns="175875">
            <a:spAutoFit/>
          </a:bodyPr>
          <a:lstStyle/>
          <a:p>
            <a:pPr indent="-69850" lvl="0" marL="69850" marR="5080" rtl="0" algn="l">
              <a:lnSpc>
                <a:spcPct val="79900"/>
              </a:lnSpc>
              <a:spcBef>
                <a:spcPts val="0"/>
              </a:spcBef>
              <a:spcAft>
                <a:spcPts val="0"/>
              </a:spcAft>
              <a:buNone/>
            </a:pPr>
            <a:r>
              <a:rPr lang="en-US" sz="5250">
                <a:solidFill>
                  <a:schemeClr val="dk1"/>
                </a:solidFill>
                <a:latin typeface="Noto Sans Symbols"/>
                <a:ea typeface="Noto Sans Symbols"/>
                <a:cs typeface="Noto Sans Symbols"/>
                <a:sym typeface="Noto Sans Symbols"/>
              </a:rPr>
              <a:t>∑</a:t>
            </a:r>
            <a:r>
              <a:rPr lang="en-US" sz="5250">
                <a:solidFill>
                  <a:schemeClr val="dk1"/>
                </a:solidFill>
                <a:latin typeface="Times New Roman"/>
                <a:ea typeface="Times New Roman"/>
                <a:cs typeface="Times New Roman"/>
                <a:sym typeface="Times New Roman"/>
              </a:rPr>
              <a:t>	</a:t>
            </a:r>
            <a:r>
              <a:rPr b="1" i="1" lang="en-US" sz="2050">
                <a:solidFill>
                  <a:schemeClr val="dk1"/>
                </a:solidFill>
                <a:latin typeface="Times New Roman"/>
                <a:ea typeface="Times New Roman"/>
                <a:cs typeface="Times New Roman"/>
                <a:sym typeface="Times New Roman"/>
              </a:rPr>
              <a:t>ix  i </a:t>
            </a:r>
            <a:r>
              <a:rPr lang="en-US" sz="2050">
                <a:solidFill>
                  <a:schemeClr val="dk1"/>
                </a:solidFill>
                <a:latin typeface="Noto Sans Symbols"/>
                <a:ea typeface="Noto Sans Symbols"/>
                <a:cs typeface="Noto Sans Symbols"/>
                <a:sym typeface="Noto Sans Symbols"/>
              </a:rPr>
              <a:t>=</a:t>
            </a:r>
            <a:r>
              <a:rPr lang="en-US" sz="2050">
                <a:solidFill>
                  <a:schemeClr val="dk1"/>
                </a:solidFill>
                <a:latin typeface="Times New Roman"/>
                <a:ea typeface="Times New Roman"/>
                <a:cs typeface="Times New Roman"/>
                <a:sym typeface="Times New Roman"/>
              </a:rPr>
              <a:t>1</a:t>
            </a:r>
            <a:endParaRPr sz="2050">
              <a:solidFill>
                <a:schemeClr val="dk1"/>
              </a:solidFill>
              <a:latin typeface="Times New Roman"/>
              <a:ea typeface="Times New Roman"/>
              <a:cs typeface="Times New Roman"/>
              <a:sym typeface="Times New Roman"/>
            </a:endParaRPr>
          </a:p>
          <a:p>
            <a:pPr indent="0" lvl="0" marL="167640" marR="0" rtl="0" algn="l">
              <a:lnSpc>
                <a:spcPct val="100000"/>
              </a:lnSpc>
              <a:spcBef>
                <a:spcPts val="885"/>
              </a:spcBef>
              <a:spcAft>
                <a:spcPts val="0"/>
              </a:spcAft>
              <a:buNone/>
            </a:pPr>
            <a:r>
              <a:rPr lang="en-US" sz="2050">
                <a:solidFill>
                  <a:schemeClr val="dk1"/>
                </a:solidFill>
                <a:latin typeface="Times New Roman"/>
                <a:ea typeface="Times New Roman"/>
                <a:cs typeface="Times New Roman"/>
                <a:sym typeface="Times New Roman"/>
              </a:rPr>
              <a:t>4</a:t>
            </a:r>
            <a:endParaRPr sz="2050">
              <a:solidFill>
                <a:schemeClr val="dk1"/>
              </a:solidFill>
              <a:latin typeface="Times New Roman"/>
              <a:ea typeface="Times New Roman"/>
              <a:cs typeface="Times New Roman"/>
              <a:sym typeface="Times New Roman"/>
            </a:endParaRPr>
          </a:p>
        </p:txBody>
      </p:sp>
      <p:sp>
        <p:nvSpPr>
          <p:cNvPr id="501" name="Google Shape;501;p32"/>
          <p:cNvSpPr txBox="1"/>
          <p:nvPr/>
        </p:nvSpPr>
        <p:spPr>
          <a:xfrm>
            <a:off x="3576844" y="1167319"/>
            <a:ext cx="373380" cy="33782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2050">
                <a:solidFill>
                  <a:schemeClr val="dk1"/>
                </a:solidFill>
                <a:latin typeface="Times New Roman"/>
                <a:ea typeface="Times New Roman"/>
                <a:cs typeface="Times New Roman"/>
                <a:sym typeface="Times New Roman"/>
              </a:rPr>
              <a:t>i </a:t>
            </a:r>
            <a:r>
              <a:rPr lang="en-US" sz="2050">
                <a:solidFill>
                  <a:schemeClr val="dk1"/>
                </a:solidFill>
                <a:latin typeface="Noto Sans Symbols"/>
                <a:ea typeface="Noto Sans Symbols"/>
                <a:cs typeface="Noto Sans Symbols"/>
                <a:sym typeface="Noto Sans Symbols"/>
              </a:rPr>
              <a:t>−</a:t>
            </a:r>
            <a:r>
              <a:rPr lang="en-US" sz="2050">
                <a:solidFill>
                  <a:schemeClr val="dk1"/>
                </a:solidFill>
                <a:latin typeface="Times New Roman"/>
                <a:ea typeface="Times New Roman"/>
                <a:cs typeface="Times New Roman"/>
                <a:sym typeface="Times New Roman"/>
              </a:rPr>
              <a:t>1</a:t>
            </a:r>
            <a:endParaRPr sz="2050">
              <a:solidFill>
                <a:schemeClr val="dk1"/>
              </a:solidFill>
              <a:latin typeface="Times New Roman"/>
              <a:ea typeface="Times New Roman"/>
              <a:cs typeface="Times New Roman"/>
              <a:sym typeface="Times New Roman"/>
            </a:endParaRPr>
          </a:p>
        </p:txBody>
      </p:sp>
      <p:sp>
        <p:nvSpPr>
          <p:cNvPr id="502" name="Google Shape;502;p32"/>
          <p:cNvSpPr/>
          <p:nvPr/>
        </p:nvSpPr>
        <p:spPr>
          <a:xfrm>
            <a:off x="1933955" y="5399532"/>
            <a:ext cx="5553075" cy="1417320"/>
          </a:xfrm>
          <a:custGeom>
            <a:rect b="b" l="l" r="r" t="t"/>
            <a:pathLst>
              <a:path extrusionOk="0" h="1417320" w="5553075">
                <a:moveTo>
                  <a:pt x="5552694" y="1417320"/>
                </a:moveTo>
                <a:lnTo>
                  <a:pt x="5552694" y="0"/>
                </a:lnTo>
                <a:lnTo>
                  <a:pt x="0" y="0"/>
                </a:lnTo>
                <a:lnTo>
                  <a:pt x="0" y="1417320"/>
                </a:lnTo>
                <a:lnTo>
                  <a:pt x="5552694" y="141732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03" name="Google Shape;503;p32"/>
          <p:cNvSpPr txBox="1"/>
          <p:nvPr/>
        </p:nvSpPr>
        <p:spPr>
          <a:xfrm>
            <a:off x="7126968" y="5400035"/>
            <a:ext cx="150495" cy="35623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2150">
                <a:solidFill>
                  <a:schemeClr val="dk1"/>
                </a:solidFill>
                <a:latin typeface="Times New Roman"/>
                <a:ea typeface="Times New Roman"/>
                <a:cs typeface="Times New Roman"/>
                <a:sym typeface="Times New Roman"/>
              </a:rPr>
              <a:t>3</a:t>
            </a:r>
            <a:endParaRPr sz="2150">
              <a:solidFill>
                <a:schemeClr val="dk1"/>
              </a:solidFill>
              <a:latin typeface="Times New Roman"/>
              <a:ea typeface="Times New Roman"/>
              <a:cs typeface="Times New Roman"/>
              <a:sym typeface="Times New Roman"/>
            </a:endParaRPr>
          </a:p>
        </p:txBody>
      </p:sp>
      <p:sp>
        <p:nvSpPr>
          <p:cNvPr id="504" name="Google Shape;504;p32"/>
          <p:cNvSpPr txBox="1"/>
          <p:nvPr/>
        </p:nvSpPr>
        <p:spPr>
          <a:xfrm>
            <a:off x="6786342" y="5729968"/>
            <a:ext cx="150495" cy="35623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2150">
                <a:solidFill>
                  <a:schemeClr val="dk1"/>
                </a:solidFill>
                <a:latin typeface="Times New Roman"/>
                <a:ea typeface="Times New Roman"/>
                <a:cs typeface="Times New Roman"/>
                <a:sym typeface="Times New Roman"/>
              </a:rPr>
              <a:t>4</a:t>
            </a:r>
            <a:endParaRPr sz="2150">
              <a:solidFill>
                <a:schemeClr val="dk1"/>
              </a:solidFill>
              <a:latin typeface="Times New Roman"/>
              <a:ea typeface="Times New Roman"/>
              <a:cs typeface="Times New Roman"/>
              <a:sym typeface="Times New Roman"/>
            </a:endParaRPr>
          </a:p>
        </p:txBody>
      </p:sp>
      <p:sp>
        <p:nvSpPr>
          <p:cNvPr id="505" name="Google Shape;505;p32"/>
          <p:cNvSpPr txBox="1"/>
          <p:nvPr/>
        </p:nvSpPr>
        <p:spPr>
          <a:xfrm>
            <a:off x="5846037" y="5400035"/>
            <a:ext cx="150495" cy="35623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2150">
                <a:solidFill>
                  <a:schemeClr val="dk1"/>
                </a:solidFill>
                <a:latin typeface="Times New Roman"/>
                <a:ea typeface="Times New Roman"/>
                <a:cs typeface="Times New Roman"/>
                <a:sym typeface="Times New Roman"/>
              </a:rPr>
              <a:t>2</a:t>
            </a:r>
            <a:endParaRPr sz="2150">
              <a:solidFill>
                <a:schemeClr val="dk1"/>
              </a:solidFill>
              <a:latin typeface="Times New Roman"/>
              <a:ea typeface="Times New Roman"/>
              <a:cs typeface="Times New Roman"/>
              <a:sym typeface="Times New Roman"/>
            </a:endParaRPr>
          </a:p>
        </p:txBody>
      </p:sp>
      <p:sp>
        <p:nvSpPr>
          <p:cNvPr id="506" name="Google Shape;506;p32"/>
          <p:cNvSpPr txBox="1"/>
          <p:nvPr/>
        </p:nvSpPr>
        <p:spPr>
          <a:xfrm>
            <a:off x="5505411" y="5729968"/>
            <a:ext cx="150495" cy="35623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2150">
                <a:solidFill>
                  <a:schemeClr val="dk1"/>
                </a:solidFill>
                <a:latin typeface="Times New Roman"/>
                <a:ea typeface="Times New Roman"/>
                <a:cs typeface="Times New Roman"/>
                <a:sym typeface="Times New Roman"/>
              </a:rPr>
              <a:t>3</a:t>
            </a:r>
            <a:endParaRPr sz="2150">
              <a:solidFill>
                <a:schemeClr val="dk1"/>
              </a:solidFill>
              <a:latin typeface="Times New Roman"/>
              <a:ea typeface="Times New Roman"/>
              <a:cs typeface="Times New Roman"/>
              <a:sym typeface="Times New Roman"/>
            </a:endParaRPr>
          </a:p>
        </p:txBody>
      </p:sp>
      <p:sp>
        <p:nvSpPr>
          <p:cNvPr id="507" name="Google Shape;507;p32"/>
          <p:cNvSpPr txBox="1"/>
          <p:nvPr/>
        </p:nvSpPr>
        <p:spPr>
          <a:xfrm>
            <a:off x="4113755" y="6135115"/>
            <a:ext cx="1753870" cy="592455"/>
          </a:xfrm>
          <a:prstGeom prst="rect">
            <a:avLst/>
          </a:prstGeom>
          <a:noFill/>
          <a:ln>
            <a:noFill/>
          </a:ln>
        </p:spPr>
        <p:txBody>
          <a:bodyPr anchorCtr="0" anchor="t" bIns="0" lIns="0" spcFirstLastPara="1" rIns="0" wrap="square" tIns="15225">
            <a:spAutoFit/>
          </a:bodyPr>
          <a:lstStyle/>
          <a:p>
            <a:pPr indent="0" lvl="0" marL="25400" marR="0" rtl="0" algn="l">
              <a:lnSpc>
                <a:spcPct val="100000"/>
              </a:lnSpc>
              <a:spcBef>
                <a:spcPts val="0"/>
              </a:spcBef>
              <a:spcAft>
                <a:spcPts val="0"/>
              </a:spcAft>
              <a:buNone/>
            </a:pPr>
            <a:r>
              <a:rPr b="1" i="1" lang="en-US" sz="3700">
                <a:solidFill>
                  <a:schemeClr val="dk1"/>
                </a:solidFill>
                <a:latin typeface="Times New Roman"/>
                <a:ea typeface="Times New Roman"/>
                <a:cs typeface="Times New Roman"/>
                <a:sym typeface="Times New Roman"/>
              </a:rPr>
              <a:t>t</a:t>
            </a:r>
            <a:r>
              <a:rPr baseline="-25000" lang="en-US" sz="3225">
                <a:solidFill>
                  <a:schemeClr val="dk1"/>
                </a:solidFill>
                <a:latin typeface="Times New Roman"/>
                <a:ea typeface="Times New Roman"/>
                <a:cs typeface="Times New Roman"/>
                <a:sym typeface="Times New Roman"/>
              </a:rPr>
              <a:t>1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t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t</a:t>
            </a:r>
            <a:r>
              <a:rPr baseline="-25000" lang="en-US" sz="3225">
                <a:solidFill>
                  <a:schemeClr val="dk1"/>
                </a:solidFill>
                <a:latin typeface="Times New Roman"/>
                <a:ea typeface="Times New Roman"/>
                <a:cs typeface="Times New Roman"/>
                <a:sym typeface="Times New Roman"/>
              </a:rPr>
              <a:t>2</a:t>
            </a:r>
            <a:endParaRPr baseline="-25000" sz="3225">
              <a:solidFill>
                <a:schemeClr val="dk1"/>
              </a:solidFill>
              <a:latin typeface="Times New Roman"/>
              <a:ea typeface="Times New Roman"/>
              <a:cs typeface="Times New Roman"/>
              <a:sym typeface="Times New Roman"/>
            </a:endParaRPr>
          </a:p>
        </p:txBody>
      </p:sp>
      <p:sp>
        <p:nvSpPr>
          <p:cNvPr id="508" name="Google Shape;508;p32"/>
          <p:cNvSpPr txBox="1"/>
          <p:nvPr/>
        </p:nvSpPr>
        <p:spPr>
          <a:xfrm>
            <a:off x="6110411" y="5415022"/>
            <a:ext cx="1322705" cy="592455"/>
          </a:xfrm>
          <a:prstGeom prst="rect">
            <a:avLst/>
          </a:prstGeom>
          <a:noFill/>
          <a:ln>
            <a:noFill/>
          </a:ln>
        </p:spPr>
        <p:txBody>
          <a:bodyPr anchorCtr="0" anchor="t" bIns="0" lIns="0" spcFirstLastPara="1" rIns="0" wrap="square" tIns="15225">
            <a:spAutoFit/>
          </a:bodyPr>
          <a:lstStyle/>
          <a:p>
            <a:pPr indent="-361950" lvl="0" marL="361950" marR="0" rtl="0" algn="l">
              <a:lnSpc>
                <a:spcPct val="100000"/>
              </a:lnSpc>
              <a:spcBef>
                <a:spcPts val="0"/>
              </a:spcBef>
              <a:spcAft>
                <a:spcPts val="0"/>
              </a:spcAft>
              <a:buClr>
                <a:schemeClr val="dk1"/>
              </a:buClr>
              <a:buSzPts val="3700"/>
              <a:buFont typeface="Noto Sans Symbols"/>
              <a:buChar char="+"/>
            </a:pPr>
            <a:r>
              <a:rPr b="1" i="1" lang="en-US" sz="3700">
                <a:solidFill>
                  <a:schemeClr val="dk1"/>
                </a:solidFill>
                <a:latin typeface="Times New Roman"/>
                <a:ea typeface="Times New Roman"/>
                <a:cs typeface="Times New Roman"/>
                <a:sym typeface="Times New Roman"/>
              </a:rPr>
              <a:t>B t	,</a:t>
            </a:r>
            <a:endParaRPr sz="3700">
              <a:solidFill>
                <a:schemeClr val="dk1"/>
              </a:solidFill>
              <a:latin typeface="Times New Roman"/>
              <a:ea typeface="Times New Roman"/>
              <a:cs typeface="Times New Roman"/>
              <a:sym typeface="Times New Roman"/>
            </a:endParaRPr>
          </a:p>
        </p:txBody>
      </p:sp>
      <p:sp>
        <p:nvSpPr>
          <p:cNvPr id="509" name="Google Shape;509;p32"/>
          <p:cNvSpPr txBox="1"/>
          <p:nvPr/>
        </p:nvSpPr>
        <p:spPr>
          <a:xfrm>
            <a:off x="1989531" y="5415022"/>
            <a:ext cx="3837940" cy="592455"/>
          </a:xfrm>
          <a:prstGeom prst="rect">
            <a:avLst/>
          </a:prstGeom>
          <a:noFill/>
          <a:ln>
            <a:noFill/>
          </a:ln>
        </p:spPr>
        <p:txBody>
          <a:bodyPr anchorCtr="0" anchor="t" bIns="0" lIns="0" spcFirstLastPara="1" rIns="0" wrap="square" tIns="15225">
            <a:spAutoFit/>
          </a:bodyPr>
          <a:lstStyle/>
          <a:p>
            <a:pPr indent="0" lvl="0" marL="38100" marR="0" rtl="0" algn="l">
              <a:lnSpc>
                <a:spcPct val="100000"/>
              </a:lnSpc>
              <a:spcBef>
                <a:spcPts val="0"/>
              </a:spcBef>
              <a:spcAft>
                <a:spcPts val="0"/>
              </a:spcAft>
              <a:buNone/>
            </a:pPr>
            <a:r>
              <a:rPr b="1" i="1" lang="en-US" sz="3700">
                <a:solidFill>
                  <a:schemeClr val="dk1"/>
                </a:solidFill>
                <a:latin typeface="Times New Roman"/>
                <a:ea typeface="Times New Roman"/>
                <a:cs typeface="Times New Roman"/>
                <a:sym typeface="Times New Roman"/>
              </a:rPr>
              <a:t>P(t)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B</a:t>
            </a:r>
            <a:r>
              <a:rPr baseline="-25000" lang="en-US" sz="3225">
                <a:solidFill>
                  <a:schemeClr val="dk1"/>
                </a:solidFill>
                <a:latin typeface="Times New Roman"/>
                <a:ea typeface="Times New Roman"/>
                <a:cs typeface="Times New Roman"/>
                <a:sym typeface="Times New Roman"/>
              </a:rPr>
              <a:t>1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B</a:t>
            </a:r>
            <a:r>
              <a:rPr baseline="-25000" lang="en-US" sz="3225">
                <a:solidFill>
                  <a:schemeClr val="dk1"/>
                </a:solidFill>
                <a:latin typeface="Times New Roman"/>
                <a:ea typeface="Times New Roman"/>
                <a:cs typeface="Times New Roman"/>
                <a:sym typeface="Times New Roman"/>
              </a:rPr>
              <a:t>2 </a:t>
            </a:r>
            <a:r>
              <a:rPr b="1" i="1" lang="en-US" sz="3700">
                <a:solidFill>
                  <a:schemeClr val="dk1"/>
                </a:solidFill>
                <a:latin typeface="Times New Roman"/>
                <a:ea typeface="Times New Roman"/>
                <a:cs typeface="Times New Roman"/>
                <a:sym typeface="Times New Roman"/>
              </a:rPr>
              <a:t>t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B t</a:t>
            </a:r>
            <a:endParaRPr sz="3700">
              <a:solidFill>
                <a:schemeClr val="dk1"/>
              </a:solidFill>
              <a:latin typeface="Times New Roman"/>
              <a:ea typeface="Times New Roman"/>
              <a:cs typeface="Times New Roman"/>
              <a:sym typeface="Times New Roman"/>
            </a:endParaRPr>
          </a:p>
        </p:txBody>
      </p:sp>
      <p:sp>
        <p:nvSpPr>
          <p:cNvPr id="510" name="Google Shape;510;p32"/>
          <p:cNvSpPr txBox="1"/>
          <p:nvPr/>
        </p:nvSpPr>
        <p:spPr>
          <a:xfrm>
            <a:off x="6331711" y="3845305"/>
            <a:ext cx="2614930" cy="1488440"/>
          </a:xfrm>
          <a:prstGeom prst="rect">
            <a:avLst/>
          </a:prstGeom>
          <a:noFill/>
          <a:ln>
            <a:noFill/>
          </a:ln>
        </p:spPr>
        <p:txBody>
          <a:bodyPr anchorCtr="0" anchor="t" bIns="0" lIns="0" spcFirstLastPara="1" rIns="0" wrap="square" tIns="12700">
            <a:spAutoFit/>
          </a:bodyPr>
          <a:lstStyle/>
          <a:p>
            <a:pPr indent="0" lvl="0" marL="12700" marR="234315" rtl="0" algn="l">
              <a:lnSpc>
                <a:spcPct val="100000"/>
              </a:lnSpc>
              <a:spcBef>
                <a:spcPts val="0"/>
              </a:spcBef>
              <a:spcAft>
                <a:spcPts val="0"/>
              </a:spcAft>
              <a:buNone/>
            </a:pPr>
            <a:r>
              <a:rPr b="1" lang="en-US" sz="2400">
                <a:solidFill>
                  <a:srgbClr val="FFCC99"/>
                </a:solidFill>
                <a:latin typeface="Verdana"/>
                <a:ea typeface="Verdana"/>
                <a:cs typeface="Verdana"/>
                <a:sym typeface="Verdana"/>
              </a:rPr>
              <a:t>Use boundary  conditions</a:t>
            </a:r>
            <a:endParaRPr sz="2400">
              <a:solidFill>
                <a:schemeClr val="dk1"/>
              </a:solidFill>
              <a:latin typeface="Verdana"/>
              <a:ea typeface="Verdana"/>
              <a:cs typeface="Verdana"/>
              <a:sym typeface="Verdana"/>
            </a:endParaRPr>
          </a:p>
          <a:p>
            <a:pPr indent="0" lvl="0" marL="12700" marR="5080" rtl="0" algn="l">
              <a:lnSpc>
                <a:spcPct val="100000"/>
              </a:lnSpc>
              <a:spcBef>
                <a:spcPts val="0"/>
              </a:spcBef>
              <a:spcAft>
                <a:spcPts val="0"/>
              </a:spcAft>
              <a:buNone/>
            </a:pPr>
            <a:r>
              <a:rPr b="1" lang="en-US" sz="2400">
                <a:solidFill>
                  <a:srgbClr val="FFCC99"/>
                </a:solidFill>
                <a:latin typeface="Verdana"/>
                <a:ea typeface="Verdana"/>
                <a:cs typeface="Verdana"/>
                <a:sym typeface="Verdana"/>
              </a:rPr>
              <a:t>to evaluate the  coeficients</a:t>
            </a:r>
            <a:endParaRPr sz="2400">
              <a:solidFill>
                <a:schemeClr val="dk1"/>
              </a:solidFill>
              <a:latin typeface="Verdana"/>
              <a:ea typeface="Verdana"/>
              <a:cs typeface="Verdana"/>
              <a:sym typeface="Verdan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3"/>
          <p:cNvSpPr/>
          <p:nvPr/>
        </p:nvSpPr>
        <p:spPr>
          <a:xfrm>
            <a:off x="1051560" y="779526"/>
            <a:ext cx="4090670" cy="1971039"/>
          </a:xfrm>
          <a:custGeom>
            <a:rect b="b" l="l" r="r" t="t"/>
            <a:pathLst>
              <a:path extrusionOk="0" h="1971039" w="4090670">
                <a:moveTo>
                  <a:pt x="4090416" y="1970531"/>
                </a:moveTo>
                <a:lnTo>
                  <a:pt x="4090416" y="0"/>
                </a:lnTo>
                <a:lnTo>
                  <a:pt x="0" y="0"/>
                </a:lnTo>
                <a:lnTo>
                  <a:pt x="0" y="1970532"/>
                </a:lnTo>
                <a:lnTo>
                  <a:pt x="4090416" y="1970531"/>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16" name="Google Shape;516;p33"/>
          <p:cNvSpPr txBox="1"/>
          <p:nvPr/>
        </p:nvSpPr>
        <p:spPr>
          <a:xfrm>
            <a:off x="2577341" y="815958"/>
            <a:ext cx="155575" cy="3378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50">
                <a:solidFill>
                  <a:schemeClr val="dk1"/>
                </a:solidFill>
                <a:latin typeface="Times New Roman"/>
                <a:ea typeface="Times New Roman"/>
                <a:cs typeface="Times New Roman"/>
                <a:sym typeface="Times New Roman"/>
              </a:rPr>
              <a:t>4</a:t>
            </a:r>
            <a:endParaRPr sz="2050">
              <a:solidFill>
                <a:schemeClr val="dk1"/>
              </a:solidFill>
              <a:latin typeface="Times New Roman"/>
              <a:ea typeface="Times New Roman"/>
              <a:cs typeface="Times New Roman"/>
              <a:sym typeface="Times New Roman"/>
            </a:endParaRPr>
          </a:p>
        </p:txBody>
      </p:sp>
      <p:sp>
        <p:nvSpPr>
          <p:cNvPr id="517" name="Google Shape;517;p33"/>
          <p:cNvSpPr txBox="1"/>
          <p:nvPr>
            <p:ph type="title"/>
          </p:nvPr>
        </p:nvSpPr>
        <p:spPr>
          <a:xfrm>
            <a:off x="1114488" y="872491"/>
            <a:ext cx="3948429" cy="828675"/>
          </a:xfrm>
          <a:prstGeom prst="rect">
            <a:avLst/>
          </a:prstGeom>
          <a:noFill/>
          <a:ln>
            <a:noFill/>
          </a:ln>
        </p:spPr>
        <p:txBody>
          <a:bodyPr anchorCtr="0" anchor="t" bIns="0" lIns="0" spcFirstLastPara="1" rIns="0" wrap="square" tIns="15225">
            <a:spAutoFit/>
          </a:bodyPr>
          <a:lstStyle/>
          <a:p>
            <a:pPr indent="0" lvl="0" marL="25400" rtl="0" algn="l">
              <a:lnSpc>
                <a:spcPct val="100000"/>
              </a:lnSpc>
              <a:spcBef>
                <a:spcPts val="0"/>
              </a:spcBef>
              <a:spcAft>
                <a:spcPts val="0"/>
              </a:spcAft>
              <a:buNone/>
            </a:pPr>
            <a:r>
              <a:rPr i="1" lang="en-US" sz="3500">
                <a:solidFill>
                  <a:srgbClr val="000000"/>
                </a:solidFill>
                <a:latin typeface="Times New Roman"/>
                <a:ea typeface="Times New Roman"/>
                <a:cs typeface="Times New Roman"/>
                <a:sym typeface="Times New Roman"/>
              </a:rPr>
              <a:t>P</a:t>
            </a:r>
            <a:r>
              <a:rPr baseline="30000" lang="en-US" sz="5250">
                <a:solidFill>
                  <a:srgbClr val="000000"/>
                </a:solidFill>
                <a:latin typeface="Times New Roman"/>
                <a:ea typeface="Times New Roman"/>
                <a:cs typeface="Times New Roman"/>
                <a:sym typeface="Times New Roman"/>
              </a:rPr>
              <a:t>'</a:t>
            </a:r>
            <a:r>
              <a:rPr i="1" lang="en-US" sz="3500">
                <a:solidFill>
                  <a:srgbClr val="000000"/>
                </a:solidFill>
                <a:latin typeface="Times New Roman"/>
                <a:ea typeface="Times New Roman"/>
                <a:cs typeface="Times New Roman"/>
                <a:sym typeface="Times New Roman"/>
              </a:rPr>
              <a:t>(t) </a:t>
            </a:r>
            <a:r>
              <a:rPr b="0" lang="en-US" sz="3500">
                <a:solidFill>
                  <a:srgbClr val="000000"/>
                </a:solidFill>
                <a:latin typeface="Noto Sans Symbols"/>
                <a:ea typeface="Noto Sans Symbols"/>
                <a:cs typeface="Noto Sans Symbols"/>
                <a:sym typeface="Noto Sans Symbols"/>
              </a:rPr>
              <a:t>=</a:t>
            </a:r>
            <a:r>
              <a:rPr b="0" lang="en-US" sz="3500">
                <a:solidFill>
                  <a:srgbClr val="000000"/>
                </a:solidFill>
                <a:latin typeface="Times New Roman"/>
                <a:ea typeface="Times New Roman"/>
                <a:cs typeface="Times New Roman"/>
                <a:sym typeface="Times New Roman"/>
              </a:rPr>
              <a:t> </a:t>
            </a:r>
            <a:r>
              <a:rPr b="0" baseline="-25000" lang="en-US" sz="7875">
                <a:solidFill>
                  <a:srgbClr val="000000"/>
                </a:solidFill>
                <a:latin typeface="Noto Sans Symbols"/>
                <a:ea typeface="Noto Sans Symbols"/>
                <a:cs typeface="Noto Sans Symbols"/>
                <a:sym typeface="Noto Sans Symbols"/>
              </a:rPr>
              <a:t>∑</a:t>
            </a:r>
            <a:r>
              <a:rPr i="1" lang="en-US" sz="3500">
                <a:solidFill>
                  <a:srgbClr val="000000"/>
                </a:solidFill>
                <a:latin typeface="Times New Roman"/>
                <a:ea typeface="Times New Roman"/>
                <a:cs typeface="Times New Roman"/>
                <a:sym typeface="Times New Roman"/>
              </a:rPr>
              <a:t>(i </a:t>
            </a:r>
            <a:r>
              <a:rPr b="0" lang="en-US" sz="3500">
                <a:solidFill>
                  <a:srgbClr val="000000"/>
                </a:solidFill>
                <a:latin typeface="Noto Sans Symbols"/>
                <a:ea typeface="Noto Sans Symbols"/>
                <a:cs typeface="Noto Sans Symbols"/>
                <a:sym typeface="Noto Sans Symbols"/>
              </a:rPr>
              <a:t>−</a:t>
            </a:r>
            <a:r>
              <a:rPr b="0" lang="en-US" sz="3500">
                <a:solidFill>
                  <a:srgbClr val="000000"/>
                </a:solidFill>
                <a:latin typeface="Times New Roman"/>
                <a:ea typeface="Times New Roman"/>
                <a:cs typeface="Times New Roman"/>
                <a:sym typeface="Times New Roman"/>
              </a:rPr>
              <a:t> </a:t>
            </a:r>
            <a:r>
              <a:rPr lang="en-US" sz="3500">
                <a:solidFill>
                  <a:srgbClr val="000000"/>
                </a:solidFill>
                <a:latin typeface="Times New Roman"/>
                <a:ea typeface="Times New Roman"/>
                <a:cs typeface="Times New Roman"/>
                <a:sym typeface="Times New Roman"/>
              </a:rPr>
              <a:t>1 </a:t>
            </a:r>
            <a:r>
              <a:rPr i="1" lang="en-US" sz="3500">
                <a:solidFill>
                  <a:srgbClr val="000000"/>
                </a:solidFill>
                <a:latin typeface="Times New Roman"/>
                <a:ea typeface="Times New Roman"/>
                <a:cs typeface="Times New Roman"/>
                <a:sym typeface="Times New Roman"/>
              </a:rPr>
              <a:t>)B</a:t>
            </a:r>
            <a:r>
              <a:rPr baseline="-25000" i="1" lang="en-US" sz="3075">
                <a:solidFill>
                  <a:srgbClr val="000000"/>
                </a:solidFill>
                <a:latin typeface="Times New Roman"/>
                <a:ea typeface="Times New Roman"/>
                <a:cs typeface="Times New Roman"/>
                <a:sym typeface="Times New Roman"/>
              </a:rPr>
              <a:t>i </a:t>
            </a:r>
            <a:r>
              <a:rPr i="1" lang="en-US" sz="3500">
                <a:solidFill>
                  <a:srgbClr val="000000"/>
                </a:solidFill>
                <a:latin typeface="Times New Roman"/>
                <a:ea typeface="Times New Roman"/>
                <a:cs typeface="Times New Roman"/>
                <a:sym typeface="Times New Roman"/>
              </a:rPr>
              <a:t>t </a:t>
            </a:r>
            <a:r>
              <a:rPr baseline="30000" i="1" lang="en-US" sz="3075">
                <a:solidFill>
                  <a:srgbClr val="000000"/>
                </a:solidFill>
                <a:latin typeface="Times New Roman"/>
                <a:ea typeface="Times New Roman"/>
                <a:cs typeface="Times New Roman"/>
                <a:sym typeface="Times New Roman"/>
              </a:rPr>
              <a:t>i </a:t>
            </a:r>
            <a:r>
              <a:rPr b="0" baseline="30000" lang="en-US" sz="3075">
                <a:solidFill>
                  <a:srgbClr val="000000"/>
                </a:solidFill>
                <a:latin typeface="Noto Sans Symbols"/>
                <a:ea typeface="Noto Sans Symbols"/>
                <a:cs typeface="Noto Sans Symbols"/>
                <a:sym typeface="Noto Sans Symbols"/>
              </a:rPr>
              <a:t>−</a:t>
            </a:r>
            <a:r>
              <a:rPr b="0" baseline="30000" lang="en-US" sz="3075">
                <a:solidFill>
                  <a:srgbClr val="000000"/>
                </a:solidFill>
                <a:latin typeface="Times New Roman"/>
                <a:ea typeface="Times New Roman"/>
                <a:cs typeface="Times New Roman"/>
                <a:sym typeface="Times New Roman"/>
              </a:rPr>
              <a:t> </a:t>
            </a:r>
            <a:r>
              <a:rPr baseline="30000" lang="en-US" sz="3075">
                <a:solidFill>
                  <a:srgbClr val="000000"/>
                </a:solidFill>
                <a:latin typeface="Times New Roman"/>
                <a:ea typeface="Times New Roman"/>
                <a:cs typeface="Times New Roman"/>
                <a:sym typeface="Times New Roman"/>
              </a:rPr>
              <a:t>2</a:t>
            </a:r>
            <a:endParaRPr baseline="30000" sz="3075">
              <a:latin typeface="Times New Roman"/>
              <a:ea typeface="Times New Roman"/>
              <a:cs typeface="Times New Roman"/>
              <a:sym typeface="Times New Roman"/>
            </a:endParaRPr>
          </a:p>
        </p:txBody>
      </p:sp>
      <p:sp>
        <p:nvSpPr>
          <p:cNvPr id="518" name="Google Shape;518;p33"/>
          <p:cNvSpPr txBox="1"/>
          <p:nvPr/>
        </p:nvSpPr>
        <p:spPr>
          <a:xfrm>
            <a:off x="5389626" y="4823459"/>
            <a:ext cx="1828800" cy="457200"/>
          </a:xfrm>
          <a:prstGeom prst="rect">
            <a:avLst/>
          </a:prstGeom>
          <a:solidFill>
            <a:srgbClr val="98CBFF"/>
          </a:solidFill>
          <a:ln>
            <a:noFill/>
          </a:ln>
        </p:spPr>
        <p:txBody>
          <a:bodyPr anchorCtr="0" anchor="t" bIns="0" lIns="0" spcFirstLastPara="1" rIns="0" wrap="square" tIns="42525">
            <a:spAutoFit/>
          </a:bodyPr>
          <a:lstStyle/>
          <a:p>
            <a:pPr indent="0" lvl="0" marL="90805" marR="0" rtl="0" algn="l">
              <a:lnSpc>
                <a:spcPct val="100000"/>
              </a:lnSpc>
              <a:spcBef>
                <a:spcPts val="0"/>
              </a:spcBef>
              <a:spcAft>
                <a:spcPts val="0"/>
              </a:spcAft>
              <a:buNone/>
            </a:pPr>
            <a:r>
              <a:rPr b="1" lang="en-US" sz="2400">
                <a:solidFill>
                  <a:schemeClr val="dk1"/>
                </a:solidFill>
                <a:latin typeface="Verdana"/>
                <a:ea typeface="Verdana"/>
                <a:cs typeface="Verdana"/>
                <a:sym typeface="Verdana"/>
              </a:rPr>
              <a:t>Let, t</a:t>
            </a:r>
            <a:r>
              <a:rPr b="1" baseline="-25000" lang="en-US" sz="2400">
                <a:solidFill>
                  <a:schemeClr val="dk1"/>
                </a:solidFill>
                <a:latin typeface="Verdana"/>
                <a:ea typeface="Verdana"/>
                <a:cs typeface="Verdana"/>
                <a:sym typeface="Verdana"/>
              </a:rPr>
              <a:t>1</a:t>
            </a:r>
            <a:r>
              <a:rPr b="1" lang="en-US" sz="2400">
                <a:solidFill>
                  <a:schemeClr val="dk1"/>
                </a:solidFill>
                <a:latin typeface="Verdana"/>
                <a:ea typeface="Verdana"/>
                <a:cs typeface="Verdana"/>
                <a:sym typeface="Verdana"/>
              </a:rPr>
              <a:t>=0:</a:t>
            </a:r>
            <a:endParaRPr sz="2400">
              <a:solidFill>
                <a:schemeClr val="dk1"/>
              </a:solidFill>
              <a:latin typeface="Verdana"/>
              <a:ea typeface="Verdana"/>
              <a:cs typeface="Verdana"/>
              <a:sym typeface="Verdana"/>
            </a:endParaRPr>
          </a:p>
        </p:txBody>
      </p:sp>
      <p:sp>
        <p:nvSpPr>
          <p:cNvPr id="519" name="Google Shape;519;p33"/>
          <p:cNvSpPr/>
          <p:nvPr/>
        </p:nvSpPr>
        <p:spPr>
          <a:xfrm>
            <a:off x="4378452" y="5334000"/>
            <a:ext cx="3954779" cy="1176655"/>
          </a:xfrm>
          <a:custGeom>
            <a:rect b="b" l="l" r="r" t="t"/>
            <a:pathLst>
              <a:path extrusionOk="0" h="1176654" w="3954779">
                <a:moveTo>
                  <a:pt x="3954779" y="1176528"/>
                </a:moveTo>
                <a:lnTo>
                  <a:pt x="3954779" y="0"/>
                </a:lnTo>
                <a:lnTo>
                  <a:pt x="0" y="0"/>
                </a:lnTo>
                <a:lnTo>
                  <a:pt x="0" y="1176528"/>
                </a:lnTo>
                <a:lnTo>
                  <a:pt x="3954779" y="1176528"/>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0" name="Google Shape;520;p33"/>
          <p:cNvSpPr txBox="1"/>
          <p:nvPr/>
        </p:nvSpPr>
        <p:spPr>
          <a:xfrm>
            <a:off x="4405384" y="5185610"/>
            <a:ext cx="3940810" cy="1226820"/>
          </a:xfrm>
          <a:prstGeom prst="rect">
            <a:avLst/>
          </a:prstGeom>
          <a:noFill/>
          <a:ln>
            <a:noFill/>
          </a:ln>
        </p:spPr>
        <p:txBody>
          <a:bodyPr anchorCtr="0" anchor="t" bIns="0" lIns="0" spcFirstLastPara="1" rIns="0" wrap="square" tIns="11425">
            <a:spAutoFit/>
          </a:bodyPr>
          <a:lstStyle/>
          <a:p>
            <a:pPr indent="0" lvl="0" marL="50165" marR="43180" rtl="0" algn="l">
              <a:lnSpc>
                <a:spcPct val="129200"/>
              </a:lnSpc>
              <a:spcBef>
                <a:spcPts val="0"/>
              </a:spcBef>
              <a:spcAft>
                <a:spcPts val="0"/>
              </a:spcAft>
              <a:buNone/>
            </a:pPr>
            <a:r>
              <a:rPr b="1" i="1" lang="en-US" sz="3050">
                <a:solidFill>
                  <a:schemeClr val="dk1"/>
                </a:solidFill>
                <a:latin typeface="Times New Roman"/>
                <a:ea typeface="Times New Roman"/>
                <a:cs typeface="Times New Roman"/>
                <a:sym typeface="Times New Roman"/>
              </a:rPr>
              <a:t>P( </a:t>
            </a:r>
            <a:r>
              <a:rPr b="1" lang="en-US" sz="3050">
                <a:solidFill>
                  <a:schemeClr val="dk1"/>
                </a:solidFill>
                <a:latin typeface="Times New Roman"/>
                <a:ea typeface="Times New Roman"/>
                <a:cs typeface="Times New Roman"/>
                <a:sym typeface="Times New Roman"/>
              </a:rPr>
              <a:t>0 </a:t>
            </a:r>
            <a:r>
              <a:rPr b="1" i="1" lang="en-US" sz="3050">
                <a:solidFill>
                  <a:schemeClr val="dk1"/>
                </a:solidFill>
                <a:latin typeface="Times New Roman"/>
                <a:ea typeface="Times New Roman"/>
                <a:cs typeface="Times New Roman"/>
                <a:sym typeface="Times New Roman"/>
              </a:rPr>
              <a:t>) </a:t>
            </a:r>
            <a:r>
              <a:rPr lang="en-US" sz="3050">
                <a:solidFill>
                  <a:schemeClr val="dk1"/>
                </a:solidFill>
                <a:latin typeface="Noto Sans Symbols"/>
                <a:ea typeface="Noto Sans Symbols"/>
                <a:cs typeface="Noto Sans Symbols"/>
                <a:sym typeface="Noto Sans Symbols"/>
              </a:rPr>
              <a:t>=</a:t>
            </a:r>
            <a:r>
              <a:rPr lang="en-US" sz="3050">
                <a:solidFill>
                  <a:schemeClr val="dk1"/>
                </a:solidFill>
                <a:latin typeface="Times New Roman"/>
                <a:ea typeface="Times New Roman"/>
                <a:cs typeface="Times New Roman"/>
                <a:sym typeface="Times New Roman"/>
              </a:rPr>
              <a:t> </a:t>
            </a:r>
            <a:r>
              <a:rPr b="1" i="1" lang="en-US" sz="3050">
                <a:solidFill>
                  <a:schemeClr val="dk1"/>
                </a:solidFill>
                <a:latin typeface="Times New Roman"/>
                <a:ea typeface="Times New Roman"/>
                <a:cs typeface="Times New Roman"/>
                <a:sym typeface="Times New Roman"/>
              </a:rPr>
              <a:t>P</a:t>
            </a:r>
            <a:r>
              <a:rPr b="1" baseline="-25000" lang="en-US" sz="2700">
                <a:solidFill>
                  <a:schemeClr val="dk1"/>
                </a:solidFill>
                <a:latin typeface="Times New Roman"/>
                <a:ea typeface="Times New Roman"/>
                <a:cs typeface="Times New Roman"/>
                <a:sym typeface="Times New Roman"/>
              </a:rPr>
              <a:t>1 </a:t>
            </a:r>
            <a:r>
              <a:rPr b="1" i="1" lang="en-US" sz="3050">
                <a:solidFill>
                  <a:schemeClr val="dk1"/>
                </a:solidFill>
                <a:latin typeface="Times New Roman"/>
                <a:ea typeface="Times New Roman"/>
                <a:cs typeface="Times New Roman"/>
                <a:sym typeface="Times New Roman"/>
              </a:rPr>
              <a:t>;		P(t</a:t>
            </a:r>
            <a:r>
              <a:rPr b="1" baseline="-25000" lang="en-US" sz="2700">
                <a:solidFill>
                  <a:schemeClr val="dk1"/>
                </a:solidFill>
                <a:latin typeface="Times New Roman"/>
                <a:ea typeface="Times New Roman"/>
                <a:cs typeface="Times New Roman"/>
                <a:sym typeface="Times New Roman"/>
              </a:rPr>
              <a:t>2 </a:t>
            </a:r>
            <a:r>
              <a:rPr b="1" i="1" lang="en-US" sz="3050">
                <a:solidFill>
                  <a:schemeClr val="dk1"/>
                </a:solidFill>
                <a:latin typeface="Times New Roman"/>
                <a:ea typeface="Times New Roman"/>
                <a:cs typeface="Times New Roman"/>
                <a:sym typeface="Times New Roman"/>
              </a:rPr>
              <a:t>) </a:t>
            </a:r>
            <a:r>
              <a:rPr lang="en-US" sz="3050">
                <a:solidFill>
                  <a:schemeClr val="dk1"/>
                </a:solidFill>
                <a:latin typeface="Noto Sans Symbols"/>
                <a:ea typeface="Noto Sans Symbols"/>
                <a:cs typeface="Noto Sans Symbols"/>
                <a:sym typeface="Noto Sans Symbols"/>
              </a:rPr>
              <a:t>=</a:t>
            </a:r>
            <a:r>
              <a:rPr lang="en-US" sz="3050">
                <a:solidFill>
                  <a:schemeClr val="dk1"/>
                </a:solidFill>
                <a:latin typeface="Times New Roman"/>
                <a:ea typeface="Times New Roman"/>
                <a:cs typeface="Times New Roman"/>
                <a:sym typeface="Times New Roman"/>
              </a:rPr>
              <a:t> </a:t>
            </a:r>
            <a:r>
              <a:rPr b="1" i="1" lang="en-US" sz="3050">
                <a:solidFill>
                  <a:schemeClr val="dk1"/>
                </a:solidFill>
                <a:latin typeface="Times New Roman"/>
                <a:ea typeface="Times New Roman"/>
                <a:cs typeface="Times New Roman"/>
                <a:sym typeface="Times New Roman"/>
              </a:rPr>
              <a:t>P</a:t>
            </a:r>
            <a:r>
              <a:rPr b="1" baseline="-25000" lang="en-US" sz="2700">
                <a:solidFill>
                  <a:schemeClr val="dk1"/>
                </a:solidFill>
                <a:latin typeface="Times New Roman"/>
                <a:ea typeface="Times New Roman"/>
                <a:cs typeface="Times New Roman"/>
                <a:sym typeface="Times New Roman"/>
              </a:rPr>
              <a:t>2 </a:t>
            </a:r>
            <a:r>
              <a:rPr b="1" i="1" lang="en-US" sz="3050">
                <a:solidFill>
                  <a:schemeClr val="dk1"/>
                </a:solidFill>
                <a:latin typeface="Times New Roman"/>
                <a:ea typeface="Times New Roman"/>
                <a:cs typeface="Times New Roman"/>
                <a:sym typeface="Times New Roman"/>
              </a:rPr>
              <a:t>.  P'( </a:t>
            </a:r>
            <a:r>
              <a:rPr b="1" lang="en-US" sz="3050">
                <a:solidFill>
                  <a:schemeClr val="dk1"/>
                </a:solidFill>
                <a:latin typeface="Times New Roman"/>
                <a:ea typeface="Times New Roman"/>
                <a:cs typeface="Times New Roman"/>
                <a:sym typeface="Times New Roman"/>
              </a:rPr>
              <a:t>0 </a:t>
            </a:r>
            <a:r>
              <a:rPr b="1" i="1" lang="en-US" sz="3050">
                <a:solidFill>
                  <a:schemeClr val="dk1"/>
                </a:solidFill>
                <a:latin typeface="Times New Roman"/>
                <a:ea typeface="Times New Roman"/>
                <a:cs typeface="Times New Roman"/>
                <a:sym typeface="Times New Roman"/>
              </a:rPr>
              <a:t>) </a:t>
            </a:r>
            <a:r>
              <a:rPr lang="en-US" sz="3050">
                <a:solidFill>
                  <a:schemeClr val="dk1"/>
                </a:solidFill>
                <a:latin typeface="Noto Sans Symbols"/>
                <a:ea typeface="Noto Sans Symbols"/>
                <a:cs typeface="Noto Sans Symbols"/>
                <a:sym typeface="Noto Sans Symbols"/>
              </a:rPr>
              <a:t>=</a:t>
            </a:r>
            <a:r>
              <a:rPr lang="en-US" sz="3050">
                <a:solidFill>
                  <a:schemeClr val="dk1"/>
                </a:solidFill>
                <a:latin typeface="Times New Roman"/>
                <a:ea typeface="Times New Roman"/>
                <a:cs typeface="Times New Roman"/>
                <a:sym typeface="Times New Roman"/>
              </a:rPr>
              <a:t> </a:t>
            </a:r>
            <a:r>
              <a:rPr b="1" i="1" lang="en-US" sz="3050">
                <a:solidFill>
                  <a:schemeClr val="dk1"/>
                </a:solidFill>
                <a:latin typeface="Times New Roman"/>
                <a:ea typeface="Times New Roman"/>
                <a:cs typeface="Times New Roman"/>
                <a:sym typeface="Times New Roman"/>
              </a:rPr>
              <a:t>P</a:t>
            </a:r>
            <a:r>
              <a:rPr b="1" baseline="-25000" lang="en-US" sz="2700">
                <a:solidFill>
                  <a:schemeClr val="dk1"/>
                </a:solidFill>
                <a:latin typeface="Times New Roman"/>
                <a:ea typeface="Times New Roman"/>
                <a:cs typeface="Times New Roman"/>
                <a:sym typeface="Times New Roman"/>
              </a:rPr>
              <a:t>1</a:t>
            </a:r>
            <a:r>
              <a:rPr b="1" i="1" lang="en-US" sz="3050">
                <a:solidFill>
                  <a:schemeClr val="dk1"/>
                </a:solidFill>
                <a:latin typeface="Times New Roman"/>
                <a:ea typeface="Times New Roman"/>
                <a:cs typeface="Times New Roman"/>
                <a:sym typeface="Times New Roman"/>
              </a:rPr>
              <a:t>';	P'(t</a:t>
            </a:r>
            <a:r>
              <a:rPr b="1" baseline="-25000" lang="en-US" sz="2700">
                <a:solidFill>
                  <a:schemeClr val="dk1"/>
                </a:solidFill>
                <a:latin typeface="Times New Roman"/>
                <a:ea typeface="Times New Roman"/>
                <a:cs typeface="Times New Roman"/>
                <a:sym typeface="Times New Roman"/>
              </a:rPr>
              <a:t>2 </a:t>
            </a:r>
            <a:r>
              <a:rPr b="1" i="1" lang="en-US" sz="3050">
                <a:solidFill>
                  <a:schemeClr val="dk1"/>
                </a:solidFill>
                <a:latin typeface="Times New Roman"/>
                <a:ea typeface="Times New Roman"/>
                <a:cs typeface="Times New Roman"/>
                <a:sym typeface="Times New Roman"/>
              </a:rPr>
              <a:t>) </a:t>
            </a:r>
            <a:r>
              <a:rPr lang="en-US" sz="3050">
                <a:solidFill>
                  <a:schemeClr val="dk1"/>
                </a:solidFill>
                <a:latin typeface="Noto Sans Symbols"/>
                <a:ea typeface="Noto Sans Symbols"/>
                <a:cs typeface="Noto Sans Symbols"/>
                <a:sym typeface="Noto Sans Symbols"/>
              </a:rPr>
              <a:t>=</a:t>
            </a:r>
            <a:r>
              <a:rPr lang="en-US" sz="3050">
                <a:solidFill>
                  <a:schemeClr val="dk1"/>
                </a:solidFill>
                <a:latin typeface="Times New Roman"/>
                <a:ea typeface="Times New Roman"/>
                <a:cs typeface="Times New Roman"/>
                <a:sym typeface="Times New Roman"/>
              </a:rPr>
              <a:t> </a:t>
            </a:r>
            <a:r>
              <a:rPr b="1" i="1" lang="en-US" sz="3050">
                <a:solidFill>
                  <a:schemeClr val="dk1"/>
                </a:solidFill>
                <a:latin typeface="Times New Roman"/>
                <a:ea typeface="Times New Roman"/>
                <a:cs typeface="Times New Roman"/>
                <a:sym typeface="Times New Roman"/>
              </a:rPr>
              <a:t>P</a:t>
            </a:r>
            <a:r>
              <a:rPr b="1" baseline="-25000" lang="en-US" sz="2700">
                <a:solidFill>
                  <a:schemeClr val="dk1"/>
                </a:solidFill>
                <a:latin typeface="Times New Roman"/>
                <a:ea typeface="Times New Roman"/>
                <a:cs typeface="Times New Roman"/>
                <a:sym typeface="Times New Roman"/>
              </a:rPr>
              <a:t>1</a:t>
            </a:r>
            <a:r>
              <a:rPr b="1" i="1" lang="en-US" sz="3050">
                <a:solidFill>
                  <a:schemeClr val="dk1"/>
                </a:solidFill>
                <a:latin typeface="Times New Roman"/>
                <a:ea typeface="Times New Roman"/>
                <a:cs typeface="Times New Roman"/>
                <a:sym typeface="Times New Roman"/>
              </a:rPr>
              <a:t>'.</a:t>
            </a:r>
            <a:endParaRPr sz="3050">
              <a:solidFill>
                <a:schemeClr val="dk1"/>
              </a:solidFill>
              <a:latin typeface="Times New Roman"/>
              <a:ea typeface="Times New Roman"/>
              <a:cs typeface="Times New Roman"/>
              <a:sym typeface="Times New Roman"/>
            </a:endParaRPr>
          </a:p>
        </p:txBody>
      </p:sp>
      <p:sp>
        <p:nvSpPr>
          <p:cNvPr id="521" name="Google Shape;521;p33"/>
          <p:cNvSpPr/>
          <p:nvPr/>
        </p:nvSpPr>
        <p:spPr>
          <a:xfrm>
            <a:off x="1362455" y="4030979"/>
            <a:ext cx="591820" cy="1229995"/>
          </a:xfrm>
          <a:custGeom>
            <a:rect b="b" l="l" r="r" t="t"/>
            <a:pathLst>
              <a:path extrusionOk="0" h="1229995" w="591819">
                <a:moveTo>
                  <a:pt x="565402" y="83819"/>
                </a:moveTo>
                <a:lnTo>
                  <a:pt x="539494" y="71627"/>
                </a:lnTo>
                <a:lnTo>
                  <a:pt x="0" y="1217676"/>
                </a:lnTo>
                <a:lnTo>
                  <a:pt x="25907" y="1229868"/>
                </a:lnTo>
                <a:lnTo>
                  <a:pt x="565402" y="83819"/>
                </a:lnTo>
                <a:close/>
              </a:path>
              <a:path extrusionOk="0" h="1229995" w="591819">
                <a:moveTo>
                  <a:pt x="591311" y="96012"/>
                </a:moveTo>
                <a:lnTo>
                  <a:pt x="589025" y="0"/>
                </a:lnTo>
                <a:lnTo>
                  <a:pt x="513587" y="59436"/>
                </a:lnTo>
                <a:lnTo>
                  <a:pt x="539494" y="71627"/>
                </a:lnTo>
                <a:lnTo>
                  <a:pt x="545591" y="58674"/>
                </a:lnTo>
                <a:lnTo>
                  <a:pt x="571499" y="70866"/>
                </a:lnTo>
                <a:lnTo>
                  <a:pt x="571499" y="86688"/>
                </a:lnTo>
                <a:lnTo>
                  <a:pt x="591311" y="96012"/>
                </a:lnTo>
                <a:close/>
              </a:path>
              <a:path extrusionOk="0" h="1229995" w="591819">
                <a:moveTo>
                  <a:pt x="571499" y="70866"/>
                </a:moveTo>
                <a:lnTo>
                  <a:pt x="545591" y="58674"/>
                </a:lnTo>
                <a:lnTo>
                  <a:pt x="539494" y="71627"/>
                </a:lnTo>
                <a:lnTo>
                  <a:pt x="565402" y="83819"/>
                </a:lnTo>
                <a:lnTo>
                  <a:pt x="571499" y="70866"/>
                </a:lnTo>
                <a:close/>
              </a:path>
              <a:path extrusionOk="0" h="1229995" w="591819">
                <a:moveTo>
                  <a:pt x="571499" y="86688"/>
                </a:moveTo>
                <a:lnTo>
                  <a:pt x="571499" y="70866"/>
                </a:lnTo>
                <a:lnTo>
                  <a:pt x="565402" y="83819"/>
                </a:lnTo>
                <a:lnTo>
                  <a:pt x="571499" y="86688"/>
                </a:lnTo>
                <a:close/>
              </a:path>
            </a:pathLst>
          </a:custGeom>
          <a:solidFill>
            <a:srgbClr val="FFCB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2" name="Google Shape;522;p33"/>
          <p:cNvSpPr/>
          <p:nvPr/>
        </p:nvSpPr>
        <p:spPr>
          <a:xfrm>
            <a:off x="5178552" y="2446782"/>
            <a:ext cx="661035" cy="1230630"/>
          </a:xfrm>
          <a:custGeom>
            <a:rect b="b" l="l" r="r" t="t"/>
            <a:pathLst>
              <a:path extrusionOk="0" h="1230629" w="661035">
                <a:moveTo>
                  <a:pt x="633433" y="82663"/>
                </a:moveTo>
                <a:lnTo>
                  <a:pt x="608176" y="69141"/>
                </a:lnTo>
                <a:lnTo>
                  <a:pt x="0" y="1216914"/>
                </a:lnTo>
                <a:lnTo>
                  <a:pt x="25908" y="1230630"/>
                </a:lnTo>
                <a:lnTo>
                  <a:pt x="633433" y="82663"/>
                </a:lnTo>
                <a:close/>
              </a:path>
              <a:path extrusionOk="0" h="1230629" w="661035">
                <a:moveTo>
                  <a:pt x="660654" y="0"/>
                </a:moveTo>
                <a:lnTo>
                  <a:pt x="582930" y="55626"/>
                </a:lnTo>
                <a:lnTo>
                  <a:pt x="608176" y="69141"/>
                </a:lnTo>
                <a:lnTo>
                  <a:pt x="614934" y="56388"/>
                </a:lnTo>
                <a:lnTo>
                  <a:pt x="640080" y="70104"/>
                </a:lnTo>
                <a:lnTo>
                  <a:pt x="640080" y="86221"/>
                </a:lnTo>
                <a:lnTo>
                  <a:pt x="658368" y="96012"/>
                </a:lnTo>
                <a:lnTo>
                  <a:pt x="660654" y="0"/>
                </a:lnTo>
                <a:close/>
              </a:path>
              <a:path extrusionOk="0" h="1230629" w="661035">
                <a:moveTo>
                  <a:pt x="640080" y="70104"/>
                </a:moveTo>
                <a:lnTo>
                  <a:pt x="614934" y="56388"/>
                </a:lnTo>
                <a:lnTo>
                  <a:pt x="608176" y="69141"/>
                </a:lnTo>
                <a:lnTo>
                  <a:pt x="633433" y="82663"/>
                </a:lnTo>
                <a:lnTo>
                  <a:pt x="640080" y="70104"/>
                </a:lnTo>
                <a:close/>
              </a:path>
              <a:path extrusionOk="0" h="1230629" w="661035">
                <a:moveTo>
                  <a:pt x="640080" y="86221"/>
                </a:moveTo>
                <a:lnTo>
                  <a:pt x="640080" y="70104"/>
                </a:lnTo>
                <a:lnTo>
                  <a:pt x="633433" y="82663"/>
                </a:lnTo>
                <a:lnTo>
                  <a:pt x="640080" y="86221"/>
                </a:lnTo>
                <a:close/>
              </a:path>
            </a:pathLst>
          </a:custGeom>
          <a:solidFill>
            <a:srgbClr val="FFCB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23" name="Google Shape;523;p33"/>
          <p:cNvSpPr txBox="1"/>
          <p:nvPr/>
        </p:nvSpPr>
        <p:spPr>
          <a:xfrm>
            <a:off x="1504188" y="5067554"/>
            <a:ext cx="94297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P</a:t>
            </a:r>
            <a:r>
              <a:rPr b="1" baseline="-25000" lang="en-US" sz="2400">
                <a:solidFill>
                  <a:srgbClr val="FFFFFF"/>
                </a:solidFill>
                <a:latin typeface="Verdana"/>
                <a:ea typeface="Verdana"/>
                <a:cs typeface="Verdana"/>
                <a:sym typeface="Verdana"/>
              </a:rPr>
              <a:t>1</a:t>
            </a:r>
            <a:r>
              <a:rPr b="1" lang="en-US" sz="2400">
                <a:solidFill>
                  <a:srgbClr val="FFFFFF"/>
                </a:solidFill>
                <a:latin typeface="Verdana"/>
                <a:ea typeface="Verdana"/>
                <a:cs typeface="Verdana"/>
                <a:sym typeface="Verdana"/>
              </a:rPr>
              <a:t>, t</a:t>
            </a:r>
            <a:r>
              <a:rPr b="1" baseline="-25000" lang="en-US" sz="2400">
                <a:solidFill>
                  <a:srgbClr val="FFFFFF"/>
                </a:solidFill>
                <a:latin typeface="Verdana"/>
                <a:ea typeface="Verdana"/>
                <a:cs typeface="Verdana"/>
                <a:sym typeface="Verdana"/>
              </a:rPr>
              <a:t>1</a:t>
            </a:r>
            <a:endParaRPr baseline="-25000" sz="2400">
              <a:solidFill>
                <a:schemeClr val="dk1"/>
              </a:solidFill>
              <a:latin typeface="Verdana"/>
              <a:ea typeface="Verdana"/>
              <a:cs typeface="Verdana"/>
              <a:sym typeface="Verdana"/>
            </a:endParaRPr>
          </a:p>
        </p:txBody>
      </p:sp>
      <p:sp>
        <p:nvSpPr>
          <p:cNvPr id="524" name="Google Shape;524;p33"/>
          <p:cNvSpPr txBox="1"/>
          <p:nvPr/>
        </p:nvSpPr>
        <p:spPr>
          <a:xfrm>
            <a:off x="5296661" y="3569461"/>
            <a:ext cx="94170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P</a:t>
            </a:r>
            <a:r>
              <a:rPr b="1" baseline="-25000" lang="en-US" sz="2400">
                <a:solidFill>
                  <a:srgbClr val="FFFFFF"/>
                </a:solidFill>
                <a:latin typeface="Verdana"/>
                <a:ea typeface="Verdana"/>
                <a:cs typeface="Verdana"/>
                <a:sym typeface="Verdana"/>
              </a:rPr>
              <a:t>2</a:t>
            </a:r>
            <a:r>
              <a:rPr b="1" lang="en-US" sz="2400">
                <a:solidFill>
                  <a:srgbClr val="FFFFFF"/>
                </a:solidFill>
                <a:latin typeface="Verdana"/>
                <a:ea typeface="Verdana"/>
                <a:cs typeface="Verdana"/>
                <a:sym typeface="Verdana"/>
              </a:rPr>
              <a:t>, t</a:t>
            </a:r>
            <a:r>
              <a:rPr b="1" baseline="-25000" lang="en-US" sz="2400">
                <a:solidFill>
                  <a:srgbClr val="FFFFFF"/>
                </a:solidFill>
                <a:latin typeface="Verdana"/>
                <a:ea typeface="Verdana"/>
                <a:cs typeface="Verdana"/>
                <a:sym typeface="Verdana"/>
              </a:rPr>
              <a:t>2</a:t>
            </a:r>
            <a:endParaRPr baseline="-25000" sz="2400">
              <a:solidFill>
                <a:schemeClr val="dk1"/>
              </a:solidFill>
              <a:latin typeface="Verdana"/>
              <a:ea typeface="Verdana"/>
              <a:cs typeface="Verdana"/>
              <a:sym typeface="Verdana"/>
            </a:endParaRPr>
          </a:p>
        </p:txBody>
      </p:sp>
      <p:sp>
        <p:nvSpPr>
          <p:cNvPr id="525" name="Google Shape;525;p33"/>
          <p:cNvSpPr txBox="1"/>
          <p:nvPr/>
        </p:nvSpPr>
        <p:spPr>
          <a:xfrm>
            <a:off x="1338072" y="3929888"/>
            <a:ext cx="54546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P</a:t>
            </a:r>
            <a:r>
              <a:rPr b="1" baseline="-25000" lang="en-US" sz="2400">
                <a:solidFill>
                  <a:srgbClr val="FFFFFF"/>
                </a:solidFill>
                <a:latin typeface="Verdana"/>
                <a:ea typeface="Verdana"/>
                <a:cs typeface="Verdana"/>
                <a:sym typeface="Verdana"/>
              </a:rPr>
              <a:t>1</a:t>
            </a:r>
            <a:r>
              <a:rPr b="1" lang="en-US" sz="2400">
                <a:solidFill>
                  <a:srgbClr val="FFFFFF"/>
                </a:solidFill>
                <a:latin typeface="Verdana"/>
                <a:ea typeface="Verdana"/>
                <a:cs typeface="Verdana"/>
                <a:sym typeface="Verdana"/>
              </a:rPr>
              <a:t>’</a:t>
            </a:r>
            <a:endParaRPr sz="2400">
              <a:solidFill>
                <a:schemeClr val="dk1"/>
              </a:solidFill>
              <a:latin typeface="Verdana"/>
              <a:ea typeface="Verdana"/>
              <a:cs typeface="Verdana"/>
              <a:sym typeface="Verdana"/>
            </a:endParaRPr>
          </a:p>
        </p:txBody>
      </p:sp>
      <p:sp>
        <p:nvSpPr>
          <p:cNvPr id="526" name="Google Shape;526;p33"/>
          <p:cNvSpPr txBox="1"/>
          <p:nvPr/>
        </p:nvSpPr>
        <p:spPr>
          <a:xfrm>
            <a:off x="1080530" y="1661424"/>
            <a:ext cx="5350510" cy="1291590"/>
          </a:xfrm>
          <a:prstGeom prst="rect">
            <a:avLst/>
          </a:prstGeom>
          <a:noFill/>
          <a:ln>
            <a:noFill/>
          </a:ln>
        </p:spPr>
        <p:txBody>
          <a:bodyPr anchorCtr="0" anchor="t" bIns="0" lIns="0" spcFirstLastPara="1" rIns="0" wrap="square" tIns="57150">
            <a:spAutoFit/>
          </a:bodyPr>
          <a:lstStyle/>
          <a:p>
            <a:pPr indent="0" lvl="0" marL="1391285" marR="0" rtl="0" algn="l">
              <a:lnSpc>
                <a:spcPct val="100000"/>
              </a:lnSpc>
              <a:spcBef>
                <a:spcPts val="0"/>
              </a:spcBef>
              <a:spcAft>
                <a:spcPts val="0"/>
              </a:spcAft>
              <a:buNone/>
            </a:pPr>
            <a:r>
              <a:rPr b="1" i="1" lang="en-US" sz="2050">
                <a:solidFill>
                  <a:schemeClr val="dk1"/>
                </a:solidFill>
                <a:latin typeface="Times New Roman"/>
                <a:ea typeface="Times New Roman"/>
                <a:cs typeface="Times New Roman"/>
                <a:sym typeface="Times New Roman"/>
              </a:rPr>
              <a:t>i </a:t>
            </a:r>
            <a:r>
              <a:rPr lang="en-US" sz="2050">
                <a:solidFill>
                  <a:schemeClr val="dk1"/>
                </a:solidFill>
                <a:latin typeface="Noto Sans Symbols"/>
                <a:ea typeface="Noto Sans Symbols"/>
                <a:cs typeface="Noto Sans Symbols"/>
                <a:sym typeface="Noto Sans Symbols"/>
              </a:rPr>
              <a:t>=</a:t>
            </a:r>
            <a:r>
              <a:rPr b="1" lang="en-US" sz="2050">
                <a:solidFill>
                  <a:schemeClr val="dk1"/>
                </a:solidFill>
                <a:latin typeface="Times New Roman"/>
                <a:ea typeface="Times New Roman"/>
                <a:cs typeface="Times New Roman"/>
                <a:sym typeface="Times New Roman"/>
              </a:rPr>
              <a:t>1</a:t>
            </a:r>
            <a:endParaRPr sz="2050">
              <a:solidFill>
                <a:schemeClr val="dk1"/>
              </a:solidFill>
              <a:latin typeface="Times New Roman"/>
              <a:ea typeface="Times New Roman"/>
              <a:cs typeface="Times New Roman"/>
              <a:sym typeface="Times New Roman"/>
            </a:endParaRPr>
          </a:p>
          <a:p>
            <a:pPr indent="0" lvl="0" marL="38100" marR="0" rtl="0" algn="l">
              <a:lnSpc>
                <a:spcPct val="112257"/>
              </a:lnSpc>
              <a:spcBef>
                <a:spcPts val="610"/>
              </a:spcBef>
              <a:spcAft>
                <a:spcPts val="0"/>
              </a:spcAft>
              <a:buNone/>
            </a:pP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b="1" i="1" lang="en-US" sz="3500">
                <a:solidFill>
                  <a:schemeClr val="dk1"/>
                </a:solidFill>
                <a:latin typeface="Times New Roman"/>
                <a:ea typeface="Times New Roman"/>
                <a:cs typeface="Times New Roman"/>
                <a:sym typeface="Times New Roman"/>
              </a:rPr>
              <a:t>B</a:t>
            </a:r>
            <a:r>
              <a:rPr b="1" baseline="-25000" lang="en-US" sz="3075">
                <a:solidFill>
                  <a:schemeClr val="dk1"/>
                </a:solidFill>
                <a:latin typeface="Times New Roman"/>
                <a:ea typeface="Times New Roman"/>
                <a:cs typeface="Times New Roman"/>
                <a:sym typeface="Times New Roman"/>
              </a:rPr>
              <a:t>2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b="1" lang="en-US" sz="3500">
                <a:solidFill>
                  <a:schemeClr val="dk1"/>
                </a:solidFill>
                <a:latin typeface="Times New Roman"/>
                <a:ea typeface="Times New Roman"/>
                <a:cs typeface="Times New Roman"/>
                <a:sym typeface="Times New Roman"/>
              </a:rPr>
              <a:t>2</a:t>
            </a:r>
            <a:r>
              <a:rPr b="1" i="1" lang="en-US" sz="3500">
                <a:solidFill>
                  <a:schemeClr val="dk1"/>
                </a:solidFill>
                <a:latin typeface="Times New Roman"/>
                <a:ea typeface="Times New Roman"/>
                <a:cs typeface="Times New Roman"/>
                <a:sym typeface="Times New Roman"/>
              </a:rPr>
              <a:t>B</a:t>
            </a:r>
            <a:r>
              <a:rPr b="1" baseline="-25000" lang="en-US" sz="3075">
                <a:solidFill>
                  <a:schemeClr val="dk1"/>
                </a:solidFill>
                <a:latin typeface="Times New Roman"/>
                <a:ea typeface="Times New Roman"/>
                <a:cs typeface="Times New Roman"/>
                <a:sym typeface="Times New Roman"/>
              </a:rPr>
              <a:t>3 </a:t>
            </a:r>
            <a:r>
              <a:rPr b="1" i="1" lang="en-US" sz="3500">
                <a:solidFill>
                  <a:schemeClr val="dk1"/>
                </a:solidFill>
                <a:latin typeface="Times New Roman"/>
                <a:ea typeface="Times New Roman"/>
                <a:cs typeface="Times New Roman"/>
                <a:sym typeface="Times New Roman"/>
              </a:rPr>
              <a:t>t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b="1" lang="en-US" sz="3500">
                <a:solidFill>
                  <a:schemeClr val="dk1"/>
                </a:solidFill>
                <a:latin typeface="Times New Roman"/>
                <a:ea typeface="Times New Roman"/>
                <a:cs typeface="Times New Roman"/>
                <a:sym typeface="Times New Roman"/>
              </a:rPr>
              <a:t>3</a:t>
            </a:r>
            <a:r>
              <a:rPr b="1" i="1" lang="en-US" sz="3500">
                <a:solidFill>
                  <a:schemeClr val="dk1"/>
                </a:solidFill>
                <a:latin typeface="Times New Roman"/>
                <a:ea typeface="Times New Roman"/>
                <a:cs typeface="Times New Roman"/>
                <a:sym typeface="Times New Roman"/>
              </a:rPr>
              <a:t>B</a:t>
            </a:r>
            <a:r>
              <a:rPr b="1" baseline="-25000" lang="en-US" sz="3075">
                <a:solidFill>
                  <a:schemeClr val="dk1"/>
                </a:solidFill>
                <a:latin typeface="Times New Roman"/>
                <a:ea typeface="Times New Roman"/>
                <a:cs typeface="Times New Roman"/>
                <a:sym typeface="Times New Roman"/>
              </a:rPr>
              <a:t>4 </a:t>
            </a:r>
            <a:r>
              <a:rPr b="1" i="1" lang="en-US" sz="3500">
                <a:solidFill>
                  <a:schemeClr val="dk1"/>
                </a:solidFill>
                <a:latin typeface="Times New Roman"/>
                <a:ea typeface="Times New Roman"/>
                <a:cs typeface="Times New Roman"/>
                <a:sym typeface="Times New Roman"/>
              </a:rPr>
              <a:t>t </a:t>
            </a:r>
            <a:r>
              <a:rPr b="1" baseline="30000" lang="en-US" sz="3075">
                <a:solidFill>
                  <a:schemeClr val="dk1"/>
                </a:solidFill>
                <a:latin typeface="Times New Roman"/>
                <a:ea typeface="Times New Roman"/>
                <a:cs typeface="Times New Roman"/>
                <a:sym typeface="Times New Roman"/>
              </a:rPr>
              <a:t>2</a:t>
            </a:r>
            <a:endParaRPr baseline="30000" sz="3075">
              <a:solidFill>
                <a:schemeClr val="dk1"/>
              </a:solidFill>
              <a:latin typeface="Times New Roman"/>
              <a:ea typeface="Times New Roman"/>
              <a:cs typeface="Times New Roman"/>
              <a:sym typeface="Times New Roman"/>
            </a:endParaRPr>
          </a:p>
          <a:p>
            <a:pPr indent="0" lvl="0" marL="0" marR="43180" rtl="0" algn="r">
              <a:lnSpc>
                <a:spcPct val="108750"/>
              </a:lnSpc>
              <a:spcBef>
                <a:spcPts val="0"/>
              </a:spcBef>
              <a:spcAft>
                <a:spcPts val="0"/>
              </a:spcAft>
              <a:buNone/>
            </a:pPr>
            <a:r>
              <a:rPr b="1" lang="en-US" sz="2400">
                <a:solidFill>
                  <a:srgbClr val="FFFFFF"/>
                </a:solidFill>
                <a:latin typeface="Verdana"/>
                <a:ea typeface="Verdana"/>
                <a:cs typeface="Verdana"/>
                <a:sym typeface="Verdana"/>
              </a:rPr>
              <a:t>P</a:t>
            </a:r>
            <a:r>
              <a:rPr b="1" baseline="-25000" lang="en-US" sz="2400">
                <a:solidFill>
                  <a:srgbClr val="FFFFFF"/>
                </a:solidFill>
                <a:latin typeface="Verdana"/>
                <a:ea typeface="Verdana"/>
                <a:cs typeface="Verdana"/>
                <a:sym typeface="Verdana"/>
              </a:rPr>
              <a:t>2</a:t>
            </a:r>
            <a:r>
              <a:rPr b="1" lang="en-US" sz="2400">
                <a:solidFill>
                  <a:srgbClr val="FFFFFF"/>
                </a:solidFill>
                <a:latin typeface="Verdana"/>
                <a:ea typeface="Verdana"/>
                <a:cs typeface="Verdana"/>
                <a:sym typeface="Verdana"/>
              </a:rPr>
              <a:t>’</a:t>
            </a:r>
            <a:endParaRPr sz="2400">
              <a:solidFill>
                <a:schemeClr val="dk1"/>
              </a:solidFill>
              <a:latin typeface="Verdana"/>
              <a:ea typeface="Verdana"/>
              <a:cs typeface="Verdana"/>
              <a:sym typeface="Verdana"/>
            </a:endParaRPr>
          </a:p>
        </p:txBody>
      </p:sp>
      <p:pic>
        <p:nvPicPr>
          <p:cNvPr id="527" name="Google Shape;527;p33"/>
          <p:cNvPicPr preferRelativeResize="0"/>
          <p:nvPr/>
        </p:nvPicPr>
        <p:blipFill rotWithShape="1">
          <a:blip r:embed="rId3">
            <a:alphaModFix/>
          </a:blip>
          <a:srcRect b="0" l="0" r="0" t="0"/>
          <a:stretch/>
        </p:blipFill>
        <p:spPr>
          <a:xfrm>
            <a:off x="1318450" y="3512248"/>
            <a:ext cx="3962400" cy="17947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34"/>
          <p:cNvSpPr/>
          <p:nvPr/>
        </p:nvSpPr>
        <p:spPr>
          <a:xfrm>
            <a:off x="1081277" y="1828800"/>
            <a:ext cx="1905000" cy="457200"/>
          </a:xfrm>
          <a:custGeom>
            <a:rect b="b" l="l" r="r" t="t"/>
            <a:pathLst>
              <a:path extrusionOk="0" h="457200" w="1905000">
                <a:moveTo>
                  <a:pt x="1904999" y="457199"/>
                </a:moveTo>
                <a:lnTo>
                  <a:pt x="1904999" y="0"/>
                </a:lnTo>
                <a:lnTo>
                  <a:pt x="0" y="0"/>
                </a:lnTo>
                <a:lnTo>
                  <a:pt x="0" y="457200"/>
                </a:lnTo>
                <a:lnTo>
                  <a:pt x="1904999" y="457199"/>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3" name="Google Shape;533;p34"/>
          <p:cNvSpPr txBox="1"/>
          <p:nvPr/>
        </p:nvSpPr>
        <p:spPr>
          <a:xfrm>
            <a:off x="1160780" y="1859534"/>
            <a:ext cx="174434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Solutions:</a:t>
            </a:r>
            <a:endParaRPr sz="2400">
              <a:solidFill>
                <a:schemeClr val="dk1"/>
              </a:solidFill>
              <a:latin typeface="Verdana"/>
              <a:ea typeface="Verdana"/>
              <a:cs typeface="Verdana"/>
              <a:sym typeface="Verdana"/>
            </a:endParaRPr>
          </a:p>
        </p:txBody>
      </p:sp>
      <p:sp>
        <p:nvSpPr>
          <p:cNvPr id="534" name="Google Shape;534;p34"/>
          <p:cNvSpPr/>
          <p:nvPr/>
        </p:nvSpPr>
        <p:spPr>
          <a:xfrm>
            <a:off x="3178301" y="1155953"/>
            <a:ext cx="5344160" cy="2108835"/>
          </a:xfrm>
          <a:custGeom>
            <a:rect b="b" l="l" r="r" t="t"/>
            <a:pathLst>
              <a:path extrusionOk="0" h="2108835" w="5344159">
                <a:moveTo>
                  <a:pt x="5343906" y="2108454"/>
                </a:moveTo>
                <a:lnTo>
                  <a:pt x="5343906" y="0"/>
                </a:lnTo>
                <a:lnTo>
                  <a:pt x="0" y="0"/>
                </a:lnTo>
                <a:lnTo>
                  <a:pt x="0" y="2108454"/>
                </a:lnTo>
                <a:lnTo>
                  <a:pt x="5343906" y="2108454"/>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35" name="Google Shape;535;p34"/>
          <p:cNvSpPr txBox="1"/>
          <p:nvPr/>
        </p:nvSpPr>
        <p:spPr>
          <a:xfrm>
            <a:off x="7622285" y="2655407"/>
            <a:ext cx="284480" cy="515620"/>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200">
                <a:solidFill>
                  <a:schemeClr val="dk1"/>
                </a:solidFill>
                <a:latin typeface="Times New Roman"/>
                <a:ea typeface="Times New Roman"/>
                <a:cs typeface="Times New Roman"/>
                <a:sym typeface="Times New Roman"/>
              </a:rPr>
              <a:t>);</a:t>
            </a:r>
            <a:endParaRPr sz="3200">
              <a:solidFill>
                <a:schemeClr val="dk1"/>
              </a:solidFill>
              <a:latin typeface="Times New Roman"/>
              <a:ea typeface="Times New Roman"/>
              <a:cs typeface="Times New Roman"/>
              <a:sym typeface="Times New Roman"/>
            </a:endParaRPr>
          </a:p>
        </p:txBody>
      </p:sp>
      <p:sp>
        <p:nvSpPr>
          <p:cNvPr id="536" name="Google Shape;536;p34"/>
          <p:cNvSpPr txBox="1"/>
          <p:nvPr/>
        </p:nvSpPr>
        <p:spPr>
          <a:xfrm>
            <a:off x="7009625" y="2553304"/>
            <a:ext cx="126364" cy="515620"/>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200">
                <a:solidFill>
                  <a:schemeClr val="dk1"/>
                </a:solidFill>
                <a:latin typeface="Times New Roman"/>
                <a:ea typeface="Times New Roman"/>
                <a:cs typeface="Times New Roman"/>
                <a:sym typeface="Times New Roman"/>
              </a:rPr>
              <a:t>'</a:t>
            </a:r>
            <a:endParaRPr sz="3200">
              <a:solidFill>
                <a:schemeClr val="dk1"/>
              </a:solidFill>
              <a:latin typeface="Times New Roman"/>
              <a:ea typeface="Times New Roman"/>
              <a:cs typeface="Times New Roman"/>
              <a:sym typeface="Times New Roman"/>
            </a:endParaRPr>
          </a:p>
        </p:txBody>
      </p:sp>
      <p:sp>
        <p:nvSpPr>
          <p:cNvPr id="537" name="Google Shape;537;p34"/>
          <p:cNvSpPr txBox="1"/>
          <p:nvPr/>
        </p:nvSpPr>
        <p:spPr>
          <a:xfrm>
            <a:off x="5919259" y="1130673"/>
            <a:ext cx="126364" cy="515620"/>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200">
                <a:solidFill>
                  <a:schemeClr val="dk1"/>
                </a:solidFill>
                <a:latin typeface="Times New Roman"/>
                <a:ea typeface="Times New Roman"/>
                <a:cs typeface="Times New Roman"/>
                <a:sym typeface="Times New Roman"/>
              </a:rPr>
              <a:t>'</a:t>
            </a:r>
            <a:endParaRPr sz="3200">
              <a:solidFill>
                <a:schemeClr val="dk1"/>
              </a:solidFill>
              <a:latin typeface="Times New Roman"/>
              <a:ea typeface="Times New Roman"/>
              <a:cs typeface="Times New Roman"/>
              <a:sym typeface="Times New Roman"/>
            </a:endParaRPr>
          </a:p>
        </p:txBody>
      </p:sp>
      <p:sp>
        <p:nvSpPr>
          <p:cNvPr id="538" name="Google Shape;538;p34"/>
          <p:cNvSpPr txBox="1"/>
          <p:nvPr/>
        </p:nvSpPr>
        <p:spPr>
          <a:xfrm>
            <a:off x="7418831" y="2927552"/>
            <a:ext cx="132080" cy="31115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539" name="Google Shape;539;p34"/>
          <p:cNvSpPr txBox="1"/>
          <p:nvPr/>
        </p:nvSpPr>
        <p:spPr>
          <a:xfrm>
            <a:off x="6168402" y="2723328"/>
            <a:ext cx="132080" cy="31115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540" name="Google Shape;540;p34"/>
          <p:cNvSpPr txBox="1"/>
          <p:nvPr/>
        </p:nvSpPr>
        <p:spPr>
          <a:xfrm>
            <a:off x="4559803" y="2927552"/>
            <a:ext cx="1713230" cy="31115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3	2	4	2</a:t>
            </a:r>
            <a:endParaRPr sz="1850">
              <a:solidFill>
                <a:schemeClr val="dk1"/>
              </a:solidFill>
              <a:latin typeface="Times New Roman"/>
              <a:ea typeface="Times New Roman"/>
              <a:cs typeface="Times New Roman"/>
              <a:sym typeface="Times New Roman"/>
            </a:endParaRPr>
          </a:p>
        </p:txBody>
      </p:sp>
      <p:sp>
        <p:nvSpPr>
          <p:cNvPr id="541" name="Google Shape;541;p34"/>
          <p:cNvSpPr txBox="1"/>
          <p:nvPr/>
        </p:nvSpPr>
        <p:spPr>
          <a:xfrm>
            <a:off x="3524237" y="2927552"/>
            <a:ext cx="132080" cy="31115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542" name="Google Shape;542;p34"/>
          <p:cNvSpPr txBox="1"/>
          <p:nvPr/>
        </p:nvSpPr>
        <p:spPr>
          <a:xfrm>
            <a:off x="7975845" y="2197547"/>
            <a:ext cx="132080" cy="31115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543" name="Google Shape;543;p34"/>
          <p:cNvSpPr txBox="1"/>
          <p:nvPr/>
        </p:nvSpPr>
        <p:spPr>
          <a:xfrm>
            <a:off x="6851891" y="1965139"/>
            <a:ext cx="132080" cy="31115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3</a:t>
            </a:r>
            <a:endParaRPr sz="1850">
              <a:solidFill>
                <a:schemeClr val="dk1"/>
              </a:solidFill>
              <a:latin typeface="Times New Roman"/>
              <a:ea typeface="Times New Roman"/>
              <a:cs typeface="Times New Roman"/>
              <a:sym typeface="Times New Roman"/>
            </a:endParaRPr>
          </a:p>
        </p:txBody>
      </p:sp>
      <p:sp>
        <p:nvSpPr>
          <p:cNvPr id="544" name="Google Shape;544;p34"/>
          <p:cNvSpPr txBox="1"/>
          <p:nvPr/>
        </p:nvSpPr>
        <p:spPr>
          <a:xfrm>
            <a:off x="5728700" y="1993324"/>
            <a:ext cx="132080" cy="31115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545" name="Google Shape;545;p34"/>
          <p:cNvSpPr txBox="1"/>
          <p:nvPr/>
        </p:nvSpPr>
        <p:spPr>
          <a:xfrm>
            <a:off x="4327371" y="2197547"/>
            <a:ext cx="2628900" cy="31115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2	2	3	2	4	2</a:t>
            </a:r>
            <a:endParaRPr sz="1850">
              <a:solidFill>
                <a:schemeClr val="dk1"/>
              </a:solidFill>
              <a:latin typeface="Times New Roman"/>
              <a:ea typeface="Times New Roman"/>
              <a:cs typeface="Times New Roman"/>
              <a:sym typeface="Times New Roman"/>
            </a:endParaRPr>
          </a:p>
        </p:txBody>
      </p:sp>
      <p:sp>
        <p:nvSpPr>
          <p:cNvPr id="546" name="Google Shape;546;p34"/>
          <p:cNvSpPr txBox="1"/>
          <p:nvPr/>
        </p:nvSpPr>
        <p:spPr>
          <a:xfrm>
            <a:off x="3508978" y="2197547"/>
            <a:ext cx="132080" cy="31115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1</a:t>
            </a:r>
            <a:endParaRPr sz="1850">
              <a:solidFill>
                <a:schemeClr val="dk1"/>
              </a:solidFill>
              <a:latin typeface="Times New Roman"/>
              <a:ea typeface="Times New Roman"/>
              <a:cs typeface="Times New Roman"/>
              <a:sym typeface="Times New Roman"/>
            </a:endParaRPr>
          </a:p>
        </p:txBody>
      </p:sp>
      <p:sp>
        <p:nvSpPr>
          <p:cNvPr id="547" name="Google Shape;547;p34"/>
          <p:cNvSpPr txBox="1"/>
          <p:nvPr/>
        </p:nvSpPr>
        <p:spPr>
          <a:xfrm>
            <a:off x="4306017" y="1572713"/>
            <a:ext cx="1671320" cy="31115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1	2	1</a:t>
            </a:r>
            <a:endParaRPr sz="1850">
              <a:solidFill>
                <a:schemeClr val="dk1"/>
              </a:solidFill>
              <a:latin typeface="Times New Roman"/>
              <a:ea typeface="Times New Roman"/>
              <a:cs typeface="Times New Roman"/>
              <a:sym typeface="Times New Roman"/>
            </a:endParaRPr>
          </a:p>
        </p:txBody>
      </p:sp>
      <p:sp>
        <p:nvSpPr>
          <p:cNvPr id="548" name="Google Shape;548;p34"/>
          <p:cNvSpPr txBox="1"/>
          <p:nvPr/>
        </p:nvSpPr>
        <p:spPr>
          <a:xfrm>
            <a:off x="3508954" y="1572713"/>
            <a:ext cx="132080" cy="31115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lang="en-US" sz="1850">
                <a:solidFill>
                  <a:schemeClr val="dk1"/>
                </a:solidFill>
                <a:latin typeface="Times New Roman"/>
                <a:ea typeface="Times New Roman"/>
                <a:cs typeface="Times New Roman"/>
                <a:sym typeface="Times New Roman"/>
              </a:rPr>
              <a:t>1</a:t>
            </a:r>
            <a:endParaRPr sz="1850">
              <a:solidFill>
                <a:schemeClr val="dk1"/>
              </a:solidFill>
              <a:latin typeface="Times New Roman"/>
              <a:ea typeface="Times New Roman"/>
              <a:cs typeface="Times New Roman"/>
              <a:sym typeface="Times New Roman"/>
            </a:endParaRPr>
          </a:p>
        </p:txBody>
      </p:sp>
      <p:sp>
        <p:nvSpPr>
          <p:cNvPr id="549" name="Google Shape;549;p34"/>
          <p:cNvSpPr txBox="1"/>
          <p:nvPr/>
        </p:nvSpPr>
        <p:spPr>
          <a:xfrm>
            <a:off x="3253025" y="2655407"/>
            <a:ext cx="4159250" cy="515620"/>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200">
                <a:solidFill>
                  <a:schemeClr val="dk1"/>
                </a:solidFill>
                <a:latin typeface="Times New Roman"/>
                <a:ea typeface="Times New Roman"/>
                <a:cs typeface="Times New Roman"/>
                <a:sym typeface="Times New Roman"/>
              </a:rPr>
              <a:t>B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b="1" lang="en-US" sz="3200">
                <a:solidFill>
                  <a:schemeClr val="dk1"/>
                </a:solidFill>
                <a:latin typeface="Times New Roman"/>
                <a:ea typeface="Times New Roman"/>
                <a:cs typeface="Times New Roman"/>
                <a:sym typeface="Times New Roman"/>
              </a:rPr>
              <a:t>2</a:t>
            </a:r>
            <a:r>
              <a:rPr b="1" i="1" lang="en-US" sz="3200">
                <a:solidFill>
                  <a:schemeClr val="dk1"/>
                </a:solidFill>
                <a:latin typeface="Times New Roman"/>
                <a:ea typeface="Times New Roman"/>
                <a:cs typeface="Times New Roman"/>
                <a:sym typeface="Times New Roman"/>
              </a:rPr>
              <a:t>B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b="1" lang="en-US" sz="3200">
                <a:solidFill>
                  <a:schemeClr val="dk1"/>
                </a:solidFill>
                <a:latin typeface="Times New Roman"/>
                <a:ea typeface="Times New Roman"/>
                <a:cs typeface="Times New Roman"/>
                <a:sym typeface="Times New Roman"/>
              </a:rPr>
              <a:t>3</a:t>
            </a:r>
            <a:r>
              <a:rPr b="1" i="1" lang="en-US" sz="3200">
                <a:solidFill>
                  <a:schemeClr val="dk1"/>
                </a:solidFill>
                <a:latin typeface="Times New Roman"/>
                <a:ea typeface="Times New Roman"/>
                <a:cs typeface="Times New Roman"/>
                <a:sym typeface="Times New Roman"/>
              </a:rPr>
              <a:t>B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b="1" i="1" lang="en-US" sz="3200">
                <a:solidFill>
                  <a:schemeClr val="dk1"/>
                </a:solidFill>
                <a:latin typeface="Times New Roman"/>
                <a:ea typeface="Times New Roman"/>
                <a:cs typeface="Times New Roman"/>
                <a:sym typeface="Times New Roman"/>
              </a:rPr>
              <a:t>P (t</a:t>
            </a:r>
            <a:endParaRPr sz="3200">
              <a:solidFill>
                <a:schemeClr val="dk1"/>
              </a:solidFill>
              <a:latin typeface="Times New Roman"/>
              <a:ea typeface="Times New Roman"/>
              <a:cs typeface="Times New Roman"/>
              <a:sym typeface="Times New Roman"/>
            </a:endParaRPr>
          </a:p>
        </p:txBody>
      </p:sp>
      <p:sp>
        <p:nvSpPr>
          <p:cNvPr id="550" name="Google Shape;550;p34"/>
          <p:cNvSpPr txBox="1"/>
          <p:nvPr/>
        </p:nvSpPr>
        <p:spPr>
          <a:xfrm>
            <a:off x="6283517" y="1925422"/>
            <a:ext cx="2179955" cy="515620"/>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200">
                <a:solidFill>
                  <a:schemeClr val="dk1"/>
                </a:solidFill>
                <a:latin typeface="Times New Roman"/>
                <a:ea typeface="Times New Roman"/>
                <a:cs typeface="Times New Roman"/>
                <a:sym typeface="Times New Roman"/>
              </a:rPr>
              <a:t>B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b="1" i="1" lang="en-US" sz="3200">
                <a:solidFill>
                  <a:schemeClr val="dk1"/>
                </a:solidFill>
                <a:latin typeface="Times New Roman"/>
                <a:ea typeface="Times New Roman"/>
                <a:cs typeface="Times New Roman"/>
                <a:sym typeface="Times New Roman"/>
              </a:rPr>
              <a:t>P(t	);</a:t>
            </a:r>
            <a:endParaRPr sz="3200">
              <a:solidFill>
                <a:schemeClr val="dk1"/>
              </a:solidFill>
              <a:latin typeface="Times New Roman"/>
              <a:ea typeface="Times New Roman"/>
              <a:cs typeface="Times New Roman"/>
              <a:sym typeface="Times New Roman"/>
            </a:endParaRPr>
          </a:p>
        </p:txBody>
      </p:sp>
      <p:sp>
        <p:nvSpPr>
          <p:cNvPr id="551" name="Google Shape;551;p34"/>
          <p:cNvSpPr txBox="1"/>
          <p:nvPr/>
        </p:nvSpPr>
        <p:spPr>
          <a:xfrm>
            <a:off x="3253025" y="1925422"/>
            <a:ext cx="2941955" cy="515620"/>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200">
                <a:solidFill>
                  <a:schemeClr val="dk1"/>
                </a:solidFill>
                <a:latin typeface="Times New Roman"/>
                <a:ea typeface="Times New Roman"/>
                <a:cs typeface="Times New Roman"/>
                <a:sym typeface="Times New Roman"/>
              </a:rPr>
              <a:t>B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b="1" i="1" lang="en-US" sz="3200">
                <a:solidFill>
                  <a:schemeClr val="dk1"/>
                </a:solidFill>
                <a:latin typeface="Times New Roman"/>
                <a:ea typeface="Times New Roman"/>
                <a:cs typeface="Times New Roman"/>
                <a:sym typeface="Times New Roman"/>
              </a:rPr>
              <a:t>B 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b="1" i="1" lang="en-US" sz="3200">
                <a:solidFill>
                  <a:schemeClr val="dk1"/>
                </a:solidFill>
                <a:latin typeface="Times New Roman"/>
                <a:ea typeface="Times New Roman"/>
                <a:cs typeface="Times New Roman"/>
                <a:sym typeface="Times New Roman"/>
              </a:rPr>
              <a:t>B t	</a:t>
            </a:r>
            <a:r>
              <a:rPr lang="en-US" sz="3200">
                <a:solidFill>
                  <a:schemeClr val="dk1"/>
                </a:solidFill>
                <a:latin typeface="Noto Sans Symbols"/>
                <a:ea typeface="Noto Sans Symbols"/>
                <a:cs typeface="Noto Sans Symbols"/>
                <a:sym typeface="Noto Sans Symbols"/>
              </a:rPr>
              <a:t>+</a:t>
            </a:r>
            <a:endParaRPr sz="3200">
              <a:solidFill>
                <a:schemeClr val="dk1"/>
              </a:solidFill>
              <a:latin typeface="Noto Sans Symbols"/>
              <a:ea typeface="Noto Sans Symbols"/>
              <a:cs typeface="Noto Sans Symbols"/>
              <a:sym typeface="Noto Sans Symbols"/>
            </a:endParaRPr>
          </a:p>
        </p:txBody>
      </p:sp>
      <p:sp>
        <p:nvSpPr>
          <p:cNvPr id="552" name="Google Shape;552;p34"/>
          <p:cNvSpPr txBox="1"/>
          <p:nvPr>
            <p:ph type="title"/>
          </p:nvPr>
        </p:nvSpPr>
        <p:spPr>
          <a:xfrm>
            <a:off x="3253025" y="1300601"/>
            <a:ext cx="2981325" cy="515620"/>
          </a:xfrm>
          <a:prstGeom prst="rect">
            <a:avLst/>
          </a:prstGeom>
          <a:noFill/>
          <a:ln>
            <a:noFill/>
          </a:ln>
        </p:spPr>
        <p:txBody>
          <a:bodyPr anchorCtr="0" anchor="t" bIns="0" lIns="0" spcFirstLastPara="1" rIns="0" wrap="square" tIns="13950">
            <a:spAutoFit/>
          </a:bodyPr>
          <a:lstStyle/>
          <a:p>
            <a:pPr indent="0" lvl="0" marL="0" rtl="0" algn="l">
              <a:lnSpc>
                <a:spcPct val="100000"/>
              </a:lnSpc>
              <a:spcBef>
                <a:spcPts val="0"/>
              </a:spcBef>
              <a:spcAft>
                <a:spcPts val="0"/>
              </a:spcAft>
              <a:buNone/>
            </a:pPr>
            <a:r>
              <a:rPr i="1" lang="en-US" sz="3200">
                <a:solidFill>
                  <a:srgbClr val="000000"/>
                </a:solidFill>
                <a:latin typeface="Times New Roman"/>
                <a:ea typeface="Times New Roman"/>
                <a:cs typeface="Times New Roman"/>
                <a:sym typeface="Times New Roman"/>
              </a:rPr>
              <a:t>B	</a:t>
            </a:r>
            <a:r>
              <a:rPr b="0" lang="en-US" sz="3200">
                <a:solidFill>
                  <a:srgbClr val="000000"/>
                </a:solidFill>
                <a:latin typeface="Noto Sans Symbols"/>
                <a:ea typeface="Noto Sans Symbols"/>
                <a:cs typeface="Noto Sans Symbols"/>
                <a:sym typeface="Noto Sans Symbols"/>
              </a:rPr>
              <a:t>=</a:t>
            </a:r>
            <a:r>
              <a:rPr b="0" lang="en-US" sz="3200">
                <a:solidFill>
                  <a:srgbClr val="000000"/>
                </a:solidFill>
                <a:latin typeface="Times New Roman"/>
                <a:ea typeface="Times New Roman"/>
                <a:cs typeface="Times New Roman"/>
                <a:sym typeface="Times New Roman"/>
              </a:rPr>
              <a:t> </a:t>
            </a:r>
            <a:r>
              <a:rPr i="1" lang="en-US" sz="3200">
                <a:solidFill>
                  <a:srgbClr val="000000"/>
                </a:solidFill>
                <a:latin typeface="Times New Roman"/>
                <a:ea typeface="Times New Roman"/>
                <a:cs typeface="Times New Roman"/>
                <a:sym typeface="Times New Roman"/>
              </a:rPr>
              <a:t>P ;	B	</a:t>
            </a:r>
            <a:r>
              <a:rPr b="0" lang="en-US" sz="3200">
                <a:solidFill>
                  <a:srgbClr val="000000"/>
                </a:solidFill>
                <a:latin typeface="Noto Sans Symbols"/>
                <a:ea typeface="Noto Sans Symbols"/>
                <a:cs typeface="Noto Sans Symbols"/>
                <a:sym typeface="Noto Sans Symbols"/>
              </a:rPr>
              <a:t>=</a:t>
            </a:r>
            <a:r>
              <a:rPr b="0" lang="en-US" sz="3200">
                <a:solidFill>
                  <a:srgbClr val="000000"/>
                </a:solidFill>
                <a:latin typeface="Times New Roman"/>
                <a:ea typeface="Times New Roman"/>
                <a:cs typeface="Times New Roman"/>
                <a:sym typeface="Times New Roman"/>
              </a:rPr>
              <a:t> </a:t>
            </a:r>
            <a:r>
              <a:rPr i="1" lang="en-US" sz="3200">
                <a:solidFill>
                  <a:srgbClr val="000000"/>
                </a:solidFill>
                <a:latin typeface="Times New Roman"/>
                <a:ea typeface="Times New Roman"/>
                <a:cs typeface="Times New Roman"/>
                <a:sym typeface="Times New Roman"/>
              </a:rPr>
              <a:t>P	;</a:t>
            </a:r>
            <a:endParaRPr sz="3200">
              <a:latin typeface="Times New Roman"/>
              <a:ea typeface="Times New Roman"/>
              <a:cs typeface="Times New Roman"/>
              <a:sym typeface="Times New Roman"/>
            </a:endParaRPr>
          </a:p>
        </p:txBody>
      </p:sp>
      <p:sp>
        <p:nvSpPr>
          <p:cNvPr id="553" name="Google Shape;553;p34"/>
          <p:cNvSpPr/>
          <p:nvPr/>
        </p:nvSpPr>
        <p:spPr>
          <a:xfrm>
            <a:off x="2279904" y="3818382"/>
            <a:ext cx="857250" cy="2611755"/>
          </a:xfrm>
          <a:custGeom>
            <a:rect b="b" l="l" r="r" t="t"/>
            <a:pathLst>
              <a:path extrusionOk="0" h="2611754" w="857250">
                <a:moveTo>
                  <a:pt x="0" y="2611374"/>
                </a:moveTo>
                <a:lnTo>
                  <a:pt x="857250" y="2611374"/>
                </a:lnTo>
                <a:lnTo>
                  <a:pt x="857250" y="0"/>
                </a:lnTo>
                <a:lnTo>
                  <a:pt x="0" y="0"/>
                </a:lnTo>
                <a:lnTo>
                  <a:pt x="0" y="2611374"/>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4" name="Google Shape;554;p34"/>
          <p:cNvSpPr txBox="1"/>
          <p:nvPr/>
        </p:nvSpPr>
        <p:spPr>
          <a:xfrm>
            <a:off x="6755130" y="5487338"/>
            <a:ext cx="150495"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a:t>
            </a:r>
            <a:endParaRPr sz="3250">
              <a:solidFill>
                <a:schemeClr val="dk1"/>
              </a:solidFill>
              <a:latin typeface="Times New Roman"/>
              <a:ea typeface="Times New Roman"/>
              <a:cs typeface="Times New Roman"/>
              <a:sym typeface="Times New Roman"/>
            </a:endParaRPr>
          </a:p>
        </p:txBody>
      </p:sp>
      <p:sp>
        <p:nvSpPr>
          <p:cNvPr id="555" name="Google Shape;555;p34"/>
          <p:cNvSpPr txBox="1"/>
          <p:nvPr/>
        </p:nvSpPr>
        <p:spPr>
          <a:xfrm>
            <a:off x="6236968" y="5220650"/>
            <a:ext cx="252095"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P</a:t>
            </a:r>
            <a:endParaRPr sz="3250">
              <a:solidFill>
                <a:schemeClr val="dk1"/>
              </a:solidFill>
              <a:latin typeface="Times New Roman"/>
              <a:ea typeface="Times New Roman"/>
              <a:cs typeface="Times New Roman"/>
              <a:sym typeface="Times New Roman"/>
            </a:endParaRPr>
          </a:p>
        </p:txBody>
      </p:sp>
      <p:sp>
        <p:nvSpPr>
          <p:cNvPr id="556" name="Google Shape;556;p34"/>
          <p:cNvSpPr txBox="1"/>
          <p:nvPr/>
        </p:nvSpPr>
        <p:spPr>
          <a:xfrm>
            <a:off x="5588513" y="5117776"/>
            <a:ext cx="1014730"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	'</a:t>
            </a:r>
            <a:endParaRPr sz="3250">
              <a:solidFill>
                <a:schemeClr val="dk1"/>
              </a:solidFill>
              <a:latin typeface="Times New Roman"/>
              <a:ea typeface="Times New Roman"/>
              <a:cs typeface="Times New Roman"/>
              <a:sym typeface="Times New Roman"/>
            </a:endParaRPr>
          </a:p>
        </p:txBody>
      </p:sp>
      <p:sp>
        <p:nvSpPr>
          <p:cNvPr id="557" name="Google Shape;557;p34"/>
          <p:cNvSpPr txBox="1"/>
          <p:nvPr/>
        </p:nvSpPr>
        <p:spPr>
          <a:xfrm>
            <a:off x="6958651" y="4170596"/>
            <a:ext cx="150495"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a:t>
            </a:r>
            <a:endParaRPr sz="3250">
              <a:solidFill>
                <a:schemeClr val="dk1"/>
              </a:solidFill>
              <a:latin typeface="Times New Roman"/>
              <a:ea typeface="Times New Roman"/>
              <a:cs typeface="Times New Roman"/>
              <a:sym typeface="Times New Roman"/>
            </a:endParaRPr>
          </a:p>
        </p:txBody>
      </p:sp>
      <p:sp>
        <p:nvSpPr>
          <p:cNvPr id="558" name="Google Shape;558;p34"/>
          <p:cNvSpPr txBox="1"/>
          <p:nvPr/>
        </p:nvSpPr>
        <p:spPr>
          <a:xfrm>
            <a:off x="6490008" y="4486845"/>
            <a:ext cx="127635"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t</a:t>
            </a:r>
            <a:endParaRPr sz="3250">
              <a:solidFill>
                <a:schemeClr val="dk1"/>
              </a:solidFill>
              <a:latin typeface="Times New Roman"/>
              <a:ea typeface="Times New Roman"/>
              <a:cs typeface="Times New Roman"/>
              <a:sym typeface="Times New Roman"/>
            </a:endParaRPr>
          </a:p>
        </p:txBody>
      </p:sp>
      <p:sp>
        <p:nvSpPr>
          <p:cNvPr id="559" name="Google Shape;559;p34"/>
          <p:cNvSpPr txBox="1"/>
          <p:nvPr/>
        </p:nvSpPr>
        <p:spPr>
          <a:xfrm>
            <a:off x="6441272" y="3904691"/>
            <a:ext cx="252095"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P</a:t>
            </a:r>
            <a:endParaRPr sz="3250">
              <a:solidFill>
                <a:schemeClr val="dk1"/>
              </a:solidFill>
              <a:latin typeface="Times New Roman"/>
              <a:ea typeface="Times New Roman"/>
              <a:cs typeface="Times New Roman"/>
              <a:sym typeface="Times New Roman"/>
            </a:endParaRPr>
          </a:p>
        </p:txBody>
      </p:sp>
      <p:sp>
        <p:nvSpPr>
          <p:cNvPr id="560" name="Google Shape;560;p34"/>
          <p:cNvSpPr txBox="1"/>
          <p:nvPr/>
        </p:nvSpPr>
        <p:spPr>
          <a:xfrm>
            <a:off x="5502503" y="4486845"/>
            <a:ext cx="127635"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t</a:t>
            </a:r>
            <a:endParaRPr sz="3250">
              <a:solidFill>
                <a:schemeClr val="dk1"/>
              </a:solidFill>
              <a:latin typeface="Times New Roman"/>
              <a:ea typeface="Times New Roman"/>
              <a:cs typeface="Times New Roman"/>
              <a:sym typeface="Times New Roman"/>
            </a:endParaRPr>
          </a:p>
        </p:txBody>
      </p:sp>
      <p:sp>
        <p:nvSpPr>
          <p:cNvPr id="561" name="Google Shape;561;p34"/>
          <p:cNvSpPr txBox="1"/>
          <p:nvPr/>
        </p:nvSpPr>
        <p:spPr>
          <a:xfrm>
            <a:off x="5798920" y="3801817"/>
            <a:ext cx="1008380"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	'</a:t>
            </a:r>
            <a:endParaRPr sz="3250">
              <a:solidFill>
                <a:schemeClr val="dk1"/>
              </a:solidFill>
              <a:latin typeface="Times New Roman"/>
              <a:ea typeface="Times New Roman"/>
              <a:cs typeface="Times New Roman"/>
              <a:sym typeface="Times New Roman"/>
            </a:endParaRPr>
          </a:p>
        </p:txBody>
      </p:sp>
      <p:sp>
        <p:nvSpPr>
          <p:cNvPr id="562" name="Google Shape;562;p34"/>
          <p:cNvSpPr txBox="1"/>
          <p:nvPr/>
        </p:nvSpPr>
        <p:spPr>
          <a:xfrm>
            <a:off x="6246615" y="5699936"/>
            <a:ext cx="347980" cy="520700"/>
          </a:xfrm>
          <a:prstGeom prst="rect">
            <a:avLst/>
          </a:prstGeom>
          <a:noFill/>
          <a:ln>
            <a:noFill/>
          </a:ln>
        </p:spPr>
        <p:txBody>
          <a:bodyPr anchorCtr="0" anchor="t" bIns="0" lIns="0" spcFirstLastPara="1" rIns="0" wrap="square" tIns="12050">
            <a:spAutoFit/>
          </a:bodyPr>
          <a:lstStyle/>
          <a:p>
            <a:pPr indent="0" lvl="0" marL="25400" marR="0" rtl="0" algn="l">
              <a:lnSpc>
                <a:spcPct val="100000"/>
              </a:lnSpc>
              <a:spcBef>
                <a:spcPts val="0"/>
              </a:spcBef>
              <a:spcAft>
                <a:spcPts val="0"/>
              </a:spcAft>
              <a:buNone/>
            </a:pPr>
            <a:r>
              <a:rPr b="1" baseline="-25000" i="1" lang="en-US" sz="4875">
                <a:solidFill>
                  <a:schemeClr val="dk1"/>
                </a:solidFill>
                <a:latin typeface="Times New Roman"/>
                <a:ea typeface="Times New Roman"/>
                <a:cs typeface="Times New Roman"/>
                <a:sym typeface="Times New Roman"/>
              </a:rPr>
              <a:t>t </a:t>
            </a: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563" name="Google Shape;563;p34"/>
          <p:cNvSpPr txBox="1"/>
          <p:nvPr/>
        </p:nvSpPr>
        <p:spPr>
          <a:xfrm>
            <a:off x="6407662" y="6077476"/>
            <a:ext cx="133350"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564" name="Google Shape;564;p34"/>
          <p:cNvSpPr txBox="1"/>
          <p:nvPr/>
        </p:nvSpPr>
        <p:spPr>
          <a:xfrm>
            <a:off x="6453385" y="5496064"/>
            <a:ext cx="133350"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565" name="Google Shape;565;p34"/>
          <p:cNvSpPr txBox="1"/>
          <p:nvPr/>
        </p:nvSpPr>
        <p:spPr>
          <a:xfrm>
            <a:off x="5358891" y="5699936"/>
            <a:ext cx="348615" cy="520700"/>
          </a:xfrm>
          <a:prstGeom prst="rect">
            <a:avLst/>
          </a:prstGeom>
          <a:noFill/>
          <a:ln>
            <a:noFill/>
          </a:ln>
        </p:spPr>
        <p:txBody>
          <a:bodyPr anchorCtr="0" anchor="t" bIns="0" lIns="0" spcFirstLastPara="1" rIns="0" wrap="square" tIns="12050">
            <a:spAutoFit/>
          </a:bodyPr>
          <a:lstStyle/>
          <a:p>
            <a:pPr indent="0" lvl="0" marL="25400" marR="0" rtl="0" algn="l">
              <a:lnSpc>
                <a:spcPct val="100000"/>
              </a:lnSpc>
              <a:spcBef>
                <a:spcPts val="0"/>
              </a:spcBef>
              <a:spcAft>
                <a:spcPts val="0"/>
              </a:spcAft>
              <a:buNone/>
            </a:pPr>
            <a:r>
              <a:rPr b="1" baseline="-25000" i="1" lang="en-US" sz="4875">
                <a:solidFill>
                  <a:schemeClr val="dk1"/>
                </a:solidFill>
                <a:latin typeface="Times New Roman"/>
                <a:ea typeface="Times New Roman"/>
                <a:cs typeface="Times New Roman"/>
                <a:sym typeface="Times New Roman"/>
              </a:rPr>
              <a:t>t </a:t>
            </a: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566" name="Google Shape;566;p34"/>
          <p:cNvSpPr txBox="1"/>
          <p:nvPr/>
        </p:nvSpPr>
        <p:spPr>
          <a:xfrm>
            <a:off x="5520691" y="6077476"/>
            <a:ext cx="133350"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567" name="Google Shape;567;p34"/>
          <p:cNvSpPr txBox="1"/>
          <p:nvPr/>
        </p:nvSpPr>
        <p:spPr>
          <a:xfrm>
            <a:off x="5551165" y="5496064"/>
            <a:ext cx="133350"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1</a:t>
            </a:r>
            <a:endParaRPr sz="1900">
              <a:solidFill>
                <a:schemeClr val="dk1"/>
              </a:solidFill>
              <a:latin typeface="Times New Roman"/>
              <a:ea typeface="Times New Roman"/>
              <a:cs typeface="Times New Roman"/>
              <a:sym typeface="Times New Roman"/>
            </a:endParaRPr>
          </a:p>
        </p:txBody>
      </p:sp>
      <p:sp>
        <p:nvSpPr>
          <p:cNvPr id="568" name="Google Shape;568;p34"/>
          <p:cNvSpPr txBox="1"/>
          <p:nvPr/>
        </p:nvSpPr>
        <p:spPr>
          <a:xfrm>
            <a:off x="3875324" y="5670977"/>
            <a:ext cx="347980" cy="520700"/>
          </a:xfrm>
          <a:prstGeom prst="rect">
            <a:avLst/>
          </a:prstGeom>
          <a:noFill/>
          <a:ln>
            <a:noFill/>
          </a:ln>
        </p:spPr>
        <p:txBody>
          <a:bodyPr anchorCtr="0" anchor="t" bIns="0" lIns="0" spcFirstLastPara="1" rIns="0" wrap="square" tIns="12050">
            <a:spAutoFit/>
          </a:bodyPr>
          <a:lstStyle/>
          <a:p>
            <a:pPr indent="0" lvl="0" marL="25400" marR="0" rtl="0" algn="l">
              <a:lnSpc>
                <a:spcPct val="100000"/>
              </a:lnSpc>
              <a:spcBef>
                <a:spcPts val="0"/>
              </a:spcBef>
              <a:spcAft>
                <a:spcPts val="0"/>
              </a:spcAft>
              <a:buNone/>
            </a:pPr>
            <a:r>
              <a:rPr b="1" baseline="-25000" i="1" lang="en-US" sz="4875">
                <a:solidFill>
                  <a:schemeClr val="dk1"/>
                </a:solidFill>
                <a:latin typeface="Times New Roman"/>
                <a:ea typeface="Times New Roman"/>
                <a:cs typeface="Times New Roman"/>
                <a:sym typeface="Times New Roman"/>
              </a:rPr>
              <a:t>t </a:t>
            </a:r>
            <a:r>
              <a:rPr b="1" lang="en-US" sz="1900">
                <a:solidFill>
                  <a:schemeClr val="dk1"/>
                </a:solidFill>
                <a:latin typeface="Times New Roman"/>
                <a:ea typeface="Times New Roman"/>
                <a:cs typeface="Times New Roman"/>
                <a:sym typeface="Times New Roman"/>
              </a:rPr>
              <a:t>3</a:t>
            </a:r>
            <a:endParaRPr sz="1900">
              <a:solidFill>
                <a:schemeClr val="dk1"/>
              </a:solidFill>
              <a:latin typeface="Times New Roman"/>
              <a:ea typeface="Times New Roman"/>
              <a:cs typeface="Times New Roman"/>
              <a:sym typeface="Times New Roman"/>
            </a:endParaRPr>
          </a:p>
        </p:txBody>
      </p:sp>
      <p:sp>
        <p:nvSpPr>
          <p:cNvPr id="569" name="Google Shape;569;p34"/>
          <p:cNvSpPr txBox="1"/>
          <p:nvPr/>
        </p:nvSpPr>
        <p:spPr>
          <a:xfrm>
            <a:off x="4037083" y="6077476"/>
            <a:ext cx="133350"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570" name="Google Shape;570;p34"/>
          <p:cNvSpPr txBox="1"/>
          <p:nvPr/>
        </p:nvSpPr>
        <p:spPr>
          <a:xfrm>
            <a:off x="3786363" y="5496064"/>
            <a:ext cx="901065"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1	2</a:t>
            </a:r>
            <a:endParaRPr sz="1900">
              <a:solidFill>
                <a:schemeClr val="dk1"/>
              </a:solidFill>
              <a:latin typeface="Times New Roman"/>
              <a:ea typeface="Times New Roman"/>
              <a:cs typeface="Times New Roman"/>
              <a:sym typeface="Times New Roman"/>
            </a:endParaRPr>
          </a:p>
        </p:txBody>
      </p:sp>
      <p:sp>
        <p:nvSpPr>
          <p:cNvPr id="571" name="Google Shape;571;p34"/>
          <p:cNvSpPr txBox="1"/>
          <p:nvPr/>
        </p:nvSpPr>
        <p:spPr>
          <a:xfrm>
            <a:off x="6626321" y="4761511"/>
            <a:ext cx="133350"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572" name="Google Shape;572;p34"/>
          <p:cNvSpPr txBox="1"/>
          <p:nvPr/>
        </p:nvSpPr>
        <p:spPr>
          <a:xfrm>
            <a:off x="6656795" y="4179353"/>
            <a:ext cx="133350"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573" name="Google Shape;573;p34"/>
          <p:cNvSpPr txBox="1"/>
          <p:nvPr/>
        </p:nvSpPr>
        <p:spPr>
          <a:xfrm>
            <a:off x="5638763" y="4761511"/>
            <a:ext cx="133350"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574" name="Google Shape;574;p34"/>
          <p:cNvSpPr txBox="1"/>
          <p:nvPr/>
        </p:nvSpPr>
        <p:spPr>
          <a:xfrm>
            <a:off x="5761453" y="4179353"/>
            <a:ext cx="133350"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1</a:t>
            </a:r>
            <a:endParaRPr sz="1900">
              <a:solidFill>
                <a:schemeClr val="dk1"/>
              </a:solidFill>
              <a:latin typeface="Times New Roman"/>
              <a:ea typeface="Times New Roman"/>
              <a:cs typeface="Times New Roman"/>
              <a:sym typeface="Times New Roman"/>
            </a:endParaRPr>
          </a:p>
        </p:txBody>
      </p:sp>
      <p:sp>
        <p:nvSpPr>
          <p:cNvPr id="575" name="Google Shape;575;p34"/>
          <p:cNvSpPr txBox="1"/>
          <p:nvPr/>
        </p:nvSpPr>
        <p:spPr>
          <a:xfrm>
            <a:off x="3879200" y="4383225"/>
            <a:ext cx="348615" cy="520700"/>
          </a:xfrm>
          <a:prstGeom prst="rect">
            <a:avLst/>
          </a:prstGeom>
          <a:noFill/>
          <a:ln>
            <a:noFill/>
          </a:ln>
        </p:spPr>
        <p:txBody>
          <a:bodyPr anchorCtr="0" anchor="t" bIns="0" lIns="0" spcFirstLastPara="1" rIns="0" wrap="square" tIns="12050">
            <a:spAutoFit/>
          </a:bodyPr>
          <a:lstStyle/>
          <a:p>
            <a:pPr indent="0" lvl="0" marL="25400" marR="0" rtl="0" algn="l">
              <a:lnSpc>
                <a:spcPct val="100000"/>
              </a:lnSpc>
              <a:spcBef>
                <a:spcPts val="0"/>
              </a:spcBef>
              <a:spcAft>
                <a:spcPts val="0"/>
              </a:spcAft>
              <a:buNone/>
            </a:pPr>
            <a:r>
              <a:rPr b="1" baseline="-25000" i="1" lang="en-US" sz="4875">
                <a:solidFill>
                  <a:schemeClr val="dk1"/>
                </a:solidFill>
                <a:latin typeface="Times New Roman"/>
                <a:ea typeface="Times New Roman"/>
                <a:cs typeface="Times New Roman"/>
                <a:sym typeface="Times New Roman"/>
              </a:rPr>
              <a:t>t </a:t>
            </a: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576" name="Google Shape;576;p34"/>
          <p:cNvSpPr txBox="1"/>
          <p:nvPr/>
        </p:nvSpPr>
        <p:spPr>
          <a:xfrm>
            <a:off x="4040859" y="4761535"/>
            <a:ext cx="133350"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577" name="Google Shape;577;p34"/>
          <p:cNvSpPr txBox="1"/>
          <p:nvPr/>
        </p:nvSpPr>
        <p:spPr>
          <a:xfrm>
            <a:off x="3806158" y="4179377"/>
            <a:ext cx="892810" cy="314325"/>
          </a:xfrm>
          <a:prstGeom prst="rect">
            <a:avLst/>
          </a:prstGeom>
          <a:noFill/>
          <a:ln>
            <a:noFill/>
          </a:ln>
        </p:spPr>
        <p:txBody>
          <a:bodyPr anchorCtr="0" anchor="t" bIns="0" lIns="0" spcFirstLastPara="1" rIns="0" wrap="square" tIns="11425">
            <a:spAutoFit/>
          </a:bodyPr>
          <a:lstStyle/>
          <a:p>
            <a:pPr indent="0" lvl="0" marL="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	1</a:t>
            </a:r>
            <a:endParaRPr sz="1900">
              <a:solidFill>
                <a:schemeClr val="dk1"/>
              </a:solidFill>
              <a:latin typeface="Times New Roman"/>
              <a:ea typeface="Times New Roman"/>
              <a:cs typeface="Times New Roman"/>
              <a:sym typeface="Times New Roman"/>
            </a:endParaRPr>
          </a:p>
        </p:txBody>
      </p:sp>
      <p:sp>
        <p:nvSpPr>
          <p:cNvPr id="578" name="Google Shape;578;p34"/>
          <p:cNvSpPr txBox="1"/>
          <p:nvPr/>
        </p:nvSpPr>
        <p:spPr>
          <a:xfrm>
            <a:off x="5868178" y="5487367"/>
            <a:ext cx="239395"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579" name="Google Shape;579;p34"/>
          <p:cNvSpPr txBox="1"/>
          <p:nvPr/>
        </p:nvSpPr>
        <p:spPr>
          <a:xfrm>
            <a:off x="4980454" y="5487367"/>
            <a:ext cx="239395"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580" name="Google Shape;580;p34"/>
          <p:cNvSpPr txBox="1"/>
          <p:nvPr/>
        </p:nvSpPr>
        <p:spPr>
          <a:xfrm>
            <a:off x="3250692" y="5220638"/>
            <a:ext cx="2351405"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3250">
                <a:solidFill>
                  <a:schemeClr val="dk1"/>
                </a:solidFill>
                <a:latin typeface="Times New Roman"/>
                <a:ea typeface="Times New Roman"/>
                <a:cs typeface="Times New Roman"/>
                <a:sym typeface="Times New Roman"/>
              </a:rPr>
              <a:t>2</a:t>
            </a:r>
            <a:r>
              <a:rPr b="1" i="1" lang="en-US" sz="3250">
                <a:solidFill>
                  <a:schemeClr val="dk1"/>
                </a:solidFill>
                <a:latin typeface="Times New Roman"/>
                <a:ea typeface="Times New Roman"/>
                <a:cs typeface="Times New Roman"/>
                <a:sym typeface="Times New Roman"/>
              </a:rPr>
              <a:t>(P	</a:t>
            </a: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b="1" i="1" lang="en-US" sz="3250">
                <a:solidFill>
                  <a:schemeClr val="dk1"/>
                </a:solidFill>
                <a:latin typeface="Times New Roman"/>
                <a:ea typeface="Times New Roman"/>
                <a:cs typeface="Times New Roman"/>
                <a:sym typeface="Times New Roman"/>
              </a:rPr>
              <a:t>P	)	P</a:t>
            </a:r>
            <a:endParaRPr sz="3250">
              <a:solidFill>
                <a:schemeClr val="dk1"/>
              </a:solidFill>
              <a:latin typeface="Times New Roman"/>
              <a:ea typeface="Times New Roman"/>
              <a:cs typeface="Times New Roman"/>
              <a:sym typeface="Times New Roman"/>
            </a:endParaRPr>
          </a:p>
        </p:txBody>
      </p:sp>
      <p:sp>
        <p:nvSpPr>
          <p:cNvPr id="581" name="Google Shape;581;p34"/>
          <p:cNvSpPr txBox="1"/>
          <p:nvPr/>
        </p:nvSpPr>
        <p:spPr>
          <a:xfrm>
            <a:off x="2329992" y="5487338"/>
            <a:ext cx="815975" cy="520700"/>
          </a:xfrm>
          <a:prstGeom prst="rect">
            <a:avLst/>
          </a:prstGeom>
          <a:noFill/>
          <a:ln>
            <a:noFill/>
          </a:ln>
        </p:spPr>
        <p:txBody>
          <a:bodyPr anchorCtr="0" anchor="t" bIns="0" lIns="0" spcFirstLastPara="1" rIns="0" wrap="square" tIns="12050">
            <a:spAutoFit/>
          </a:bodyPr>
          <a:lstStyle/>
          <a:p>
            <a:pPr indent="0" lvl="0" marL="254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B</a:t>
            </a:r>
            <a:r>
              <a:rPr b="1" baseline="-25000" lang="en-US" sz="2850">
                <a:solidFill>
                  <a:schemeClr val="dk1"/>
                </a:solidFill>
                <a:latin typeface="Times New Roman"/>
                <a:ea typeface="Times New Roman"/>
                <a:cs typeface="Times New Roman"/>
                <a:sym typeface="Times New Roman"/>
              </a:rPr>
              <a:t>4	</a:t>
            </a: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582" name="Google Shape;582;p34"/>
          <p:cNvSpPr txBox="1"/>
          <p:nvPr/>
        </p:nvSpPr>
        <p:spPr>
          <a:xfrm>
            <a:off x="6078461" y="4170625"/>
            <a:ext cx="239395"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583" name="Google Shape;583;p34"/>
          <p:cNvSpPr txBox="1"/>
          <p:nvPr/>
        </p:nvSpPr>
        <p:spPr>
          <a:xfrm>
            <a:off x="4984990" y="4170625"/>
            <a:ext cx="239395"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584" name="Google Shape;584;p34"/>
          <p:cNvSpPr txBox="1"/>
          <p:nvPr/>
        </p:nvSpPr>
        <p:spPr>
          <a:xfrm>
            <a:off x="3255268" y="3904679"/>
            <a:ext cx="2557780" cy="5207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3250">
                <a:solidFill>
                  <a:schemeClr val="dk1"/>
                </a:solidFill>
                <a:latin typeface="Times New Roman"/>
                <a:ea typeface="Times New Roman"/>
                <a:cs typeface="Times New Roman"/>
                <a:sym typeface="Times New Roman"/>
              </a:rPr>
              <a:t>3</a:t>
            </a:r>
            <a:r>
              <a:rPr b="1" i="1" lang="en-US" sz="3250">
                <a:solidFill>
                  <a:schemeClr val="dk1"/>
                </a:solidFill>
                <a:latin typeface="Times New Roman"/>
                <a:ea typeface="Times New Roman"/>
                <a:cs typeface="Times New Roman"/>
                <a:sym typeface="Times New Roman"/>
              </a:rPr>
              <a:t>(P	</a:t>
            </a: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b="1" i="1" lang="en-US" sz="3250">
                <a:solidFill>
                  <a:schemeClr val="dk1"/>
                </a:solidFill>
                <a:latin typeface="Times New Roman"/>
                <a:ea typeface="Times New Roman"/>
                <a:cs typeface="Times New Roman"/>
                <a:sym typeface="Times New Roman"/>
              </a:rPr>
              <a:t>P )	</a:t>
            </a:r>
            <a:r>
              <a:rPr b="1" lang="en-US" sz="3250">
                <a:solidFill>
                  <a:schemeClr val="dk1"/>
                </a:solidFill>
                <a:latin typeface="Times New Roman"/>
                <a:ea typeface="Times New Roman"/>
                <a:cs typeface="Times New Roman"/>
                <a:sym typeface="Times New Roman"/>
              </a:rPr>
              <a:t>2</a:t>
            </a:r>
            <a:r>
              <a:rPr b="1" i="1" lang="en-US" sz="3250">
                <a:solidFill>
                  <a:schemeClr val="dk1"/>
                </a:solidFill>
                <a:latin typeface="Times New Roman"/>
                <a:ea typeface="Times New Roman"/>
                <a:cs typeface="Times New Roman"/>
                <a:sym typeface="Times New Roman"/>
              </a:rPr>
              <a:t>P</a:t>
            </a:r>
            <a:endParaRPr sz="3250">
              <a:solidFill>
                <a:schemeClr val="dk1"/>
              </a:solidFill>
              <a:latin typeface="Times New Roman"/>
              <a:ea typeface="Times New Roman"/>
              <a:cs typeface="Times New Roman"/>
              <a:sym typeface="Times New Roman"/>
            </a:endParaRPr>
          </a:p>
        </p:txBody>
      </p:sp>
      <p:sp>
        <p:nvSpPr>
          <p:cNvPr id="585" name="Google Shape;585;p34"/>
          <p:cNvSpPr txBox="1"/>
          <p:nvPr/>
        </p:nvSpPr>
        <p:spPr>
          <a:xfrm>
            <a:off x="2330033" y="4170637"/>
            <a:ext cx="820419" cy="520700"/>
          </a:xfrm>
          <a:prstGeom prst="rect">
            <a:avLst/>
          </a:prstGeom>
          <a:noFill/>
          <a:ln>
            <a:noFill/>
          </a:ln>
        </p:spPr>
        <p:txBody>
          <a:bodyPr anchorCtr="0" anchor="t" bIns="0" lIns="0" spcFirstLastPara="1" rIns="0" wrap="square" tIns="12050">
            <a:spAutoFit/>
          </a:bodyPr>
          <a:lstStyle/>
          <a:p>
            <a:pPr indent="0" lvl="0" marL="254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B</a:t>
            </a:r>
            <a:r>
              <a:rPr b="1" baseline="-25000" lang="en-US" sz="2850">
                <a:solidFill>
                  <a:schemeClr val="dk1"/>
                </a:solidFill>
                <a:latin typeface="Times New Roman"/>
                <a:ea typeface="Times New Roman"/>
                <a:cs typeface="Times New Roman"/>
                <a:sym typeface="Times New Roman"/>
              </a:rPr>
              <a:t>3	</a:t>
            </a: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586" name="Google Shape;586;p34"/>
          <p:cNvSpPr/>
          <p:nvPr/>
        </p:nvSpPr>
        <p:spPr>
          <a:xfrm>
            <a:off x="3137154" y="3810000"/>
            <a:ext cx="4064000" cy="2680335"/>
          </a:xfrm>
          <a:custGeom>
            <a:rect b="b" l="l" r="r" t="t"/>
            <a:pathLst>
              <a:path extrusionOk="0" h="2680335" w="4064000">
                <a:moveTo>
                  <a:pt x="4063745" y="2679954"/>
                </a:moveTo>
                <a:lnTo>
                  <a:pt x="4063745" y="0"/>
                </a:lnTo>
                <a:lnTo>
                  <a:pt x="0" y="0"/>
                </a:lnTo>
                <a:lnTo>
                  <a:pt x="0" y="2679954"/>
                </a:lnTo>
                <a:lnTo>
                  <a:pt x="4063745" y="2679954"/>
                </a:lnTo>
                <a:close/>
              </a:path>
            </a:pathLst>
          </a:custGeom>
          <a:solidFill>
            <a:srgbClr val="0098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grpSp>
        <p:nvGrpSpPr>
          <p:cNvPr id="591" name="Google Shape;591;p35"/>
          <p:cNvGrpSpPr/>
          <p:nvPr/>
        </p:nvGrpSpPr>
        <p:grpSpPr>
          <a:xfrm>
            <a:off x="457200" y="916686"/>
            <a:ext cx="7092315" cy="2305050"/>
            <a:chOff x="457200" y="916686"/>
            <a:chExt cx="7092315" cy="2305050"/>
          </a:xfrm>
        </p:grpSpPr>
        <p:sp>
          <p:nvSpPr>
            <p:cNvPr id="592" name="Google Shape;592;p35"/>
            <p:cNvSpPr/>
            <p:nvPr/>
          </p:nvSpPr>
          <p:spPr>
            <a:xfrm>
              <a:off x="457200" y="916686"/>
              <a:ext cx="7092315" cy="2305050"/>
            </a:xfrm>
            <a:custGeom>
              <a:rect b="b" l="l" r="r" t="t"/>
              <a:pathLst>
                <a:path extrusionOk="0" h="2305050" w="7092315">
                  <a:moveTo>
                    <a:pt x="7091933" y="2305050"/>
                  </a:moveTo>
                  <a:lnTo>
                    <a:pt x="7091933" y="0"/>
                  </a:lnTo>
                  <a:lnTo>
                    <a:pt x="0" y="0"/>
                  </a:lnTo>
                  <a:lnTo>
                    <a:pt x="0" y="2305050"/>
                  </a:lnTo>
                  <a:lnTo>
                    <a:pt x="7091933" y="230505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3" name="Google Shape;593;p35"/>
            <p:cNvSpPr/>
            <p:nvPr/>
          </p:nvSpPr>
          <p:spPr>
            <a:xfrm>
              <a:off x="3470192" y="1506468"/>
              <a:ext cx="1652905" cy="0"/>
            </a:xfrm>
            <a:custGeom>
              <a:rect b="b" l="l" r="r" t="t"/>
              <a:pathLst>
                <a:path extrusionOk="0" h="120000" w="1652904">
                  <a:moveTo>
                    <a:pt x="0" y="0"/>
                  </a:moveTo>
                  <a:lnTo>
                    <a:pt x="1652807" y="0"/>
                  </a:lnTo>
                </a:path>
              </a:pathLst>
            </a:custGeom>
            <a:noFill/>
            <a:ln cap="flat" cmpd="sng" w="15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4" name="Google Shape;594;p35"/>
            <p:cNvSpPr/>
            <p:nvPr/>
          </p:nvSpPr>
          <p:spPr>
            <a:xfrm>
              <a:off x="5517718" y="1506468"/>
              <a:ext cx="685165" cy="0"/>
            </a:xfrm>
            <a:custGeom>
              <a:rect b="b" l="l" r="r" t="t"/>
              <a:pathLst>
                <a:path extrusionOk="0" h="120000" w="685164">
                  <a:moveTo>
                    <a:pt x="0" y="0"/>
                  </a:moveTo>
                  <a:lnTo>
                    <a:pt x="685044" y="0"/>
                  </a:lnTo>
                </a:path>
              </a:pathLst>
            </a:custGeom>
            <a:noFill/>
            <a:ln cap="flat" cmpd="sng" w="15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5" name="Google Shape;595;p35"/>
            <p:cNvSpPr/>
            <p:nvPr/>
          </p:nvSpPr>
          <p:spPr>
            <a:xfrm>
              <a:off x="6596727" y="1506468"/>
              <a:ext cx="475615" cy="0"/>
            </a:xfrm>
            <a:custGeom>
              <a:rect b="b" l="l" r="r" t="t"/>
              <a:pathLst>
                <a:path extrusionOk="0" h="120000" w="475615">
                  <a:moveTo>
                    <a:pt x="0" y="0"/>
                  </a:moveTo>
                  <a:lnTo>
                    <a:pt x="475494" y="0"/>
                  </a:lnTo>
                </a:path>
              </a:pathLst>
            </a:custGeom>
            <a:noFill/>
            <a:ln cap="flat" cmpd="sng" w="15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96" name="Google Shape;596;p35"/>
            <p:cNvSpPr/>
            <p:nvPr/>
          </p:nvSpPr>
          <p:spPr>
            <a:xfrm>
              <a:off x="951755" y="2668511"/>
              <a:ext cx="1652905" cy="0"/>
            </a:xfrm>
            <a:custGeom>
              <a:rect b="b" l="l" r="r" t="t"/>
              <a:pathLst>
                <a:path extrusionOk="0" h="120000" w="1652905">
                  <a:moveTo>
                    <a:pt x="0" y="0"/>
                  </a:moveTo>
                  <a:lnTo>
                    <a:pt x="1652794" y="0"/>
                  </a:lnTo>
                </a:path>
              </a:pathLst>
            </a:custGeom>
            <a:noFill/>
            <a:ln cap="flat" cmpd="sng" w="15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97" name="Google Shape;597;p35"/>
          <p:cNvSpPr txBox="1"/>
          <p:nvPr/>
        </p:nvSpPr>
        <p:spPr>
          <a:xfrm>
            <a:off x="4163543" y="2062507"/>
            <a:ext cx="114300"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598" name="Google Shape;598;p35"/>
          <p:cNvSpPr txBox="1"/>
          <p:nvPr/>
        </p:nvSpPr>
        <p:spPr>
          <a:xfrm>
            <a:off x="3928102" y="2153167"/>
            <a:ext cx="235585"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P</a:t>
            </a:r>
            <a:endParaRPr sz="2850">
              <a:solidFill>
                <a:schemeClr val="dk1"/>
              </a:solidFill>
              <a:latin typeface="Times New Roman"/>
              <a:ea typeface="Times New Roman"/>
              <a:cs typeface="Times New Roman"/>
              <a:sym typeface="Times New Roman"/>
            </a:endParaRPr>
          </a:p>
        </p:txBody>
      </p:sp>
      <p:sp>
        <p:nvSpPr>
          <p:cNvPr id="599" name="Google Shape;599;p35"/>
          <p:cNvSpPr txBox="1"/>
          <p:nvPr/>
        </p:nvSpPr>
        <p:spPr>
          <a:xfrm>
            <a:off x="3287254" y="2062470"/>
            <a:ext cx="114300"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600" name="Google Shape;600;p35"/>
          <p:cNvSpPr txBox="1"/>
          <p:nvPr/>
        </p:nvSpPr>
        <p:spPr>
          <a:xfrm>
            <a:off x="6691159" y="1504676"/>
            <a:ext cx="114300"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t</a:t>
            </a:r>
            <a:endParaRPr sz="2850">
              <a:solidFill>
                <a:schemeClr val="dk1"/>
              </a:solidFill>
              <a:latin typeface="Times New Roman"/>
              <a:ea typeface="Times New Roman"/>
              <a:cs typeface="Times New Roman"/>
              <a:sym typeface="Times New Roman"/>
            </a:endParaRPr>
          </a:p>
        </p:txBody>
      </p:sp>
      <p:sp>
        <p:nvSpPr>
          <p:cNvPr id="601" name="Google Shape;601;p35"/>
          <p:cNvSpPr txBox="1"/>
          <p:nvPr/>
        </p:nvSpPr>
        <p:spPr>
          <a:xfrm>
            <a:off x="6643918" y="991066"/>
            <a:ext cx="235585"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P</a:t>
            </a:r>
            <a:endParaRPr sz="2850">
              <a:solidFill>
                <a:schemeClr val="dk1"/>
              </a:solidFill>
              <a:latin typeface="Times New Roman"/>
              <a:ea typeface="Times New Roman"/>
              <a:cs typeface="Times New Roman"/>
              <a:sym typeface="Times New Roman"/>
            </a:endParaRPr>
          </a:p>
        </p:txBody>
      </p:sp>
      <p:sp>
        <p:nvSpPr>
          <p:cNvPr id="602" name="Google Shape;602;p35"/>
          <p:cNvSpPr txBox="1"/>
          <p:nvPr/>
        </p:nvSpPr>
        <p:spPr>
          <a:xfrm>
            <a:off x="5716566" y="1504640"/>
            <a:ext cx="114300"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t</a:t>
            </a:r>
            <a:endParaRPr sz="2850">
              <a:solidFill>
                <a:schemeClr val="dk1"/>
              </a:solidFill>
              <a:latin typeface="Times New Roman"/>
              <a:ea typeface="Times New Roman"/>
              <a:cs typeface="Times New Roman"/>
              <a:sym typeface="Times New Roman"/>
            </a:endParaRPr>
          </a:p>
        </p:txBody>
      </p:sp>
      <p:sp>
        <p:nvSpPr>
          <p:cNvPr id="603" name="Google Shape;603;p35"/>
          <p:cNvSpPr txBox="1"/>
          <p:nvPr/>
        </p:nvSpPr>
        <p:spPr>
          <a:xfrm>
            <a:off x="6009184" y="900369"/>
            <a:ext cx="984250"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	'</a:t>
            </a:r>
            <a:endParaRPr sz="2850">
              <a:solidFill>
                <a:schemeClr val="dk1"/>
              </a:solidFill>
              <a:latin typeface="Times New Roman"/>
              <a:ea typeface="Times New Roman"/>
              <a:cs typeface="Times New Roman"/>
              <a:sym typeface="Times New Roman"/>
            </a:endParaRPr>
          </a:p>
        </p:txBody>
      </p:sp>
      <p:sp>
        <p:nvSpPr>
          <p:cNvPr id="604" name="Google Shape;604;p35"/>
          <p:cNvSpPr txBox="1"/>
          <p:nvPr/>
        </p:nvSpPr>
        <p:spPr>
          <a:xfrm>
            <a:off x="2674758" y="1135046"/>
            <a:ext cx="114300"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605" name="Google Shape;605;p35"/>
          <p:cNvSpPr txBox="1"/>
          <p:nvPr/>
        </p:nvSpPr>
        <p:spPr>
          <a:xfrm>
            <a:off x="4658867" y="2448852"/>
            <a:ext cx="119380"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3</a:t>
            </a:r>
            <a:endParaRPr sz="1650">
              <a:solidFill>
                <a:schemeClr val="dk1"/>
              </a:solidFill>
              <a:latin typeface="Times New Roman"/>
              <a:ea typeface="Times New Roman"/>
              <a:cs typeface="Times New Roman"/>
              <a:sym typeface="Times New Roman"/>
            </a:endParaRPr>
          </a:p>
        </p:txBody>
      </p:sp>
      <p:sp>
        <p:nvSpPr>
          <p:cNvPr id="606" name="Google Shape;606;p35"/>
          <p:cNvSpPr txBox="1"/>
          <p:nvPr/>
        </p:nvSpPr>
        <p:spPr>
          <a:xfrm>
            <a:off x="3936222" y="2576090"/>
            <a:ext cx="332105" cy="462280"/>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b="1" baseline="-25000" i="1" lang="en-US" sz="4275">
                <a:solidFill>
                  <a:schemeClr val="dk1"/>
                </a:solidFill>
                <a:latin typeface="Times New Roman"/>
                <a:ea typeface="Times New Roman"/>
                <a:cs typeface="Times New Roman"/>
                <a:sym typeface="Times New Roman"/>
              </a:rPr>
              <a:t>t </a:t>
            </a: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607" name="Google Shape;607;p35"/>
          <p:cNvSpPr txBox="1"/>
          <p:nvPr/>
        </p:nvSpPr>
        <p:spPr>
          <a:xfrm>
            <a:off x="4096511" y="2909853"/>
            <a:ext cx="119380"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608" name="Google Shape;608;p35"/>
          <p:cNvSpPr txBox="1"/>
          <p:nvPr/>
        </p:nvSpPr>
        <p:spPr>
          <a:xfrm>
            <a:off x="3880918" y="2395499"/>
            <a:ext cx="488315"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u="sng">
                <a:solidFill>
                  <a:schemeClr val="dk1"/>
                </a:solidFill>
                <a:latin typeface="Times New Roman"/>
                <a:ea typeface="Times New Roman"/>
                <a:cs typeface="Times New Roman"/>
                <a:sym typeface="Times New Roman"/>
              </a:rPr>
              <a:t> 	2 </a:t>
            </a:r>
            <a:endParaRPr sz="1650">
              <a:solidFill>
                <a:schemeClr val="dk1"/>
              </a:solidFill>
              <a:latin typeface="Times New Roman"/>
              <a:ea typeface="Times New Roman"/>
              <a:cs typeface="Times New Roman"/>
              <a:sym typeface="Times New Roman"/>
            </a:endParaRPr>
          </a:p>
        </p:txBody>
      </p:sp>
      <p:sp>
        <p:nvSpPr>
          <p:cNvPr id="609" name="Google Shape;609;p35"/>
          <p:cNvSpPr txBox="1"/>
          <p:nvPr/>
        </p:nvSpPr>
        <p:spPr>
          <a:xfrm>
            <a:off x="3060697" y="2576090"/>
            <a:ext cx="332105" cy="462280"/>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b="1" baseline="-25000" i="1" lang="en-US" sz="4275">
                <a:solidFill>
                  <a:schemeClr val="dk1"/>
                </a:solidFill>
                <a:latin typeface="Times New Roman"/>
                <a:ea typeface="Times New Roman"/>
                <a:cs typeface="Times New Roman"/>
                <a:sym typeface="Times New Roman"/>
              </a:rPr>
              <a:t>t </a:t>
            </a: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610" name="Google Shape;610;p35"/>
          <p:cNvSpPr txBox="1"/>
          <p:nvPr/>
        </p:nvSpPr>
        <p:spPr>
          <a:xfrm>
            <a:off x="3220983" y="2909853"/>
            <a:ext cx="119380"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611" name="Google Shape;611;p35"/>
          <p:cNvSpPr txBox="1"/>
          <p:nvPr/>
        </p:nvSpPr>
        <p:spPr>
          <a:xfrm>
            <a:off x="3005369" y="2395499"/>
            <a:ext cx="487680"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u="sng">
                <a:solidFill>
                  <a:schemeClr val="dk1"/>
                </a:solidFill>
                <a:latin typeface="Times New Roman"/>
                <a:ea typeface="Times New Roman"/>
                <a:cs typeface="Times New Roman"/>
                <a:sym typeface="Times New Roman"/>
              </a:rPr>
              <a:t> </a:t>
            </a:r>
            <a:r>
              <a:rPr b="1" lang="en-US" sz="1650">
                <a:solidFill>
                  <a:schemeClr val="dk1"/>
                </a:solidFill>
                <a:latin typeface="Times New Roman"/>
                <a:ea typeface="Times New Roman"/>
                <a:cs typeface="Times New Roman"/>
                <a:sym typeface="Times New Roman"/>
              </a:rPr>
              <a:t>	</a:t>
            </a:r>
            <a:r>
              <a:rPr b="1" lang="en-US" sz="1650" u="sng">
                <a:solidFill>
                  <a:schemeClr val="dk1"/>
                </a:solidFill>
                <a:latin typeface="Times New Roman"/>
                <a:ea typeface="Times New Roman"/>
                <a:cs typeface="Times New Roman"/>
                <a:sym typeface="Times New Roman"/>
              </a:rPr>
              <a:t>1 </a:t>
            </a:r>
            <a:endParaRPr sz="1650">
              <a:solidFill>
                <a:schemeClr val="dk1"/>
              </a:solidFill>
              <a:latin typeface="Times New Roman"/>
              <a:ea typeface="Times New Roman"/>
              <a:cs typeface="Times New Roman"/>
              <a:sym typeface="Times New Roman"/>
            </a:endParaRPr>
          </a:p>
        </p:txBody>
      </p:sp>
      <p:sp>
        <p:nvSpPr>
          <p:cNvPr id="612" name="Google Shape;612;p35"/>
          <p:cNvSpPr txBox="1"/>
          <p:nvPr/>
        </p:nvSpPr>
        <p:spPr>
          <a:xfrm>
            <a:off x="1595387" y="2550167"/>
            <a:ext cx="332105" cy="462280"/>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b="1" baseline="-25000" i="1" lang="en-US" sz="4275">
                <a:solidFill>
                  <a:schemeClr val="dk1"/>
                </a:solidFill>
                <a:latin typeface="Times New Roman"/>
                <a:ea typeface="Times New Roman"/>
                <a:cs typeface="Times New Roman"/>
                <a:sym typeface="Times New Roman"/>
              </a:rPr>
              <a:t>t </a:t>
            </a:r>
            <a:r>
              <a:rPr b="1" lang="en-US" sz="1650">
                <a:solidFill>
                  <a:schemeClr val="dk1"/>
                </a:solidFill>
                <a:latin typeface="Times New Roman"/>
                <a:ea typeface="Times New Roman"/>
                <a:cs typeface="Times New Roman"/>
                <a:sym typeface="Times New Roman"/>
              </a:rPr>
              <a:t>3</a:t>
            </a:r>
            <a:endParaRPr sz="1650">
              <a:solidFill>
                <a:schemeClr val="dk1"/>
              </a:solidFill>
              <a:latin typeface="Times New Roman"/>
              <a:ea typeface="Times New Roman"/>
              <a:cs typeface="Times New Roman"/>
              <a:sym typeface="Times New Roman"/>
            </a:endParaRPr>
          </a:p>
        </p:txBody>
      </p:sp>
      <p:sp>
        <p:nvSpPr>
          <p:cNvPr id="613" name="Google Shape;613;p35"/>
          <p:cNvSpPr txBox="1"/>
          <p:nvPr/>
        </p:nvSpPr>
        <p:spPr>
          <a:xfrm>
            <a:off x="1754905" y="2909831"/>
            <a:ext cx="119380"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614" name="Google Shape;614;p35"/>
          <p:cNvSpPr txBox="1"/>
          <p:nvPr/>
        </p:nvSpPr>
        <p:spPr>
          <a:xfrm>
            <a:off x="1508014" y="2395478"/>
            <a:ext cx="877569"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1	2</a:t>
            </a:r>
            <a:endParaRPr sz="1650">
              <a:solidFill>
                <a:schemeClr val="dk1"/>
              </a:solidFill>
              <a:latin typeface="Times New Roman"/>
              <a:ea typeface="Times New Roman"/>
              <a:cs typeface="Times New Roman"/>
              <a:sym typeface="Times New Roman"/>
            </a:endParaRPr>
          </a:p>
        </p:txBody>
      </p:sp>
      <p:sp>
        <p:nvSpPr>
          <p:cNvPr id="615" name="Google Shape;615;p35"/>
          <p:cNvSpPr txBox="1"/>
          <p:nvPr/>
        </p:nvSpPr>
        <p:spPr>
          <a:xfrm>
            <a:off x="7373878" y="1286774"/>
            <a:ext cx="119380"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616" name="Google Shape;616;p35"/>
          <p:cNvSpPr txBox="1"/>
          <p:nvPr/>
        </p:nvSpPr>
        <p:spPr>
          <a:xfrm>
            <a:off x="6826001" y="1747775"/>
            <a:ext cx="119380"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617" name="Google Shape;617;p35"/>
          <p:cNvSpPr txBox="1"/>
          <p:nvPr/>
        </p:nvSpPr>
        <p:spPr>
          <a:xfrm>
            <a:off x="6856488" y="1234186"/>
            <a:ext cx="119380"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618" name="Google Shape;618;p35"/>
          <p:cNvSpPr txBox="1"/>
          <p:nvPr/>
        </p:nvSpPr>
        <p:spPr>
          <a:xfrm>
            <a:off x="5972574" y="1234186"/>
            <a:ext cx="119380"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1</a:t>
            </a:r>
            <a:endParaRPr sz="1650">
              <a:solidFill>
                <a:schemeClr val="dk1"/>
              </a:solidFill>
              <a:latin typeface="Times New Roman"/>
              <a:ea typeface="Times New Roman"/>
              <a:cs typeface="Times New Roman"/>
              <a:sym typeface="Times New Roman"/>
            </a:endParaRPr>
          </a:p>
        </p:txBody>
      </p:sp>
      <p:sp>
        <p:nvSpPr>
          <p:cNvPr id="619" name="Google Shape;619;p35"/>
          <p:cNvSpPr txBox="1"/>
          <p:nvPr/>
        </p:nvSpPr>
        <p:spPr>
          <a:xfrm>
            <a:off x="4113867" y="1414012"/>
            <a:ext cx="332105" cy="462280"/>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b="1" baseline="-25000" i="1" lang="en-US" sz="4275">
                <a:solidFill>
                  <a:schemeClr val="dk1"/>
                </a:solidFill>
                <a:latin typeface="Times New Roman"/>
                <a:ea typeface="Times New Roman"/>
                <a:cs typeface="Times New Roman"/>
                <a:sym typeface="Times New Roman"/>
              </a:rPr>
              <a:t>t </a:t>
            </a: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620" name="Google Shape;620;p35"/>
          <p:cNvSpPr txBox="1"/>
          <p:nvPr/>
        </p:nvSpPr>
        <p:spPr>
          <a:xfrm>
            <a:off x="4273320" y="1747775"/>
            <a:ext cx="1697355"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	2</a:t>
            </a:r>
            <a:endParaRPr sz="1650">
              <a:solidFill>
                <a:schemeClr val="dk1"/>
              </a:solidFill>
              <a:latin typeface="Times New Roman"/>
              <a:ea typeface="Times New Roman"/>
              <a:cs typeface="Times New Roman"/>
              <a:sym typeface="Times New Roman"/>
            </a:endParaRPr>
          </a:p>
        </p:txBody>
      </p:sp>
      <p:sp>
        <p:nvSpPr>
          <p:cNvPr id="621" name="Google Shape;621;p35"/>
          <p:cNvSpPr txBox="1"/>
          <p:nvPr/>
        </p:nvSpPr>
        <p:spPr>
          <a:xfrm>
            <a:off x="4041673" y="1234186"/>
            <a:ext cx="869950"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	1</a:t>
            </a:r>
            <a:endParaRPr sz="1650">
              <a:solidFill>
                <a:schemeClr val="dk1"/>
              </a:solidFill>
              <a:latin typeface="Times New Roman"/>
              <a:ea typeface="Times New Roman"/>
              <a:cs typeface="Times New Roman"/>
              <a:sym typeface="Times New Roman"/>
            </a:endParaRPr>
          </a:p>
        </p:txBody>
      </p:sp>
      <p:sp>
        <p:nvSpPr>
          <p:cNvPr id="622" name="Google Shape;622;p35"/>
          <p:cNvSpPr txBox="1"/>
          <p:nvPr/>
        </p:nvSpPr>
        <p:spPr>
          <a:xfrm>
            <a:off x="1887511" y="1468890"/>
            <a:ext cx="868680" cy="28067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1	1</a:t>
            </a:r>
            <a:endParaRPr sz="1650">
              <a:solidFill>
                <a:schemeClr val="dk1"/>
              </a:solidFill>
              <a:latin typeface="Times New Roman"/>
              <a:ea typeface="Times New Roman"/>
              <a:cs typeface="Times New Roman"/>
              <a:sym typeface="Times New Roman"/>
            </a:endParaRPr>
          </a:p>
        </p:txBody>
      </p:sp>
      <p:sp>
        <p:nvSpPr>
          <p:cNvPr id="623" name="Google Shape;623;p35"/>
          <p:cNvSpPr txBox="1"/>
          <p:nvPr/>
        </p:nvSpPr>
        <p:spPr>
          <a:xfrm>
            <a:off x="4375403" y="2388645"/>
            <a:ext cx="569595"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lang="en-US" sz="2850">
                <a:solidFill>
                  <a:schemeClr val="dk1"/>
                </a:solidFill>
                <a:latin typeface="Times New Roman"/>
                <a:ea typeface="Times New Roman"/>
                <a:cs typeface="Times New Roman"/>
                <a:sym typeface="Times New Roman"/>
              </a:rPr>
              <a:t>]</a:t>
            </a:r>
            <a:r>
              <a:rPr b="1" i="1" lang="en-US" sz="2850">
                <a:solidFill>
                  <a:schemeClr val="dk1"/>
                </a:solidFill>
                <a:latin typeface="Times New Roman"/>
                <a:ea typeface="Times New Roman"/>
                <a:cs typeface="Times New Roman"/>
                <a:sym typeface="Times New Roman"/>
              </a:rPr>
              <a:t>t	;</a:t>
            </a:r>
            <a:endParaRPr sz="2850">
              <a:solidFill>
                <a:schemeClr val="dk1"/>
              </a:solidFill>
              <a:latin typeface="Times New Roman"/>
              <a:ea typeface="Times New Roman"/>
              <a:cs typeface="Times New Roman"/>
              <a:sym typeface="Times New Roman"/>
            </a:endParaRPr>
          </a:p>
        </p:txBody>
      </p:sp>
      <p:sp>
        <p:nvSpPr>
          <p:cNvPr id="624" name="Google Shape;624;p35"/>
          <p:cNvSpPr txBox="1"/>
          <p:nvPr/>
        </p:nvSpPr>
        <p:spPr>
          <a:xfrm>
            <a:off x="7091183" y="1226580"/>
            <a:ext cx="235585"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lang="en-US" sz="2850">
                <a:solidFill>
                  <a:schemeClr val="dk1"/>
                </a:solidFill>
                <a:latin typeface="Times New Roman"/>
                <a:ea typeface="Times New Roman"/>
                <a:cs typeface="Times New Roman"/>
                <a:sym typeface="Times New Roman"/>
              </a:rPr>
              <a:t>]</a:t>
            </a:r>
            <a:r>
              <a:rPr b="1" i="1" lang="en-US" sz="2850">
                <a:solidFill>
                  <a:schemeClr val="dk1"/>
                </a:solidFill>
                <a:latin typeface="Times New Roman"/>
                <a:ea typeface="Times New Roman"/>
                <a:cs typeface="Times New Roman"/>
                <a:sym typeface="Times New Roman"/>
              </a:rPr>
              <a:t>t</a:t>
            </a:r>
            <a:endParaRPr sz="2850">
              <a:solidFill>
                <a:schemeClr val="dk1"/>
              </a:solidFill>
              <a:latin typeface="Times New Roman"/>
              <a:ea typeface="Times New Roman"/>
              <a:cs typeface="Times New Roman"/>
              <a:sym typeface="Times New Roman"/>
            </a:endParaRPr>
          </a:p>
        </p:txBody>
      </p:sp>
      <p:sp>
        <p:nvSpPr>
          <p:cNvPr id="625" name="Google Shape;625;p35"/>
          <p:cNvSpPr txBox="1"/>
          <p:nvPr/>
        </p:nvSpPr>
        <p:spPr>
          <a:xfrm>
            <a:off x="3563134" y="2388645"/>
            <a:ext cx="212725"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626" name="Google Shape;626;p35"/>
          <p:cNvSpPr txBox="1"/>
          <p:nvPr/>
        </p:nvSpPr>
        <p:spPr>
          <a:xfrm>
            <a:off x="2687609" y="2388645"/>
            <a:ext cx="212725"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627" name="Google Shape;627;p35"/>
          <p:cNvSpPr txBox="1"/>
          <p:nvPr/>
        </p:nvSpPr>
        <p:spPr>
          <a:xfrm>
            <a:off x="979178" y="2153204"/>
            <a:ext cx="2308225"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lang="en-US" sz="2850">
                <a:solidFill>
                  <a:schemeClr val="dk1"/>
                </a:solidFill>
                <a:latin typeface="Times New Roman"/>
                <a:ea typeface="Times New Roman"/>
                <a:cs typeface="Times New Roman"/>
                <a:sym typeface="Times New Roman"/>
              </a:rPr>
              <a:t>2</a:t>
            </a:r>
            <a:r>
              <a:rPr b="1" i="1" lang="en-US" sz="2850">
                <a:solidFill>
                  <a:schemeClr val="dk1"/>
                </a:solidFill>
                <a:latin typeface="Times New Roman"/>
                <a:ea typeface="Times New Roman"/>
                <a:cs typeface="Times New Roman"/>
                <a:sym typeface="Times New Roman"/>
              </a:rPr>
              <a:t>(P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i="1" lang="en-US" sz="2850">
                <a:solidFill>
                  <a:schemeClr val="dk1"/>
                </a:solidFill>
                <a:latin typeface="Times New Roman"/>
                <a:ea typeface="Times New Roman"/>
                <a:cs typeface="Times New Roman"/>
                <a:sym typeface="Times New Roman"/>
              </a:rPr>
              <a:t>P	)	P</a:t>
            </a:r>
            <a:endParaRPr sz="2850">
              <a:solidFill>
                <a:schemeClr val="dk1"/>
              </a:solidFill>
              <a:latin typeface="Times New Roman"/>
              <a:ea typeface="Times New Roman"/>
              <a:cs typeface="Times New Roman"/>
              <a:sym typeface="Times New Roman"/>
            </a:endParaRPr>
          </a:p>
        </p:txBody>
      </p:sp>
      <p:sp>
        <p:nvSpPr>
          <p:cNvPr id="628" name="Google Shape;628;p35"/>
          <p:cNvSpPr txBox="1"/>
          <p:nvPr/>
        </p:nvSpPr>
        <p:spPr>
          <a:xfrm>
            <a:off x="518960" y="2388645"/>
            <a:ext cx="414020"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629" name="Google Shape;629;p35"/>
          <p:cNvSpPr txBox="1"/>
          <p:nvPr/>
        </p:nvSpPr>
        <p:spPr>
          <a:xfrm>
            <a:off x="6284991" y="1226580"/>
            <a:ext cx="212725"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630" name="Google Shape;630;p35"/>
          <p:cNvSpPr txBox="1"/>
          <p:nvPr/>
        </p:nvSpPr>
        <p:spPr>
          <a:xfrm>
            <a:off x="5206017" y="1226580"/>
            <a:ext cx="212725"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631" name="Google Shape;631;p35"/>
          <p:cNvSpPr txBox="1"/>
          <p:nvPr/>
        </p:nvSpPr>
        <p:spPr>
          <a:xfrm>
            <a:off x="3497586" y="991139"/>
            <a:ext cx="2511425"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lang="en-US" sz="2850">
                <a:solidFill>
                  <a:schemeClr val="dk1"/>
                </a:solidFill>
                <a:latin typeface="Times New Roman"/>
                <a:ea typeface="Times New Roman"/>
                <a:cs typeface="Times New Roman"/>
                <a:sym typeface="Times New Roman"/>
              </a:rPr>
              <a:t>3</a:t>
            </a:r>
            <a:r>
              <a:rPr b="1" i="1" lang="en-US" sz="2850">
                <a:solidFill>
                  <a:schemeClr val="dk1"/>
                </a:solidFill>
                <a:latin typeface="Times New Roman"/>
                <a:ea typeface="Times New Roman"/>
                <a:cs typeface="Times New Roman"/>
                <a:sym typeface="Times New Roman"/>
              </a:rPr>
              <a:t>(P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i="1" lang="en-US" sz="2850">
                <a:solidFill>
                  <a:schemeClr val="dk1"/>
                </a:solidFill>
                <a:latin typeface="Times New Roman"/>
                <a:ea typeface="Times New Roman"/>
                <a:cs typeface="Times New Roman"/>
                <a:sym typeface="Times New Roman"/>
              </a:rPr>
              <a:t>P	)	</a:t>
            </a:r>
            <a:r>
              <a:rPr b="1" lang="en-US" sz="2850">
                <a:solidFill>
                  <a:schemeClr val="dk1"/>
                </a:solidFill>
                <a:latin typeface="Times New Roman"/>
                <a:ea typeface="Times New Roman"/>
                <a:cs typeface="Times New Roman"/>
                <a:sym typeface="Times New Roman"/>
              </a:rPr>
              <a:t>2 </a:t>
            </a:r>
            <a:r>
              <a:rPr b="1" i="1" lang="en-US" sz="2850">
                <a:solidFill>
                  <a:schemeClr val="dk1"/>
                </a:solidFill>
                <a:latin typeface="Times New Roman"/>
                <a:ea typeface="Times New Roman"/>
                <a:cs typeface="Times New Roman"/>
                <a:sym typeface="Times New Roman"/>
              </a:rPr>
              <a:t>P</a:t>
            </a:r>
            <a:endParaRPr sz="2850">
              <a:solidFill>
                <a:schemeClr val="dk1"/>
              </a:solidFill>
              <a:latin typeface="Times New Roman"/>
              <a:ea typeface="Times New Roman"/>
              <a:cs typeface="Times New Roman"/>
              <a:sym typeface="Times New Roman"/>
            </a:endParaRPr>
          </a:p>
        </p:txBody>
      </p:sp>
      <p:sp>
        <p:nvSpPr>
          <p:cNvPr id="632" name="Google Shape;632;p35"/>
          <p:cNvSpPr txBox="1"/>
          <p:nvPr/>
        </p:nvSpPr>
        <p:spPr>
          <a:xfrm>
            <a:off x="3037367" y="1226580"/>
            <a:ext cx="414020"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633" name="Google Shape;633;p35"/>
          <p:cNvSpPr txBox="1"/>
          <p:nvPr/>
        </p:nvSpPr>
        <p:spPr>
          <a:xfrm>
            <a:off x="538100" y="1226471"/>
            <a:ext cx="2403475" cy="4622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P </a:t>
            </a:r>
            <a:r>
              <a:rPr b="1" lang="en-US" sz="2850">
                <a:solidFill>
                  <a:schemeClr val="dk1"/>
                </a:solidFill>
                <a:latin typeface="Times New Roman"/>
                <a:ea typeface="Times New Roman"/>
                <a:cs typeface="Times New Roman"/>
                <a:sym typeface="Times New Roman"/>
              </a:rPr>
              <a:t>( </a:t>
            </a:r>
            <a:r>
              <a:rPr b="1" i="1" lang="en-US" sz="2850">
                <a:solidFill>
                  <a:schemeClr val="dk1"/>
                </a:solidFill>
                <a:latin typeface="Times New Roman"/>
                <a:ea typeface="Times New Roman"/>
                <a:cs typeface="Times New Roman"/>
                <a:sym typeface="Times New Roman"/>
              </a:rPr>
              <a:t>t </a:t>
            </a:r>
            <a:r>
              <a:rPr b="1" lang="en-US" sz="2850">
                <a:solidFill>
                  <a:schemeClr val="dk1"/>
                </a:solidFill>
                <a:latin typeface="Times New Roman"/>
                <a:ea typeface="Times New Roman"/>
                <a:cs typeface="Times New Roman"/>
                <a:sym typeface="Times New Roman"/>
              </a:rPr>
              <a:t>)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i="1" lang="en-US" sz="2850">
                <a:solidFill>
                  <a:schemeClr val="dk1"/>
                </a:solidFill>
                <a:latin typeface="Times New Roman"/>
                <a:ea typeface="Times New Roman"/>
                <a:cs typeface="Times New Roman"/>
                <a:sym typeface="Times New Roman"/>
              </a:rPr>
              <a:t>P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i="1" lang="en-US" sz="2850">
                <a:solidFill>
                  <a:schemeClr val="dk1"/>
                </a:solidFill>
                <a:latin typeface="Times New Roman"/>
                <a:ea typeface="Times New Roman"/>
                <a:cs typeface="Times New Roman"/>
                <a:sym typeface="Times New Roman"/>
              </a:rPr>
              <a:t>P	t</a:t>
            </a:r>
            <a:endParaRPr sz="2850">
              <a:solidFill>
                <a:schemeClr val="dk1"/>
              </a:solidFill>
              <a:latin typeface="Times New Roman"/>
              <a:ea typeface="Times New Roman"/>
              <a:cs typeface="Times New Roman"/>
              <a:sym typeface="Times New Roman"/>
            </a:endParaRPr>
          </a:p>
        </p:txBody>
      </p:sp>
      <p:sp>
        <p:nvSpPr>
          <p:cNvPr id="634" name="Google Shape;634;p35"/>
          <p:cNvSpPr txBox="1"/>
          <p:nvPr/>
        </p:nvSpPr>
        <p:spPr>
          <a:xfrm>
            <a:off x="1362710" y="487933"/>
            <a:ext cx="724535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00"/>
                </a:solidFill>
                <a:latin typeface="Verdana"/>
                <a:ea typeface="Verdana"/>
                <a:cs typeface="Verdana"/>
                <a:sym typeface="Verdana"/>
              </a:rPr>
              <a:t>Equation of a single cubic spline segment:</a:t>
            </a:r>
            <a:endParaRPr sz="2400">
              <a:solidFill>
                <a:schemeClr val="dk1"/>
              </a:solidFill>
              <a:latin typeface="Verdana"/>
              <a:ea typeface="Verdana"/>
              <a:cs typeface="Verdana"/>
              <a:sym typeface="Verdana"/>
            </a:endParaRPr>
          </a:p>
        </p:txBody>
      </p:sp>
      <p:sp>
        <p:nvSpPr>
          <p:cNvPr id="635" name="Google Shape;635;p35"/>
          <p:cNvSpPr txBox="1"/>
          <p:nvPr/>
        </p:nvSpPr>
        <p:spPr>
          <a:xfrm>
            <a:off x="1018286" y="5760973"/>
            <a:ext cx="2352040" cy="112268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rgbClr val="FFFFFF"/>
                </a:solidFill>
                <a:latin typeface="Verdana"/>
                <a:ea typeface="Verdana"/>
                <a:cs typeface="Verdana"/>
                <a:sym typeface="Verdana"/>
              </a:rPr>
              <a:t>Various other  approaches  used are:</a:t>
            </a:r>
            <a:endParaRPr sz="2400">
              <a:solidFill>
                <a:schemeClr val="dk1"/>
              </a:solidFill>
              <a:latin typeface="Verdana"/>
              <a:ea typeface="Verdana"/>
              <a:cs typeface="Verdana"/>
              <a:sym typeface="Verdana"/>
            </a:endParaRPr>
          </a:p>
        </p:txBody>
      </p:sp>
      <p:sp>
        <p:nvSpPr>
          <p:cNvPr id="636" name="Google Shape;636;p35"/>
          <p:cNvSpPr txBox="1"/>
          <p:nvPr/>
        </p:nvSpPr>
        <p:spPr>
          <a:xfrm>
            <a:off x="4495291" y="5930138"/>
            <a:ext cx="4601210" cy="1122680"/>
          </a:xfrm>
          <a:prstGeom prst="rect">
            <a:avLst/>
          </a:prstGeom>
          <a:noFill/>
          <a:ln>
            <a:noFill/>
          </a:ln>
        </p:spPr>
        <p:txBody>
          <a:bodyPr anchorCtr="0" anchor="t" bIns="0" lIns="0" spcFirstLastPara="1" rIns="0" wrap="square" tIns="12700">
            <a:spAutoFit/>
          </a:bodyPr>
          <a:lstStyle/>
          <a:p>
            <a:pPr indent="-272415" lvl="0" marL="284480" marR="0" rtl="0" algn="l">
              <a:lnSpc>
                <a:spcPct val="100000"/>
              </a:lnSpc>
              <a:spcBef>
                <a:spcPts val="0"/>
              </a:spcBef>
              <a:spcAft>
                <a:spcPts val="0"/>
              </a:spcAft>
              <a:buClr>
                <a:srgbClr val="FFCC99"/>
              </a:buClr>
              <a:buSzPts val="2400"/>
              <a:buFont typeface="Verdana"/>
              <a:buChar char="•"/>
            </a:pPr>
            <a:r>
              <a:rPr b="1" lang="en-US" sz="2400">
                <a:solidFill>
                  <a:srgbClr val="FFCC99"/>
                </a:solidFill>
                <a:latin typeface="Verdana"/>
                <a:ea typeface="Verdana"/>
                <a:cs typeface="Verdana"/>
                <a:sym typeface="Verdana"/>
              </a:rPr>
              <a:t>Normalized Cubic splines</a:t>
            </a:r>
            <a:endParaRPr sz="2400">
              <a:solidFill>
                <a:schemeClr val="dk1"/>
              </a:solidFill>
              <a:latin typeface="Verdana"/>
              <a:ea typeface="Verdana"/>
              <a:cs typeface="Verdana"/>
              <a:sym typeface="Verdana"/>
            </a:endParaRPr>
          </a:p>
          <a:p>
            <a:pPr indent="-272415" lvl="0" marL="284480" marR="0" rtl="0" algn="l">
              <a:lnSpc>
                <a:spcPct val="100000"/>
              </a:lnSpc>
              <a:spcBef>
                <a:spcPts val="0"/>
              </a:spcBef>
              <a:spcAft>
                <a:spcPts val="0"/>
              </a:spcAft>
              <a:buClr>
                <a:srgbClr val="FFCC99"/>
              </a:buClr>
              <a:buSzPts val="2400"/>
              <a:buFont typeface="Verdana"/>
              <a:buChar char="•"/>
            </a:pPr>
            <a:r>
              <a:rPr b="1" lang="en-US" sz="2400">
                <a:solidFill>
                  <a:srgbClr val="FFCC99"/>
                </a:solidFill>
                <a:latin typeface="Verdana"/>
                <a:ea typeface="Verdana"/>
                <a:cs typeface="Verdana"/>
                <a:sym typeface="Verdana"/>
              </a:rPr>
              <a:t>Blending</a:t>
            </a:r>
            <a:endParaRPr sz="2400">
              <a:solidFill>
                <a:schemeClr val="dk1"/>
              </a:solidFill>
              <a:latin typeface="Verdana"/>
              <a:ea typeface="Verdana"/>
              <a:cs typeface="Verdana"/>
              <a:sym typeface="Verdana"/>
            </a:endParaRPr>
          </a:p>
          <a:p>
            <a:pPr indent="-272415" lvl="0" marL="284480" marR="0" rtl="0" algn="l">
              <a:lnSpc>
                <a:spcPct val="100000"/>
              </a:lnSpc>
              <a:spcBef>
                <a:spcPts val="0"/>
              </a:spcBef>
              <a:spcAft>
                <a:spcPts val="0"/>
              </a:spcAft>
              <a:buClr>
                <a:srgbClr val="FFCC99"/>
              </a:buClr>
              <a:buSzPts val="2400"/>
              <a:buFont typeface="Verdana"/>
              <a:buChar char="•"/>
            </a:pPr>
            <a:r>
              <a:rPr b="1" lang="en-US" sz="2400">
                <a:solidFill>
                  <a:srgbClr val="FFCC99"/>
                </a:solidFill>
                <a:latin typeface="Verdana"/>
                <a:ea typeface="Verdana"/>
                <a:cs typeface="Verdana"/>
                <a:sym typeface="Verdana"/>
              </a:rPr>
              <a:t>Weighting functions.</a:t>
            </a:r>
            <a:endParaRPr sz="2400">
              <a:solidFill>
                <a:schemeClr val="dk1"/>
              </a:solidFill>
              <a:latin typeface="Verdana"/>
              <a:ea typeface="Verdana"/>
              <a:cs typeface="Verdana"/>
              <a:sym typeface="Verdana"/>
            </a:endParaRPr>
          </a:p>
        </p:txBody>
      </p:sp>
      <p:sp>
        <p:nvSpPr>
          <p:cNvPr id="637" name="Google Shape;637;p35"/>
          <p:cNvSpPr/>
          <p:nvPr/>
        </p:nvSpPr>
        <p:spPr>
          <a:xfrm>
            <a:off x="873252" y="4227576"/>
            <a:ext cx="7886700" cy="1381760"/>
          </a:xfrm>
          <a:custGeom>
            <a:rect b="b" l="l" r="r" t="t"/>
            <a:pathLst>
              <a:path extrusionOk="0" h="1381760" w="7886700">
                <a:moveTo>
                  <a:pt x="7886700" y="1381505"/>
                </a:moveTo>
                <a:lnTo>
                  <a:pt x="7886700" y="0"/>
                </a:lnTo>
                <a:lnTo>
                  <a:pt x="0" y="0"/>
                </a:lnTo>
                <a:lnTo>
                  <a:pt x="0" y="1381506"/>
                </a:lnTo>
                <a:lnTo>
                  <a:pt x="7886700" y="1381505"/>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8" name="Google Shape;638;p35"/>
          <p:cNvSpPr txBox="1"/>
          <p:nvPr/>
        </p:nvSpPr>
        <p:spPr>
          <a:xfrm>
            <a:off x="4970527" y="5252232"/>
            <a:ext cx="138430" cy="32702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1950">
                <a:solidFill>
                  <a:schemeClr val="dk1"/>
                </a:solidFill>
                <a:latin typeface="Times New Roman"/>
                <a:ea typeface="Times New Roman"/>
                <a:cs typeface="Times New Roman"/>
                <a:sym typeface="Times New Roman"/>
              </a:rPr>
              <a:t>2</a:t>
            </a:r>
            <a:endParaRPr sz="1950">
              <a:solidFill>
                <a:schemeClr val="dk1"/>
              </a:solidFill>
              <a:latin typeface="Times New Roman"/>
              <a:ea typeface="Times New Roman"/>
              <a:cs typeface="Times New Roman"/>
              <a:sym typeface="Times New Roman"/>
            </a:endParaRPr>
          </a:p>
        </p:txBody>
      </p:sp>
      <p:sp>
        <p:nvSpPr>
          <p:cNvPr id="639" name="Google Shape;639;p35"/>
          <p:cNvSpPr txBox="1"/>
          <p:nvPr/>
        </p:nvSpPr>
        <p:spPr>
          <a:xfrm>
            <a:off x="1536210" y="5252232"/>
            <a:ext cx="138430" cy="32702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1950">
                <a:solidFill>
                  <a:schemeClr val="dk1"/>
                </a:solidFill>
                <a:latin typeface="Times New Roman"/>
                <a:ea typeface="Times New Roman"/>
                <a:cs typeface="Times New Roman"/>
                <a:sym typeface="Times New Roman"/>
              </a:rPr>
              <a:t>1</a:t>
            </a:r>
            <a:endParaRPr sz="1950">
              <a:solidFill>
                <a:schemeClr val="dk1"/>
              </a:solidFill>
              <a:latin typeface="Times New Roman"/>
              <a:ea typeface="Times New Roman"/>
              <a:cs typeface="Times New Roman"/>
              <a:sym typeface="Times New Roman"/>
            </a:endParaRPr>
          </a:p>
        </p:txBody>
      </p:sp>
      <p:sp>
        <p:nvSpPr>
          <p:cNvPr id="640" name="Google Shape;640;p35"/>
          <p:cNvSpPr txBox="1"/>
          <p:nvPr/>
        </p:nvSpPr>
        <p:spPr>
          <a:xfrm>
            <a:off x="5019306" y="4863738"/>
            <a:ext cx="683895" cy="478155"/>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i="1" lang="en-US" sz="2950">
                <a:solidFill>
                  <a:schemeClr val="dk1"/>
                </a:solidFill>
                <a:latin typeface="Times New Roman"/>
                <a:ea typeface="Times New Roman"/>
                <a:cs typeface="Times New Roman"/>
                <a:sym typeface="Times New Roman"/>
              </a:rPr>
              <a:t>'	</a:t>
            </a:r>
            <a:r>
              <a:rPr lang="en-US" sz="1950">
                <a:solidFill>
                  <a:schemeClr val="dk1"/>
                </a:solidFill>
                <a:latin typeface="Times New Roman"/>
                <a:ea typeface="Times New Roman"/>
                <a:cs typeface="Times New Roman"/>
                <a:sym typeface="Times New Roman"/>
              </a:rPr>
              <a:t>3</a:t>
            </a:r>
            <a:endParaRPr sz="1950">
              <a:solidFill>
                <a:schemeClr val="dk1"/>
              </a:solidFill>
              <a:latin typeface="Times New Roman"/>
              <a:ea typeface="Times New Roman"/>
              <a:cs typeface="Times New Roman"/>
              <a:sym typeface="Times New Roman"/>
            </a:endParaRPr>
          </a:p>
        </p:txBody>
      </p:sp>
      <p:sp>
        <p:nvSpPr>
          <p:cNvPr id="641" name="Google Shape;641;p35"/>
          <p:cNvSpPr txBox="1"/>
          <p:nvPr/>
        </p:nvSpPr>
        <p:spPr>
          <a:xfrm>
            <a:off x="1621525" y="4863738"/>
            <a:ext cx="685165" cy="478155"/>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i="1" lang="en-US" sz="2950">
                <a:solidFill>
                  <a:schemeClr val="dk1"/>
                </a:solidFill>
                <a:latin typeface="Times New Roman"/>
                <a:ea typeface="Times New Roman"/>
                <a:cs typeface="Times New Roman"/>
                <a:sym typeface="Times New Roman"/>
              </a:rPr>
              <a:t>'	</a:t>
            </a:r>
            <a:r>
              <a:rPr lang="en-US" sz="1950">
                <a:solidFill>
                  <a:schemeClr val="dk1"/>
                </a:solidFill>
                <a:latin typeface="Times New Roman"/>
                <a:ea typeface="Times New Roman"/>
                <a:cs typeface="Times New Roman"/>
                <a:sym typeface="Times New Roman"/>
              </a:rPr>
              <a:t>3</a:t>
            </a:r>
            <a:endParaRPr sz="1950">
              <a:solidFill>
                <a:schemeClr val="dk1"/>
              </a:solidFill>
              <a:latin typeface="Times New Roman"/>
              <a:ea typeface="Times New Roman"/>
              <a:cs typeface="Times New Roman"/>
              <a:sym typeface="Times New Roman"/>
            </a:endParaRPr>
          </a:p>
        </p:txBody>
      </p:sp>
      <p:sp>
        <p:nvSpPr>
          <p:cNvPr id="642" name="Google Shape;642;p35"/>
          <p:cNvSpPr txBox="1"/>
          <p:nvPr/>
        </p:nvSpPr>
        <p:spPr>
          <a:xfrm>
            <a:off x="5832000" y="5032156"/>
            <a:ext cx="954405" cy="478155"/>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i="1" lang="en-US" sz="2950">
                <a:solidFill>
                  <a:schemeClr val="dk1"/>
                </a:solidFill>
                <a:latin typeface="Times New Roman"/>
                <a:ea typeface="Times New Roman"/>
                <a:cs typeface="Times New Roman"/>
                <a:sym typeface="Times New Roman"/>
              </a:rPr>
              <a:t>t </a:t>
            </a:r>
            <a:r>
              <a:rPr baseline="30000" lang="en-US" sz="2925">
                <a:solidFill>
                  <a:schemeClr val="dk1"/>
                </a:solidFill>
                <a:latin typeface="Times New Roman"/>
                <a:ea typeface="Times New Roman"/>
                <a:cs typeface="Times New Roman"/>
                <a:sym typeface="Times New Roman"/>
              </a:rPr>
              <a:t>2 </a:t>
            </a:r>
            <a:r>
              <a:rPr lang="en-US" sz="2950">
                <a:solidFill>
                  <a:schemeClr val="dk1"/>
                </a:solidFill>
                <a:latin typeface="Times New Roman"/>
                <a:ea typeface="Times New Roman"/>
                <a:cs typeface="Times New Roman"/>
                <a:sym typeface="Times New Roman"/>
              </a:rPr>
              <a:t>)</a:t>
            </a:r>
            <a:endParaRPr sz="2950">
              <a:solidFill>
                <a:schemeClr val="dk1"/>
              </a:solidFill>
              <a:latin typeface="Times New Roman"/>
              <a:ea typeface="Times New Roman"/>
              <a:cs typeface="Times New Roman"/>
              <a:sym typeface="Times New Roman"/>
            </a:endParaRPr>
          </a:p>
        </p:txBody>
      </p:sp>
      <p:sp>
        <p:nvSpPr>
          <p:cNvPr id="643" name="Google Shape;643;p35"/>
          <p:cNvSpPr txBox="1"/>
          <p:nvPr/>
        </p:nvSpPr>
        <p:spPr>
          <a:xfrm>
            <a:off x="1794222" y="5032156"/>
            <a:ext cx="1644014" cy="478155"/>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lang="en-US" sz="2950">
                <a:solidFill>
                  <a:schemeClr val="dk1"/>
                </a:solidFill>
                <a:latin typeface="Times New Roman"/>
                <a:ea typeface="Times New Roman"/>
                <a:cs typeface="Times New Roman"/>
                <a:sym typeface="Times New Roman"/>
              </a:rPr>
              <a:t>( </a:t>
            </a:r>
            <a:r>
              <a:rPr i="1" lang="en-US" sz="2950">
                <a:solidFill>
                  <a:schemeClr val="dk1"/>
                </a:solidFill>
                <a:latin typeface="Times New Roman"/>
                <a:ea typeface="Times New Roman"/>
                <a:cs typeface="Times New Roman"/>
                <a:sym typeface="Times New Roman"/>
              </a:rPr>
              <a:t>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2 </a:t>
            </a:r>
            <a:r>
              <a:rPr i="1" lang="en-US" sz="2950">
                <a:solidFill>
                  <a:schemeClr val="dk1"/>
                </a:solidFill>
                <a:latin typeface="Times New Roman"/>
                <a:ea typeface="Times New Roman"/>
                <a:cs typeface="Times New Roman"/>
                <a:sym typeface="Times New Roman"/>
              </a:rPr>
              <a:t>t </a:t>
            </a:r>
            <a:r>
              <a:rPr baseline="30000" lang="en-US" sz="2925">
                <a:solidFill>
                  <a:schemeClr val="dk1"/>
                </a:solidFill>
                <a:latin typeface="Times New Roman"/>
                <a:ea typeface="Times New Roman"/>
                <a:cs typeface="Times New Roman"/>
                <a:sym typeface="Times New Roman"/>
              </a:rPr>
              <a:t>2</a:t>
            </a:r>
            <a:endParaRPr baseline="30000" sz="2925">
              <a:solidFill>
                <a:schemeClr val="dk1"/>
              </a:solidFill>
              <a:latin typeface="Times New Roman"/>
              <a:ea typeface="Times New Roman"/>
              <a:cs typeface="Times New Roman"/>
              <a:sym typeface="Times New Roman"/>
            </a:endParaRPr>
          </a:p>
        </p:txBody>
      </p:sp>
      <p:sp>
        <p:nvSpPr>
          <p:cNvPr id="644" name="Google Shape;644;p35"/>
          <p:cNvSpPr txBox="1"/>
          <p:nvPr/>
        </p:nvSpPr>
        <p:spPr>
          <a:xfrm>
            <a:off x="949361" y="5032156"/>
            <a:ext cx="631190" cy="478155"/>
          </a:xfrm>
          <a:prstGeom prst="rect">
            <a:avLst/>
          </a:prstGeom>
          <a:noFill/>
          <a:ln>
            <a:noFill/>
          </a:ln>
        </p:spPr>
        <p:txBody>
          <a:bodyPr anchorCtr="0" anchor="t" bIns="0" lIns="0" spcFirstLastPara="1" rIns="0" wrap="square" tIns="14600">
            <a:spAutoFit/>
          </a:bodyPr>
          <a:lstStyle/>
          <a:p>
            <a:pPr indent="-387350" lvl="0" marL="387350" marR="0" rtl="0" algn="l">
              <a:lnSpc>
                <a:spcPct val="100000"/>
              </a:lnSpc>
              <a:spcBef>
                <a:spcPts val="0"/>
              </a:spcBef>
              <a:spcAft>
                <a:spcPts val="0"/>
              </a:spcAft>
              <a:buClr>
                <a:schemeClr val="dk1"/>
              </a:buClr>
              <a:buSzPts val="2950"/>
              <a:buFont typeface="Noto Sans Symbols"/>
              <a:buChar char="+"/>
            </a:pPr>
            <a:r>
              <a:rPr i="1" lang="en-US" sz="2950">
                <a:solidFill>
                  <a:schemeClr val="dk1"/>
                </a:solidFill>
                <a:latin typeface="Times New Roman"/>
                <a:ea typeface="Times New Roman"/>
                <a:cs typeface="Times New Roman"/>
                <a:sym typeface="Times New Roman"/>
              </a:rPr>
              <a:t>P</a:t>
            </a:r>
            <a:endParaRPr sz="2950">
              <a:solidFill>
                <a:schemeClr val="dk1"/>
              </a:solidFill>
              <a:latin typeface="Times New Roman"/>
              <a:ea typeface="Times New Roman"/>
              <a:cs typeface="Times New Roman"/>
              <a:sym typeface="Times New Roman"/>
            </a:endParaRPr>
          </a:p>
        </p:txBody>
      </p:sp>
      <p:sp>
        <p:nvSpPr>
          <p:cNvPr id="645" name="Google Shape;645;p35"/>
          <p:cNvSpPr txBox="1"/>
          <p:nvPr/>
        </p:nvSpPr>
        <p:spPr>
          <a:xfrm>
            <a:off x="4658800" y="4292248"/>
            <a:ext cx="4024629" cy="478155"/>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1)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i="1" lang="en-US" sz="2950">
                <a:solidFill>
                  <a:schemeClr val="dk1"/>
                </a:solidFill>
                <a:latin typeface="Times New Roman"/>
                <a:ea typeface="Times New Roman"/>
                <a:cs typeface="Times New Roman"/>
                <a:sym typeface="Times New Roman"/>
              </a:rPr>
              <a:t>P</a:t>
            </a:r>
            <a:r>
              <a:rPr baseline="-25000" lang="en-US" sz="2925">
                <a:solidFill>
                  <a:schemeClr val="dk1"/>
                </a:solidFill>
                <a:latin typeface="Times New Roman"/>
                <a:ea typeface="Times New Roman"/>
                <a:cs typeface="Times New Roman"/>
                <a:sym typeface="Times New Roman"/>
              </a:rPr>
              <a:t>2  </a:t>
            </a:r>
            <a:r>
              <a:rPr lang="en-US" sz="295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2 </a:t>
            </a:r>
            <a:r>
              <a:rPr i="1" lang="en-US" sz="2950">
                <a:solidFill>
                  <a:schemeClr val="dk1"/>
                </a:solidFill>
                <a:latin typeface="Times New Roman"/>
                <a:ea typeface="Times New Roman"/>
                <a:cs typeface="Times New Roman"/>
                <a:sym typeface="Times New Roman"/>
              </a:rPr>
              <a:t>t </a:t>
            </a:r>
            <a:r>
              <a:rPr baseline="30000" lang="en-US" sz="2925">
                <a:solidFill>
                  <a:schemeClr val="dk1"/>
                </a:solidFill>
                <a:latin typeface="Times New Roman"/>
                <a:ea typeface="Times New Roman"/>
                <a:cs typeface="Times New Roman"/>
                <a:sym typeface="Times New Roman"/>
              </a:rPr>
              <a:t>3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3 </a:t>
            </a:r>
            <a:r>
              <a:rPr i="1" lang="en-US" sz="2950">
                <a:solidFill>
                  <a:schemeClr val="dk1"/>
                </a:solidFill>
                <a:latin typeface="Times New Roman"/>
                <a:ea typeface="Times New Roman"/>
                <a:cs typeface="Times New Roman"/>
                <a:sym typeface="Times New Roman"/>
              </a:rPr>
              <a:t>t </a:t>
            </a:r>
            <a:r>
              <a:rPr baseline="30000" lang="en-US" sz="2925">
                <a:solidFill>
                  <a:schemeClr val="dk1"/>
                </a:solidFill>
                <a:latin typeface="Times New Roman"/>
                <a:ea typeface="Times New Roman"/>
                <a:cs typeface="Times New Roman"/>
                <a:sym typeface="Times New Roman"/>
              </a:rPr>
              <a:t>2  </a:t>
            </a:r>
            <a:r>
              <a:rPr lang="en-US" sz="2950">
                <a:solidFill>
                  <a:schemeClr val="dk1"/>
                </a:solidFill>
                <a:latin typeface="Times New Roman"/>
                <a:ea typeface="Times New Roman"/>
                <a:cs typeface="Times New Roman"/>
                <a:sym typeface="Times New Roman"/>
              </a:rPr>
              <a:t>)</a:t>
            </a:r>
            <a:endParaRPr sz="2950">
              <a:solidFill>
                <a:schemeClr val="dk1"/>
              </a:solidFill>
              <a:latin typeface="Times New Roman"/>
              <a:ea typeface="Times New Roman"/>
              <a:cs typeface="Times New Roman"/>
              <a:sym typeface="Times New Roman"/>
            </a:endParaRPr>
          </a:p>
        </p:txBody>
      </p:sp>
      <p:sp>
        <p:nvSpPr>
          <p:cNvPr id="646" name="Google Shape;646;p35"/>
          <p:cNvSpPr txBox="1"/>
          <p:nvPr/>
        </p:nvSpPr>
        <p:spPr>
          <a:xfrm>
            <a:off x="3526446" y="4292248"/>
            <a:ext cx="2000250" cy="1217930"/>
          </a:xfrm>
          <a:prstGeom prst="rect">
            <a:avLst/>
          </a:prstGeom>
          <a:noFill/>
          <a:ln>
            <a:noFill/>
          </a:ln>
        </p:spPr>
        <p:txBody>
          <a:bodyPr anchorCtr="0" anchor="t" bIns="0" lIns="0" spcFirstLastPara="1" rIns="0" wrap="square" tIns="14600">
            <a:spAutoFit/>
          </a:bodyPr>
          <a:lstStyle/>
          <a:p>
            <a:pPr indent="0" lvl="0" marL="97155" marR="0" rtl="0" algn="l">
              <a:lnSpc>
                <a:spcPct val="100000"/>
              </a:lnSpc>
              <a:spcBef>
                <a:spcPts val="0"/>
              </a:spcBef>
              <a:spcAft>
                <a:spcPts val="0"/>
              </a:spcAft>
              <a:buNone/>
            </a:pP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3 </a:t>
            </a:r>
            <a:r>
              <a:rPr i="1" lang="en-US" sz="2950">
                <a:solidFill>
                  <a:schemeClr val="dk1"/>
                </a:solidFill>
                <a:latin typeface="Times New Roman"/>
                <a:ea typeface="Times New Roman"/>
                <a:cs typeface="Times New Roman"/>
                <a:sym typeface="Times New Roman"/>
              </a:rPr>
              <a:t>t </a:t>
            </a:r>
            <a:r>
              <a:rPr baseline="30000" lang="en-US" sz="2925">
                <a:solidFill>
                  <a:schemeClr val="dk1"/>
                </a:solidFill>
                <a:latin typeface="Times New Roman"/>
                <a:ea typeface="Times New Roman"/>
                <a:cs typeface="Times New Roman"/>
                <a:sym typeface="Times New Roman"/>
              </a:rPr>
              <a:t>2</a:t>
            </a:r>
            <a:endParaRPr baseline="30000" sz="2925">
              <a:solidFill>
                <a:schemeClr val="dk1"/>
              </a:solidFill>
              <a:latin typeface="Times New Roman"/>
              <a:ea typeface="Times New Roman"/>
              <a:cs typeface="Times New Roman"/>
              <a:sym typeface="Times New Roman"/>
            </a:endParaRPr>
          </a:p>
          <a:p>
            <a:pPr indent="-356235" lvl="0" marL="393700" marR="0" rtl="0" algn="l">
              <a:lnSpc>
                <a:spcPct val="100000"/>
              </a:lnSpc>
              <a:spcBef>
                <a:spcPts val="2285"/>
              </a:spcBef>
              <a:spcAft>
                <a:spcPts val="0"/>
              </a:spcAft>
              <a:buClr>
                <a:schemeClr val="dk1"/>
              </a:buClr>
              <a:buSzPts val="2950"/>
              <a:buFont typeface="Noto Sans Symbols"/>
              <a:buChar char="+"/>
            </a:pPr>
            <a:r>
              <a:rPr i="1" lang="en-US" sz="2950">
                <a:solidFill>
                  <a:schemeClr val="dk1"/>
                </a:solidFill>
                <a:latin typeface="Times New Roman"/>
                <a:ea typeface="Times New Roman"/>
                <a:cs typeface="Times New Roman"/>
                <a:sym typeface="Times New Roman"/>
              </a:rPr>
              <a:t>t </a:t>
            </a:r>
            <a:r>
              <a:rPr lang="en-US" sz="295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i="1" lang="en-US" sz="2950">
                <a:solidFill>
                  <a:schemeClr val="dk1"/>
                </a:solidFill>
                <a:latin typeface="Times New Roman"/>
                <a:ea typeface="Times New Roman"/>
                <a:cs typeface="Times New Roman"/>
                <a:sym typeface="Times New Roman"/>
              </a:rPr>
              <a:t>P	</a:t>
            </a:r>
            <a:r>
              <a:rPr lang="en-US" sz="2950">
                <a:solidFill>
                  <a:schemeClr val="dk1"/>
                </a:solidFill>
                <a:latin typeface="Times New Roman"/>
                <a:ea typeface="Times New Roman"/>
                <a:cs typeface="Times New Roman"/>
                <a:sym typeface="Times New Roman"/>
              </a:rPr>
              <a:t>( </a:t>
            </a:r>
            <a:r>
              <a:rPr i="1" lang="en-US" sz="2950">
                <a:solidFill>
                  <a:schemeClr val="dk1"/>
                </a:solidFill>
                <a:latin typeface="Times New Roman"/>
                <a:ea typeface="Times New Roman"/>
                <a:cs typeface="Times New Roman"/>
                <a:sym typeface="Times New Roman"/>
              </a:rPr>
              <a:t>t</a:t>
            </a:r>
            <a:endParaRPr sz="2950">
              <a:solidFill>
                <a:schemeClr val="dk1"/>
              </a:solidFill>
              <a:latin typeface="Times New Roman"/>
              <a:ea typeface="Times New Roman"/>
              <a:cs typeface="Times New Roman"/>
              <a:sym typeface="Times New Roman"/>
            </a:endParaRPr>
          </a:p>
        </p:txBody>
      </p:sp>
      <p:sp>
        <p:nvSpPr>
          <p:cNvPr id="647" name="Google Shape;647;p35"/>
          <p:cNvSpPr txBox="1"/>
          <p:nvPr/>
        </p:nvSpPr>
        <p:spPr>
          <a:xfrm>
            <a:off x="939974" y="4292248"/>
            <a:ext cx="2555240" cy="478155"/>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i="1" lang="en-US" sz="2950">
                <a:solidFill>
                  <a:schemeClr val="dk1"/>
                </a:solidFill>
                <a:latin typeface="Times New Roman"/>
                <a:ea typeface="Times New Roman"/>
                <a:cs typeface="Times New Roman"/>
                <a:sym typeface="Times New Roman"/>
              </a:rPr>
              <a:t>P </a:t>
            </a:r>
            <a:r>
              <a:rPr lang="en-US" sz="2950">
                <a:solidFill>
                  <a:schemeClr val="dk1"/>
                </a:solidFill>
                <a:latin typeface="Times New Roman"/>
                <a:ea typeface="Times New Roman"/>
                <a:cs typeface="Times New Roman"/>
                <a:sym typeface="Times New Roman"/>
              </a:rPr>
              <a:t>( </a:t>
            </a:r>
            <a:r>
              <a:rPr i="1" lang="en-US" sz="2950">
                <a:solidFill>
                  <a:schemeClr val="dk1"/>
                </a:solidFill>
                <a:latin typeface="Times New Roman"/>
                <a:ea typeface="Times New Roman"/>
                <a:cs typeface="Times New Roman"/>
                <a:sym typeface="Times New Roman"/>
              </a:rPr>
              <a:t>t </a:t>
            </a:r>
            <a:r>
              <a:rPr lang="en-US" sz="295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i="1" lang="en-US" sz="2950">
                <a:solidFill>
                  <a:schemeClr val="dk1"/>
                </a:solidFill>
                <a:latin typeface="Times New Roman"/>
                <a:ea typeface="Times New Roman"/>
                <a:cs typeface="Times New Roman"/>
                <a:sym typeface="Times New Roman"/>
              </a:rPr>
              <a:t>P</a:t>
            </a:r>
            <a:r>
              <a:rPr baseline="-25000" lang="en-US" sz="2925">
                <a:solidFill>
                  <a:schemeClr val="dk1"/>
                </a:solidFill>
                <a:latin typeface="Times New Roman"/>
                <a:ea typeface="Times New Roman"/>
                <a:cs typeface="Times New Roman"/>
                <a:sym typeface="Times New Roman"/>
              </a:rPr>
              <a:t>1 </a:t>
            </a:r>
            <a:r>
              <a:rPr lang="en-US" sz="2950">
                <a:solidFill>
                  <a:schemeClr val="dk1"/>
                </a:solidFill>
                <a:latin typeface="Times New Roman"/>
                <a:ea typeface="Times New Roman"/>
                <a:cs typeface="Times New Roman"/>
                <a:sym typeface="Times New Roman"/>
              </a:rPr>
              <a:t>( 2 </a:t>
            </a:r>
            <a:r>
              <a:rPr i="1" lang="en-US" sz="2950">
                <a:solidFill>
                  <a:schemeClr val="dk1"/>
                </a:solidFill>
                <a:latin typeface="Times New Roman"/>
                <a:ea typeface="Times New Roman"/>
                <a:cs typeface="Times New Roman"/>
                <a:sym typeface="Times New Roman"/>
              </a:rPr>
              <a:t>t </a:t>
            </a:r>
            <a:r>
              <a:rPr baseline="30000" lang="en-US" sz="2925">
                <a:solidFill>
                  <a:schemeClr val="dk1"/>
                </a:solidFill>
                <a:latin typeface="Times New Roman"/>
                <a:ea typeface="Times New Roman"/>
                <a:cs typeface="Times New Roman"/>
                <a:sym typeface="Times New Roman"/>
              </a:rPr>
              <a:t>3</a:t>
            </a:r>
            <a:endParaRPr baseline="30000" sz="2925">
              <a:solidFill>
                <a:schemeClr val="dk1"/>
              </a:solidFill>
              <a:latin typeface="Times New Roman"/>
              <a:ea typeface="Times New Roman"/>
              <a:cs typeface="Times New Roman"/>
              <a:sym typeface="Times New Roman"/>
            </a:endParaRPr>
          </a:p>
        </p:txBody>
      </p:sp>
      <p:sp>
        <p:nvSpPr>
          <p:cNvPr id="648" name="Google Shape;648;p35"/>
          <p:cNvSpPr txBox="1"/>
          <p:nvPr/>
        </p:nvSpPr>
        <p:spPr>
          <a:xfrm>
            <a:off x="7746745" y="2908808"/>
            <a:ext cx="164973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99"/>
                </a:solidFill>
                <a:latin typeface="Arial"/>
                <a:ea typeface="Arial"/>
                <a:cs typeface="Arial"/>
                <a:sym typeface="Arial"/>
              </a:rPr>
              <a:t>Rewrite as:</a:t>
            </a:r>
            <a:endParaRPr sz="2400">
              <a:solidFill>
                <a:schemeClr val="dk1"/>
              </a:solidFill>
              <a:latin typeface="Arial"/>
              <a:ea typeface="Arial"/>
              <a:cs typeface="Arial"/>
              <a:sym typeface="Arial"/>
            </a:endParaRPr>
          </a:p>
        </p:txBody>
      </p:sp>
      <p:sp>
        <p:nvSpPr>
          <p:cNvPr id="649" name="Google Shape;649;p35"/>
          <p:cNvSpPr txBox="1"/>
          <p:nvPr/>
        </p:nvSpPr>
        <p:spPr>
          <a:xfrm>
            <a:off x="7895335" y="3148585"/>
            <a:ext cx="1524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3</a:t>
            </a:r>
            <a:endParaRPr sz="2000">
              <a:solidFill>
                <a:schemeClr val="dk1"/>
              </a:solidFill>
              <a:latin typeface="Times New Roman"/>
              <a:ea typeface="Times New Roman"/>
              <a:cs typeface="Times New Roman"/>
              <a:sym typeface="Times New Roman"/>
            </a:endParaRPr>
          </a:p>
        </p:txBody>
      </p:sp>
      <p:sp>
        <p:nvSpPr>
          <p:cNvPr id="650" name="Google Shape;650;p35"/>
          <p:cNvSpPr txBox="1"/>
          <p:nvPr/>
        </p:nvSpPr>
        <p:spPr>
          <a:xfrm>
            <a:off x="7750556" y="3939541"/>
            <a:ext cx="441959"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 </a:t>
            </a:r>
            <a:r>
              <a:rPr lang="en-US" sz="2000">
                <a:solidFill>
                  <a:schemeClr val="dk1"/>
                </a:solidFill>
                <a:latin typeface="Noto Sans Symbols"/>
                <a:ea typeface="Noto Sans Symbols"/>
                <a:cs typeface="Noto Sans Symbols"/>
                <a:sym typeface="Noto Sans Symbols"/>
              </a:rPr>
              <a:t>=</a:t>
            </a:r>
            <a:r>
              <a:rPr lang="en-US" sz="2000">
                <a:solidFill>
                  <a:schemeClr val="dk1"/>
                </a:solidFill>
                <a:latin typeface="Times New Roman"/>
                <a:ea typeface="Times New Roman"/>
                <a:cs typeface="Times New Roman"/>
                <a:sym typeface="Times New Roman"/>
              </a:rPr>
              <a:t>0</a:t>
            </a:r>
            <a:endParaRPr sz="2000">
              <a:solidFill>
                <a:schemeClr val="dk1"/>
              </a:solidFill>
              <a:latin typeface="Times New Roman"/>
              <a:ea typeface="Times New Roman"/>
              <a:cs typeface="Times New Roman"/>
              <a:sym typeface="Times New Roman"/>
            </a:endParaRPr>
          </a:p>
        </p:txBody>
      </p:sp>
      <p:sp>
        <p:nvSpPr>
          <p:cNvPr id="651" name="Google Shape;651;p35"/>
          <p:cNvSpPr txBox="1"/>
          <p:nvPr/>
        </p:nvSpPr>
        <p:spPr>
          <a:xfrm>
            <a:off x="6633971" y="3225800"/>
            <a:ext cx="2968625" cy="7112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i="1" lang="en-US" sz="3000">
                <a:solidFill>
                  <a:schemeClr val="dk1"/>
                </a:solidFill>
                <a:latin typeface="Times New Roman"/>
                <a:ea typeface="Times New Roman"/>
                <a:cs typeface="Times New Roman"/>
                <a:sym typeface="Times New Roman"/>
              </a:rPr>
              <a:t>P</a:t>
            </a:r>
            <a:r>
              <a:rPr lang="en-US" sz="3000">
                <a:solidFill>
                  <a:schemeClr val="dk1"/>
                </a:solidFill>
                <a:latin typeface="Times New Roman"/>
                <a:ea typeface="Times New Roman"/>
                <a:cs typeface="Times New Roman"/>
                <a:sym typeface="Times New Roman"/>
              </a:rPr>
              <a:t>(</a:t>
            </a:r>
            <a:r>
              <a:rPr i="1" lang="en-US" sz="3000">
                <a:solidFill>
                  <a:schemeClr val="dk1"/>
                </a:solidFill>
                <a:latin typeface="Times New Roman"/>
                <a:ea typeface="Times New Roman"/>
                <a:cs typeface="Times New Roman"/>
                <a:sym typeface="Times New Roman"/>
              </a:rPr>
              <a:t>u</a:t>
            </a:r>
            <a:r>
              <a:rPr lang="en-US" sz="3000">
                <a:solidFill>
                  <a:schemeClr val="dk1"/>
                </a:solidFill>
                <a:latin typeface="Times New Roman"/>
                <a:ea typeface="Times New Roman"/>
                <a:cs typeface="Times New Roman"/>
                <a:sym typeface="Times New Roman"/>
              </a:rPr>
              <a:t>) </a:t>
            </a: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baseline="-25000" lang="en-US" sz="6750">
                <a:solidFill>
                  <a:schemeClr val="dk1"/>
                </a:solidFill>
                <a:latin typeface="Noto Sans Symbols"/>
                <a:ea typeface="Noto Sans Symbols"/>
                <a:cs typeface="Noto Sans Symbols"/>
                <a:sym typeface="Noto Sans Symbols"/>
              </a:rPr>
              <a:t>∑</a:t>
            </a:r>
            <a:r>
              <a:rPr baseline="-25000" lang="en-US" sz="6750">
                <a:solidFill>
                  <a:schemeClr val="dk1"/>
                </a:solidFill>
                <a:latin typeface="Times New Roman"/>
                <a:ea typeface="Times New Roman"/>
                <a:cs typeface="Times New Roman"/>
                <a:sym typeface="Times New Roman"/>
              </a:rPr>
              <a:t> </a:t>
            </a:r>
            <a:r>
              <a:rPr i="1" lang="en-US" sz="3000">
                <a:solidFill>
                  <a:schemeClr val="dk1"/>
                </a:solidFill>
                <a:latin typeface="Times New Roman"/>
                <a:ea typeface="Times New Roman"/>
                <a:cs typeface="Times New Roman"/>
                <a:sym typeface="Times New Roman"/>
              </a:rPr>
              <a:t>g</a:t>
            </a:r>
            <a:r>
              <a:rPr baseline="-25000" i="1" lang="en-US" sz="3000">
                <a:solidFill>
                  <a:schemeClr val="dk1"/>
                </a:solidFill>
                <a:latin typeface="Times New Roman"/>
                <a:ea typeface="Times New Roman"/>
                <a:cs typeface="Times New Roman"/>
                <a:sym typeface="Times New Roman"/>
              </a:rPr>
              <a:t>k </a:t>
            </a:r>
            <a:r>
              <a:rPr i="1" lang="en-US" sz="3000">
                <a:solidFill>
                  <a:schemeClr val="dk1"/>
                </a:solidFill>
                <a:latin typeface="Times New Roman"/>
                <a:ea typeface="Times New Roman"/>
                <a:cs typeface="Times New Roman"/>
                <a:sym typeface="Times New Roman"/>
              </a:rPr>
              <a:t>H</a:t>
            </a:r>
            <a:r>
              <a:rPr baseline="-25000" i="1" lang="en-US" sz="3000">
                <a:solidFill>
                  <a:schemeClr val="dk1"/>
                </a:solidFill>
                <a:latin typeface="Times New Roman"/>
                <a:ea typeface="Times New Roman"/>
                <a:cs typeface="Times New Roman"/>
                <a:sym typeface="Times New Roman"/>
              </a:rPr>
              <a:t>k </a:t>
            </a:r>
            <a:r>
              <a:rPr lang="en-US" sz="3000">
                <a:solidFill>
                  <a:schemeClr val="dk1"/>
                </a:solidFill>
                <a:latin typeface="Times New Roman"/>
                <a:ea typeface="Times New Roman"/>
                <a:cs typeface="Times New Roman"/>
                <a:sym typeface="Times New Roman"/>
              </a:rPr>
              <a:t>(</a:t>
            </a:r>
            <a:r>
              <a:rPr i="1" lang="en-US" sz="3000">
                <a:solidFill>
                  <a:schemeClr val="dk1"/>
                </a:solidFill>
                <a:latin typeface="Times New Roman"/>
                <a:ea typeface="Times New Roman"/>
                <a:cs typeface="Times New Roman"/>
                <a:sym typeface="Times New Roman"/>
              </a:rPr>
              <a:t>u</a:t>
            </a:r>
            <a:r>
              <a:rPr lang="en-US" sz="3000">
                <a:solidFill>
                  <a:schemeClr val="dk1"/>
                </a:solidFill>
                <a:latin typeface="Times New Roman"/>
                <a:ea typeface="Times New Roman"/>
                <a:cs typeface="Times New Roman"/>
                <a:sym typeface="Times New Roman"/>
              </a:rPr>
              <a:t>)</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9"/>
          <p:cNvSpPr txBox="1"/>
          <p:nvPr>
            <p:ph type="title"/>
          </p:nvPr>
        </p:nvSpPr>
        <p:spPr>
          <a:xfrm>
            <a:off x="1285494" y="1008379"/>
            <a:ext cx="6011545" cy="39116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2400">
                <a:solidFill>
                  <a:srgbClr val="FFFFFF"/>
                </a:solidFill>
              </a:rPr>
              <a:t>2</a:t>
            </a:r>
            <a:r>
              <a:rPr baseline="30000" lang="en-US" sz="2400">
                <a:solidFill>
                  <a:srgbClr val="FFFFFF"/>
                </a:solidFill>
              </a:rPr>
              <a:t>nd </a:t>
            </a:r>
            <a:r>
              <a:rPr lang="en-US" sz="2400">
                <a:solidFill>
                  <a:srgbClr val="FFFFFF"/>
                </a:solidFill>
              </a:rPr>
              <a:t>degree implicit representation:</a:t>
            </a:r>
            <a:endParaRPr sz="2400"/>
          </a:p>
        </p:txBody>
      </p:sp>
      <p:sp>
        <p:nvSpPr>
          <p:cNvPr id="61" name="Google Shape;61;p9"/>
          <p:cNvSpPr txBox="1"/>
          <p:nvPr/>
        </p:nvSpPr>
        <p:spPr>
          <a:xfrm>
            <a:off x="1384553" y="1969007"/>
            <a:ext cx="7668259" cy="793750"/>
          </a:xfrm>
          <a:prstGeom prst="rect">
            <a:avLst/>
          </a:prstGeom>
          <a:solidFill>
            <a:srgbClr val="98CBFF"/>
          </a:solidFill>
          <a:ln>
            <a:noFill/>
          </a:ln>
        </p:spPr>
        <p:txBody>
          <a:bodyPr anchorCtr="0" anchor="t" bIns="0" lIns="0" spcFirstLastPara="1" rIns="0" wrap="square" tIns="45700">
            <a:spAutoFit/>
          </a:bodyPr>
          <a:lstStyle/>
          <a:p>
            <a:pPr indent="0" lvl="0" marL="80010" marR="0" rtl="0" algn="l">
              <a:lnSpc>
                <a:spcPct val="100000"/>
              </a:lnSpc>
              <a:spcBef>
                <a:spcPts val="0"/>
              </a:spcBef>
              <a:spcAft>
                <a:spcPts val="0"/>
              </a:spcAft>
              <a:buNone/>
            </a:pPr>
            <a:r>
              <a:rPr i="1" lang="en-US" sz="4150">
                <a:solidFill>
                  <a:schemeClr val="dk1"/>
                </a:solidFill>
                <a:latin typeface="Times New Roman"/>
                <a:ea typeface="Times New Roman"/>
                <a:cs typeface="Times New Roman"/>
                <a:sym typeface="Times New Roman"/>
              </a:rPr>
              <a:t>ax</a:t>
            </a:r>
            <a:r>
              <a:rPr baseline="30000" lang="en-US" sz="3600">
                <a:solidFill>
                  <a:schemeClr val="dk1"/>
                </a:solidFill>
                <a:latin typeface="Times New Roman"/>
                <a:ea typeface="Times New Roman"/>
                <a:cs typeface="Times New Roman"/>
                <a:sym typeface="Times New Roman"/>
              </a:rPr>
              <a:t>2	</a:t>
            </a:r>
            <a:r>
              <a:rPr lang="en-US" sz="4150">
                <a:solidFill>
                  <a:schemeClr val="dk1"/>
                </a:solidFill>
                <a:latin typeface="Noto Sans Symbols"/>
                <a:ea typeface="Noto Sans Symbols"/>
                <a:cs typeface="Noto Sans Symbols"/>
                <a:sym typeface="Noto Sans Symbols"/>
              </a:rPr>
              <a:t>+</a:t>
            </a:r>
            <a:r>
              <a:rPr lang="en-US" sz="4150">
                <a:solidFill>
                  <a:schemeClr val="dk1"/>
                </a:solidFill>
                <a:latin typeface="Times New Roman"/>
                <a:ea typeface="Times New Roman"/>
                <a:cs typeface="Times New Roman"/>
                <a:sym typeface="Times New Roman"/>
              </a:rPr>
              <a:t> 2</a:t>
            </a:r>
            <a:r>
              <a:rPr i="1" lang="en-US" sz="4150">
                <a:solidFill>
                  <a:schemeClr val="dk1"/>
                </a:solidFill>
                <a:latin typeface="Times New Roman"/>
                <a:ea typeface="Times New Roman"/>
                <a:cs typeface="Times New Roman"/>
                <a:sym typeface="Times New Roman"/>
              </a:rPr>
              <a:t>bxy </a:t>
            </a:r>
            <a:r>
              <a:rPr lang="en-US" sz="4150">
                <a:solidFill>
                  <a:schemeClr val="dk1"/>
                </a:solidFill>
                <a:latin typeface="Noto Sans Symbols"/>
                <a:ea typeface="Noto Sans Symbols"/>
                <a:cs typeface="Noto Sans Symbols"/>
                <a:sym typeface="Noto Sans Symbols"/>
              </a:rPr>
              <a:t>+</a:t>
            </a:r>
            <a:r>
              <a:rPr lang="en-US" sz="4150">
                <a:solidFill>
                  <a:schemeClr val="dk1"/>
                </a:solidFill>
                <a:latin typeface="Times New Roman"/>
                <a:ea typeface="Times New Roman"/>
                <a:cs typeface="Times New Roman"/>
                <a:sym typeface="Times New Roman"/>
              </a:rPr>
              <a:t> </a:t>
            </a:r>
            <a:r>
              <a:rPr i="1" lang="en-US" sz="4150">
                <a:solidFill>
                  <a:schemeClr val="dk1"/>
                </a:solidFill>
                <a:latin typeface="Times New Roman"/>
                <a:ea typeface="Times New Roman"/>
                <a:cs typeface="Times New Roman"/>
                <a:sym typeface="Times New Roman"/>
              </a:rPr>
              <a:t>cy</a:t>
            </a:r>
            <a:r>
              <a:rPr baseline="30000" lang="en-US" sz="3600">
                <a:solidFill>
                  <a:schemeClr val="dk1"/>
                </a:solidFill>
                <a:latin typeface="Times New Roman"/>
                <a:ea typeface="Times New Roman"/>
                <a:cs typeface="Times New Roman"/>
                <a:sym typeface="Times New Roman"/>
              </a:rPr>
              <a:t>2	</a:t>
            </a:r>
            <a:r>
              <a:rPr lang="en-US" sz="4150">
                <a:solidFill>
                  <a:schemeClr val="dk1"/>
                </a:solidFill>
                <a:latin typeface="Noto Sans Symbols"/>
                <a:ea typeface="Noto Sans Symbols"/>
                <a:cs typeface="Noto Sans Symbols"/>
                <a:sym typeface="Noto Sans Symbols"/>
              </a:rPr>
              <a:t>+</a:t>
            </a:r>
            <a:r>
              <a:rPr lang="en-US" sz="4150">
                <a:solidFill>
                  <a:schemeClr val="dk1"/>
                </a:solidFill>
                <a:latin typeface="Times New Roman"/>
                <a:ea typeface="Times New Roman"/>
                <a:cs typeface="Times New Roman"/>
                <a:sym typeface="Times New Roman"/>
              </a:rPr>
              <a:t> 2</a:t>
            </a:r>
            <a:r>
              <a:rPr i="1" lang="en-US" sz="4150">
                <a:solidFill>
                  <a:schemeClr val="dk1"/>
                </a:solidFill>
                <a:latin typeface="Times New Roman"/>
                <a:ea typeface="Times New Roman"/>
                <a:cs typeface="Times New Roman"/>
                <a:sym typeface="Times New Roman"/>
              </a:rPr>
              <a:t>dx </a:t>
            </a:r>
            <a:r>
              <a:rPr lang="en-US" sz="4150">
                <a:solidFill>
                  <a:schemeClr val="dk1"/>
                </a:solidFill>
                <a:latin typeface="Noto Sans Symbols"/>
                <a:ea typeface="Noto Sans Symbols"/>
                <a:cs typeface="Noto Sans Symbols"/>
                <a:sym typeface="Noto Sans Symbols"/>
              </a:rPr>
              <a:t>+</a:t>
            </a:r>
            <a:r>
              <a:rPr lang="en-US" sz="4150">
                <a:solidFill>
                  <a:schemeClr val="dk1"/>
                </a:solidFill>
                <a:latin typeface="Times New Roman"/>
                <a:ea typeface="Times New Roman"/>
                <a:cs typeface="Times New Roman"/>
                <a:sym typeface="Times New Roman"/>
              </a:rPr>
              <a:t> 2</a:t>
            </a:r>
            <a:r>
              <a:rPr i="1" lang="en-US" sz="4150">
                <a:solidFill>
                  <a:schemeClr val="dk1"/>
                </a:solidFill>
                <a:latin typeface="Times New Roman"/>
                <a:ea typeface="Times New Roman"/>
                <a:cs typeface="Times New Roman"/>
                <a:sym typeface="Times New Roman"/>
              </a:rPr>
              <a:t>ey </a:t>
            </a:r>
            <a:r>
              <a:rPr lang="en-US" sz="4150">
                <a:solidFill>
                  <a:schemeClr val="dk1"/>
                </a:solidFill>
                <a:latin typeface="Noto Sans Symbols"/>
                <a:ea typeface="Noto Sans Symbols"/>
                <a:cs typeface="Noto Sans Symbols"/>
                <a:sym typeface="Noto Sans Symbols"/>
              </a:rPr>
              <a:t>+</a:t>
            </a:r>
            <a:r>
              <a:rPr lang="en-US" sz="4150">
                <a:solidFill>
                  <a:schemeClr val="dk1"/>
                </a:solidFill>
                <a:latin typeface="Times New Roman"/>
                <a:ea typeface="Times New Roman"/>
                <a:cs typeface="Times New Roman"/>
                <a:sym typeface="Times New Roman"/>
              </a:rPr>
              <a:t> </a:t>
            </a:r>
            <a:r>
              <a:rPr i="1" lang="en-US" sz="4150">
                <a:solidFill>
                  <a:schemeClr val="dk1"/>
                </a:solidFill>
                <a:latin typeface="Times New Roman"/>
                <a:ea typeface="Times New Roman"/>
                <a:cs typeface="Times New Roman"/>
                <a:sym typeface="Times New Roman"/>
              </a:rPr>
              <a:t>f	</a:t>
            </a:r>
            <a:r>
              <a:rPr lang="en-US" sz="4150">
                <a:solidFill>
                  <a:schemeClr val="dk1"/>
                </a:solidFill>
                <a:latin typeface="Noto Sans Symbols"/>
                <a:ea typeface="Noto Sans Symbols"/>
                <a:cs typeface="Noto Sans Symbols"/>
                <a:sym typeface="Noto Sans Symbols"/>
              </a:rPr>
              <a:t>=</a:t>
            </a:r>
            <a:r>
              <a:rPr lang="en-US" sz="4150">
                <a:solidFill>
                  <a:schemeClr val="dk1"/>
                </a:solidFill>
                <a:latin typeface="Times New Roman"/>
                <a:ea typeface="Times New Roman"/>
                <a:cs typeface="Times New Roman"/>
                <a:sym typeface="Times New Roman"/>
              </a:rPr>
              <a:t> 0</a:t>
            </a:r>
            <a:endParaRPr sz="4150">
              <a:solidFill>
                <a:schemeClr val="dk1"/>
              </a:solidFill>
              <a:latin typeface="Times New Roman"/>
              <a:ea typeface="Times New Roman"/>
              <a:cs typeface="Times New Roman"/>
              <a:sym typeface="Times New Roman"/>
            </a:endParaRPr>
          </a:p>
        </p:txBody>
      </p:sp>
      <p:sp>
        <p:nvSpPr>
          <p:cNvPr id="62" name="Google Shape;62;p9"/>
          <p:cNvSpPr txBox="1"/>
          <p:nvPr/>
        </p:nvSpPr>
        <p:spPr>
          <a:xfrm>
            <a:off x="1234694" y="3141979"/>
            <a:ext cx="640651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Any guess, why the factor 2 is used ?</a:t>
            </a:r>
            <a:endParaRPr sz="2400">
              <a:solidFill>
                <a:schemeClr val="dk1"/>
              </a:solidFill>
              <a:latin typeface="Verdana"/>
              <a:ea typeface="Verdana"/>
              <a:cs typeface="Verdana"/>
              <a:sym typeface="Verdana"/>
            </a:endParaRPr>
          </a:p>
        </p:txBody>
      </p:sp>
      <p:sp>
        <p:nvSpPr>
          <p:cNvPr id="63" name="Google Shape;63;p9"/>
          <p:cNvSpPr txBox="1"/>
          <p:nvPr/>
        </p:nvSpPr>
        <p:spPr>
          <a:xfrm>
            <a:off x="1092961" y="4531105"/>
            <a:ext cx="7284720" cy="1758314"/>
          </a:xfrm>
          <a:prstGeom prst="rect">
            <a:avLst/>
          </a:prstGeom>
          <a:noFill/>
          <a:ln>
            <a:noFill/>
          </a:ln>
        </p:spPr>
        <p:txBody>
          <a:bodyPr anchorCtr="0" anchor="t" bIns="0" lIns="0" spcFirstLastPara="1" rIns="0" wrap="square" tIns="12700">
            <a:spAutoFit/>
          </a:bodyPr>
          <a:lstStyle/>
          <a:p>
            <a:pPr indent="914400" lvl="0" marL="12700" marR="5080" rtl="0" algn="l">
              <a:lnSpc>
                <a:spcPct val="100000"/>
              </a:lnSpc>
              <a:spcBef>
                <a:spcPts val="0"/>
              </a:spcBef>
              <a:spcAft>
                <a:spcPts val="0"/>
              </a:spcAft>
              <a:buNone/>
            </a:pPr>
            <a:r>
              <a:rPr b="1" lang="en-US" sz="2400">
                <a:solidFill>
                  <a:srgbClr val="FFFFFF"/>
                </a:solidFill>
                <a:latin typeface="Verdana"/>
                <a:ea typeface="Verdana"/>
                <a:cs typeface="Verdana"/>
                <a:sym typeface="Verdana"/>
              </a:rPr>
              <a:t>This form of the expression, with the  coefficients, provide a wide variety of 2D  curve forms called:</a:t>
            </a:r>
            <a:endParaRPr sz="2400">
              <a:solidFill>
                <a:schemeClr val="dk1"/>
              </a:solidFill>
              <a:latin typeface="Verdana"/>
              <a:ea typeface="Verdana"/>
              <a:cs typeface="Verdana"/>
              <a:sym typeface="Verdana"/>
            </a:endParaRPr>
          </a:p>
          <a:p>
            <a:pPr indent="0" lvl="0" marL="3709670" marR="0" rtl="0" algn="l">
              <a:lnSpc>
                <a:spcPct val="100000"/>
              </a:lnSpc>
              <a:spcBef>
                <a:spcPts val="2120"/>
              </a:spcBef>
              <a:spcAft>
                <a:spcPts val="0"/>
              </a:spcAft>
              <a:buNone/>
            </a:pPr>
            <a:r>
              <a:rPr b="1" lang="en-US" sz="2400" u="sng">
                <a:solidFill>
                  <a:srgbClr val="FFCC00"/>
                </a:solidFill>
                <a:latin typeface="Verdana"/>
                <a:ea typeface="Verdana"/>
                <a:cs typeface="Verdana"/>
                <a:sym typeface="Verdana"/>
              </a:rPr>
              <a:t>CONIC SECTIONS</a:t>
            </a:r>
            <a:endParaRPr sz="2400">
              <a:solidFill>
                <a:schemeClr val="dk1"/>
              </a:solidFill>
              <a:latin typeface="Verdana"/>
              <a:ea typeface="Verdana"/>
              <a:cs typeface="Verdana"/>
              <a:sym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6"/>
          <p:cNvSpPr/>
          <p:nvPr/>
        </p:nvSpPr>
        <p:spPr>
          <a:xfrm>
            <a:off x="471677" y="1316736"/>
            <a:ext cx="6474460" cy="3409950"/>
          </a:xfrm>
          <a:custGeom>
            <a:rect b="b" l="l" r="r" t="t"/>
            <a:pathLst>
              <a:path extrusionOk="0" h="3409950" w="6474459">
                <a:moveTo>
                  <a:pt x="6473952" y="3409950"/>
                </a:moveTo>
                <a:lnTo>
                  <a:pt x="6473952" y="0"/>
                </a:lnTo>
                <a:lnTo>
                  <a:pt x="0" y="0"/>
                </a:lnTo>
                <a:lnTo>
                  <a:pt x="0" y="3409950"/>
                </a:lnTo>
                <a:lnTo>
                  <a:pt x="6473952" y="340995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57" name="Google Shape;657;p36"/>
          <p:cNvSpPr txBox="1"/>
          <p:nvPr/>
        </p:nvSpPr>
        <p:spPr>
          <a:xfrm>
            <a:off x="6611873" y="2510475"/>
            <a:ext cx="154305" cy="46799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658" name="Google Shape;658;p36"/>
          <p:cNvSpPr txBox="1"/>
          <p:nvPr/>
        </p:nvSpPr>
        <p:spPr>
          <a:xfrm>
            <a:off x="5682233" y="3928603"/>
            <a:ext cx="1083945" cy="46799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a:t>
            </a: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659" name="Google Shape;659;p36"/>
          <p:cNvSpPr txBox="1"/>
          <p:nvPr/>
        </p:nvSpPr>
        <p:spPr>
          <a:xfrm>
            <a:off x="5682233" y="2868684"/>
            <a:ext cx="1083945" cy="46799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a:t>
            </a: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660" name="Google Shape;660;p36"/>
          <p:cNvSpPr txBox="1"/>
          <p:nvPr/>
        </p:nvSpPr>
        <p:spPr>
          <a:xfrm>
            <a:off x="2788138" y="3928640"/>
            <a:ext cx="154305" cy="46799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661" name="Google Shape;661;p36"/>
          <p:cNvSpPr txBox="1"/>
          <p:nvPr/>
        </p:nvSpPr>
        <p:spPr>
          <a:xfrm>
            <a:off x="2518821" y="2798844"/>
            <a:ext cx="895350" cy="759460"/>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baseline="-25000" lang="en-US" sz="4350">
                <a:solidFill>
                  <a:schemeClr val="dk1"/>
                </a:solidFill>
                <a:latin typeface="Times New Roman"/>
                <a:ea typeface="Times New Roman"/>
                <a:cs typeface="Times New Roman"/>
                <a:sym typeface="Times New Roman"/>
              </a:rPr>
              <a:t>1</a:t>
            </a:r>
            <a:r>
              <a:rPr baseline="-25000" lang="en-US" sz="7200">
                <a:solidFill>
                  <a:schemeClr val="dk1"/>
                </a:solidFill>
                <a:latin typeface="Noto Sans Symbols"/>
                <a:ea typeface="Noto Sans Symbols"/>
                <a:cs typeface="Noto Sans Symbols"/>
                <a:sym typeface="Noto Sans Symbols"/>
              </a:rPr>
              <a:t>]</a:t>
            </a:r>
            <a:r>
              <a:rPr baseline="-25000" lang="en-US" sz="4350">
                <a:solidFill>
                  <a:schemeClr val="dk1"/>
                </a:solidFill>
                <a:latin typeface="Noto Sans Symbols"/>
                <a:ea typeface="Noto Sans Symbols"/>
                <a:cs typeface="Noto Sans Symbols"/>
                <a:sym typeface="Noto Sans Symbols"/>
              </a:rPr>
              <a:t>⎢</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3</a:t>
            </a:r>
            <a:endParaRPr sz="2900">
              <a:solidFill>
                <a:schemeClr val="dk1"/>
              </a:solidFill>
              <a:latin typeface="Times New Roman"/>
              <a:ea typeface="Times New Roman"/>
              <a:cs typeface="Times New Roman"/>
              <a:sym typeface="Times New Roman"/>
            </a:endParaRPr>
          </a:p>
        </p:txBody>
      </p:sp>
      <p:sp>
        <p:nvSpPr>
          <p:cNvPr id="662" name="Google Shape;662;p36"/>
          <p:cNvSpPr txBox="1"/>
          <p:nvPr/>
        </p:nvSpPr>
        <p:spPr>
          <a:xfrm>
            <a:off x="5365730" y="4241027"/>
            <a:ext cx="1426210" cy="467995"/>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baseline="30000" lang="en-US" sz="4350">
                <a:solidFill>
                  <a:schemeClr val="dk1"/>
                </a:solidFill>
                <a:latin typeface="Times New Roman"/>
                <a:ea typeface="Times New Roman"/>
                <a:cs typeface="Times New Roman"/>
                <a:sym typeface="Times New Roman"/>
              </a:rPr>
              <a:t>0 </a:t>
            </a:r>
            <a:r>
              <a:rPr lang="en-US" sz="2900">
                <a:solidFill>
                  <a:schemeClr val="dk1"/>
                </a:solidFill>
                <a:latin typeface="Noto Sans Symbols"/>
                <a:ea typeface="Noto Sans Symbols"/>
                <a:cs typeface="Noto Sans Symbols"/>
                <a:sym typeface="Noto Sans Symbols"/>
              </a:rPr>
              <a:t>⎦⎣</a:t>
            </a:r>
            <a:r>
              <a:rPr baseline="30000" i="1" lang="en-US" sz="4350">
                <a:solidFill>
                  <a:schemeClr val="dk1"/>
                </a:solidFill>
                <a:latin typeface="Times New Roman"/>
                <a:ea typeface="Times New Roman"/>
                <a:cs typeface="Times New Roman"/>
                <a:sym typeface="Times New Roman"/>
              </a:rPr>
              <a:t>P</a:t>
            </a:r>
            <a:r>
              <a:rPr baseline="30000" i="1" lang="en-US" sz="2550">
                <a:solidFill>
                  <a:schemeClr val="dk1"/>
                </a:solidFill>
                <a:latin typeface="Times New Roman"/>
                <a:ea typeface="Times New Roman"/>
                <a:cs typeface="Times New Roman"/>
                <a:sym typeface="Times New Roman"/>
              </a:rPr>
              <a:t>k </a:t>
            </a:r>
            <a:r>
              <a:rPr baseline="30000" lang="en-US" sz="2550">
                <a:solidFill>
                  <a:schemeClr val="dk1"/>
                </a:solidFill>
                <a:latin typeface="Noto Sans Symbols"/>
                <a:ea typeface="Noto Sans Symbols"/>
                <a:cs typeface="Noto Sans Symbols"/>
                <a:sym typeface="Noto Sans Symbols"/>
              </a:rPr>
              <a:t>+</a:t>
            </a:r>
            <a:r>
              <a:rPr baseline="30000" lang="en-US" sz="2550">
                <a:solidFill>
                  <a:schemeClr val="dk1"/>
                </a:solidFill>
                <a:latin typeface="Times New Roman"/>
                <a:ea typeface="Times New Roman"/>
                <a:cs typeface="Times New Roman"/>
                <a:sym typeface="Times New Roman"/>
              </a:rPr>
              <a:t>1 </a:t>
            </a:r>
            <a:r>
              <a:rPr baseline="30000" lang="en-US" sz="4350">
                <a:solidFill>
                  <a:schemeClr val="dk1"/>
                </a:solidFill>
                <a:latin typeface="Times New Roman"/>
                <a:ea typeface="Times New Roman"/>
                <a:cs typeface="Times New Roman"/>
                <a:sym typeface="Times New Roman"/>
              </a:rPr>
              <a:t>'</a:t>
            </a: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663" name="Google Shape;663;p36"/>
          <p:cNvSpPr txBox="1"/>
          <p:nvPr/>
        </p:nvSpPr>
        <p:spPr>
          <a:xfrm>
            <a:off x="5365730" y="3575813"/>
            <a:ext cx="1426210" cy="467995"/>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baseline="-25000" lang="en-US" sz="4350">
                <a:solidFill>
                  <a:schemeClr val="dk1"/>
                </a:solidFill>
                <a:latin typeface="Times New Roman"/>
                <a:ea typeface="Times New Roman"/>
                <a:cs typeface="Times New Roman"/>
                <a:sym typeface="Times New Roman"/>
              </a:rPr>
              <a:t>0 </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a:t>
            </a:r>
            <a:r>
              <a:rPr baseline="-25000" i="1" lang="en-US" sz="4350">
                <a:solidFill>
                  <a:schemeClr val="dk1"/>
                </a:solidFill>
                <a:latin typeface="Times New Roman"/>
                <a:ea typeface="Times New Roman"/>
                <a:cs typeface="Times New Roman"/>
                <a:sym typeface="Times New Roman"/>
              </a:rPr>
              <a:t>P</a:t>
            </a:r>
            <a:r>
              <a:rPr baseline="-25000" i="1" lang="en-US" sz="2550">
                <a:solidFill>
                  <a:schemeClr val="dk1"/>
                </a:solidFill>
                <a:latin typeface="Times New Roman"/>
                <a:ea typeface="Times New Roman"/>
                <a:cs typeface="Times New Roman"/>
                <a:sym typeface="Times New Roman"/>
              </a:rPr>
              <a:t>k </a:t>
            </a:r>
            <a:r>
              <a:rPr baseline="-25000" lang="en-US" sz="4350">
                <a:solidFill>
                  <a:schemeClr val="dk1"/>
                </a:solidFill>
                <a:latin typeface="Times New Roman"/>
                <a:ea typeface="Times New Roman"/>
                <a:cs typeface="Times New Roman"/>
                <a:sym typeface="Times New Roman"/>
              </a:rPr>
              <a:t>' </a:t>
            </a: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664" name="Google Shape;664;p36"/>
          <p:cNvSpPr txBox="1"/>
          <p:nvPr/>
        </p:nvSpPr>
        <p:spPr>
          <a:xfrm>
            <a:off x="5271234" y="3129959"/>
            <a:ext cx="1520825" cy="467995"/>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baseline="30000" lang="en-US" sz="4350">
                <a:solidFill>
                  <a:schemeClr val="dk1"/>
                </a:solidFill>
                <a:latin typeface="Noto Sans Symbols"/>
                <a:ea typeface="Noto Sans Symbols"/>
                <a:cs typeface="Noto Sans Symbols"/>
                <a:sym typeface="Noto Sans Symbols"/>
              </a:rPr>
              <a:t>−</a:t>
            </a:r>
            <a:r>
              <a:rPr baseline="30000" lang="en-US" sz="4350">
                <a:solidFill>
                  <a:schemeClr val="dk1"/>
                </a:solidFill>
                <a:latin typeface="Times New Roman"/>
                <a:ea typeface="Times New Roman"/>
                <a:cs typeface="Times New Roman"/>
                <a:sym typeface="Times New Roman"/>
              </a:rPr>
              <a:t>1</a:t>
            </a:r>
            <a:r>
              <a:rPr baseline="-25000" lang="en-US" sz="4350">
                <a:solidFill>
                  <a:schemeClr val="dk1"/>
                </a:solidFill>
                <a:latin typeface="Noto Sans Symbols"/>
                <a:ea typeface="Noto Sans Symbols"/>
                <a:cs typeface="Noto Sans Symbols"/>
                <a:sym typeface="Noto Sans Symbols"/>
              </a:rPr>
              <a:t>⎥⎢</a:t>
            </a:r>
            <a:r>
              <a:rPr baseline="-25000" lang="en-US" sz="4350">
                <a:solidFill>
                  <a:schemeClr val="dk1"/>
                </a:solidFill>
                <a:latin typeface="Times New Roman"/>
                <a:ea typeface="Times New Roman"/>
                <a:cs typeface="Times New Roman"/>
                <a:sym typeface="Times New Roman"/>
              </a:rPr>
              <a:t> </a:t>
            </a:r>
            <a:r>
              <a:rPr baseline="30000" i="1" lang="en-US" sz="4350">
                <a:solidFill>
                  <a:schemeClr val="dk1"/>
                </a:solidFill>
                <a:latin typeface="Times New Roman"/>
                <a:ea typeface="Times New Roman"/>
                <a:cs typeface="Times New Roman"/>
                <a:sym typeface="Times New Roman"/>
              </a:rPr>
              <a:t>P</a:t>
            </a:r>
            <a:r>
              <a:rPr i="1" lang="en-US" sz="1700">
                <a:solidFill>
                  <a:schemeClr val="dk1"/>
                </a:solidFill>
                <a:latin typeface="Times New Roman"/>
                <a:ea typeface="Times New Roman"/>
                <a:cs typeface="Times New Roman"/>
                <a:sym typeface="Times New Roman"/>
              </a:rPr>
              <a:t>k </a:t>
            </a:r>
            <a:r>
              <a:rPr lang="en-US" sz="1700">
                <a:solidFill>
                  <a:schemeClr val="dk1"/>
                </a:solidFill>
                <a:latin typeface="Noto Sans Symbols"/>
                <a:ea typeface="Noto Sans Symbols"/>
                <a:cs typeface="Noto Sans Symbols"/>
                <a:sym typeface="Noto Sans Symbols"/>
              </a:rPr>
              <a:t>+</a:t>
            </a:r>
            <a:r>
              <a:rPr lang="en-US" sz="1700">
                <a:solidFill>
                  <a:schemeClr val="dk1"/>
                </a:solidFill>
                <a:latin typeface="Times New Roman"/>
                <a:ea typeface="Times New Roman"/>
                <a:cs typeface="Times New Roman"/>
                <a:sym typeface="Times New Roman"/>
              </a:rPr>
              <a:t>1 </a:t>
            </a:r>
            <a:r>
              <a:rPr baseline="-25000" lang="en-US" sz="4350">
                <a:solidFill>
                  <a:schemeClr val="dk1"/>
                </a:solidFill>
                <a:latin typeface="Noto Sans Symbols"/>
                <a:ea typeface="Noto Sans Symbols"/>
                <a:cs typeface="Noto Sans Symbols"/>
                <a:sym typeface="Noto Sans Symbols"/>
              </a:rPr>
              <a:t>⎥</a:t>
            </a:r>
            <a:endParaRPr baseline="-25000" sz="4350">
              <a:solidFill>
                <a:schemeClr val="dk1"/>
              </a:solidFill>
              <a:latin typeface="Noto Sans Symbols"/>
              <a:ea typeface="Noto Sans Symbols"/>
              <a:cs typeface="Noto Sans Symbols"/>
              <a:sym typeface="Noto Sans Symbols"/>
            </a:endParaRPr>
          </a:p>
        </p:txBody>
      </p:sp>
      <p:sp>
        <p:nvSpPr>
          <p:cNvPr id="665" name="Google Shape;665;p36"/>
          <p:cNvSpPr txBox="1"/>
          <p:nvPr/>
        </p:nvSpPr>
        <p:spPr>
          <a:xfrm>
            <a:off x="2113057" y="3312054"/>
            <a:ext cx="115570" cy="46799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i="1" lang="en-US" sz="2900">
                <a:solidFill>
                  <a:schemeClr val="dk1"/>
                </a:solidFill>
                <a:latin typeface="Times New Roman"/>
                <a:ea typeface="Times New Roman"/>
                <a:cs typeface="Times New Roman"/>
                <a:sym typeface="Times New Roman"/>
              </a:rPr>
              <a:t>t</a:t>
            </a:r>
            <a:endParaRPr sz="2900">
              <a:solidFill>
                <a:schemeClr val="dk1"/>
              </a:solidFill>
              <a:latin typeface="Times New Roman"/>
              <a:ea typeface="Times New Roman"/>
              <a:cs typeface="Times New Roman"/>
              <a:sym typeface="Times New Roman"/>
            </a:endParaRPr>
          </a:p>
        </p:txBody>
      </p:sp>
      <p:sp>
        <p:nvSpPr>
          <p:cNvPr id="666" name="Google Shape;666;p36"/>
          <p:cNvSpPr txBox="1"/>
          <p:nvPr/>
        </p:nvSpPr>
        <p:spPr>
          <a:xfrm>
            <a:off x="1464357" y="3147484"/>
            <a:ext cx="312420" cy="467995"/>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baseline="-25000" i="1" lang="en-US" sz="4350">
                <a:solidFill>
                  <a:schemeClr val="dk1"/>
                </a:solidFill>
                <a:latin typeface="Times New Roman"/>
                <a:ea typeface="Times New Roman"/>
                <a:cs typeface="Times New Roman"/>
                <a:sym typeface="Times New Roman"/>
              </a:rPr>
              <a:t>t </a:t>
            </a:r>
            <a:r>
              <a:rPr lang="en-US" sz="1700">
                <a:solidFill>
                  <a:schemeClr val="dk1"/>
                </a:solidFill>
                <a:latin typeface="Times New Roman"/>
                <a:ea typeface="Times New Roman"/>
                <a:cs typeface="Times New Roman"/>
                <a:sym typeface="Times New Roman"/>
              </a:rPr>
              <a:t>2</a:t>
            </a:r>
            <a:endParaRPr sz="1700">
              <a:solidFill>
                <a:schemeClr val="dk1"/>
              </a:solidFill>
              <a:latin typeface="Times New Roman"/>
              <a:ea typeface="Times New Roman"/>
              <a:cs typeface="Times New Roman"/>
              <a:sym typeface="Times New Roman"/>
            </a:endParaRPr>
          </a:p>
        </p:txBody>
      </p:sp>
      <p:sp>
        <p:nvSpPr>
          <p:cNvPr id="667" name="Google Shape;667;p36"/>
          <p:cNvSpPr txBox="1"/>
          <p:nvPr/>
        </p:nvSpPr>
        <p:spPr>
          <a:xfrm>
            <a:off x="501896" y="3069353"/>
            <a:ext cx="658495" cy="759460"/>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a:t>
            </a:r>
            <a:r>
              <a:rPr lang="en-US" sz="4800">
                <a:solidFill>
                  <a:schemeClr val="dk1"/>
                </a:solidFill>
                <a:latin typeface="Noto Sans Symbols"/>
                <a:ea typeface="Noto Sans Symbols"/>
                <a:cs typeface="Noto Sans Symbols"/>
                <a:sym typeface="Noto Sans Symbols"/>
              </a:rPr>
              <a:t>[</a:t>
            </a:r>
            <a:r>
              <a:rPr i="1" lang="en-US" sz="2900">
                <a:solidFill>
                  <a:schemeClr val="dk1"/>
                </a:solidFill>
                <a:latin typeface="Times New Roman"/>
                <a:ea typeface="Times New Roman"/>
                <a:cs typeface="Times New Roman"/>
                <a:sym typeface="Times New Roman"/>
              </a:rPr>
              <a:t>t  </a:t>
            </a:r>
            <a:r>
              <a:rPr baseline="30000" lang="en-US" sz="2550">
                <a:solidFill>
                  <a:schemeClr val="dk1"/>
                </a:solidFill>
                <a:latin typeface="Times New Roman"/>
                <a:ea typeface="Times New Roman"/>
                <a:cs typeface="Times New Roman"/>
                <a:sym typeface="Times New Roman"/>
              </a:rPr>
              <a:t>3</a:t>
            </a:r>
            <a:endParaRPr baseline="30000" sz="2550">
              <a:solidFill>
                <a:schemeClr val="dk1"/>
              </a:solidFill>
              <a:latin typeface="Times New Roman"/>
              <a:ea typeface="Times New Roman"/>
              <a:cs typeface="Times New Roman"/>
              <a:sym typeface="Times New Roman"/>
            </a:endParaRPr>
          </a:p>
        </p:txBody>
      </p:sp>
      <p:sp>
        <p:nvSpPr>
          <p:cNvPr id="668" name="Google Shape;668;p36"/>
          <p:cNvSpPr txBox="1"/>
          <p:nvPr/>
        </p:nvSpPr>
        <p:spPr>
          <a:xfrm>
            <a:off x="500709" y="1162279"/>
            <a:ext cx="5988050" cy="3453765"/>
          </a:xfrm>
          <a:prstGeom prst="rect">
            <a:avLst/>
          </a:prstGeom>
          <a:noFill/>
          <a:ln>
            <a:noFill/>
          </a:ln>
        </p:spPr>
        <p:txBody>
          <a:bodyPr anchorCtr="0" anchor="t" bIns="0" lIns="0" spcFirstLastPara="1" rIns="0" wrap="square" tIns="123825">
            <a:spAutoFit/>
          </a:bodyPr>
          <a:lstStyle/>
          <a:p>
            <a:pPr indent="0" lvl="0" marL="38100" marR="0" rtl="0" algn="l">
              <a:lnSpc>
                <a:spcPct val="100000"/>
              </a:lnSpc>
              <a:spcBef>
                <a:spcPts val="0"/>
              </a:spcBef>
              <a:spcAft>
                <a:spcPts val="0"/>
              </a:spcAft>
              <a:buNone/>
            </a:pPr>
            <a:r>
              <a:rPr i="1" lang="en-US" sz="2900">
                <a:solidFill>
                  <a:schemeClr val="dk1"/>
                </a:solidFill>
                <a:latin typeface="Times New Roman"/>
                <a:ea typeface="Times New Roman"/>
                <a:cs typeface="Times New Roman"/>
                <a:sym typeface="Times New Roman"/>
              </a:rPr>
              <a:t>B </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a:t>
            </a:r>
            <a:r>
              <a:rPr i="1" lang="en-US" sz="2900">
                <a:solidFill>
                  <a:schemeClr val="dk1"/>
                </a:solidFill>
                <a:latin typeface="Times New Roman"/>
                <a:ea typeface="Times New Roman"/>
                <a:cs typeface="Times New Roman"/>
                <a:sym typeface="Times New Roman"/>
              </a:rPr>
              <a:t>T</a:t>
            </a:r>
            <a:r>
              <a:rPr lang="en-US" sz="2900">
                <a:solidFill>
                  <a:schemeClr val="dk1"/>
                </a:solidFill>
                <a:latin typeface="Times New Roman"/>
                <a:ea typeface="Times New Roman"/>
                <a:cs typeface="Times New Roman"/>
                <a:sym typeface="Times New Roman"/>
              </a:rPr>
              <a:t>.</a:t>
            </a:r>
            <a:r>
              <a:rPr i="1" lang="en-US" sz="2900">
                <a:solidFill>
                  <a:schemeClr val="dk1"/>
                </a:solidFill>
                <a:latin typeface="Times New Roman"/>
                <a:ea typeface="Times New Roman"/>
                <a:cs typeface="Times New Roman"/>
                <a:sym typeface="Times New Roman"/>
              </a:rPr>
              <a:t>M </a:t>
            </a:r>
            <a:r>
              <a:rPr lang="en-US" sz="2900">
                <a:solidFill>
                  <a:schemeClr val="dk1"/>
                </a:solidFill>
                <a:latin typeface="Times New Roman"/>
                <a:ea typeface="Times New Roman"/>
                <a:cs typeface="Times New Roman"/>
                <a:sym typeface="Times New Roman"/>
              </a:rPr>
              <a:t>;</a:t>
            </a:r>
            <a:endParaRPr sz="2900">
              <a:solidFill>
                <a:schemeClr val="dk1"/>
              </a:solidFill>
              <a:latin typeface="Times New Roman"/>
              <a:ea typeface="Times New Roman"/>
              <a:cs typeface="Times New Roman"/>
              <a:sym typeface="Times New Roman"/>
            </a:endParaRPr>
          </a:p>
          <a:p>
            <a:pPr indent="0" lvl="0" marL="38100" marR="0" rtl="0" algn="l">
              <a:lnSpc>
                <a:spcPct val="100000"/>
              </a:lnSpc>
              <a:spcBef>
                <a:spcPts val="875"/>
              </a:spcBef>
              <a:spcAft>
                <a:spcPts val="0"/>
              </a:spcAft>
              <a:buNone/>
            </a:pPr>
            <a:r>
              <a:rPr i="1" lang="en-US" sz="2900">
                <a:solidFill>
                  <a:schemeClr val="dk1"/>
                </a:solidFill>
                <a:latin typeface="Times New Roman"/>
                <a:ea typeface="Times New Roman"/>
                <a:cs typeface="Times New Roman"/>
                <a:sym typeface="Times New Roman"/>
              </a:rPr>
              <a:t>P</a:t>
            </a:r>
            <a:r>
              <a:rPr lang="en-US" sz="2900">
                <a:solidFill>
                  <a:schemeClr val="dk1"/>
                </a:solidFill>
                <a:latin typeface="Times New Roman"/>
                <a:ea typeface="Times New Roman"/>
                <a:cs typeface="Times New Roman"/>
                <a:sym typeface="Times New Roman"/>
              </a:rPr>
              <a:t>(</a:t>
            </a:r>
            <a:r>
              <a:rPr i="1" lang="en-US" sz="2900">
                <a:solidFill>
                  <a:schemeClr val="dk1"/>
                </a:solidFill>
                <a:latin typeface="Times New Roman"/>
                <a:ea typeface="Times New Roman"/>
                <a:cs typeface="Times New Roman"/>
                <a:sym typeface="Times New Roman"/>
              </a:rPr>
              <a:t>t</a:t>
            </a:r>
            <a:r>
              <a:rPr lang="en-US" sz="2900">
                <a:solidFill>
                  <a:schemeClr val="dk1"/>
                </a:solidFill>
                <a:latin typeface="Times New Roman"/>
                <a:ea typeface="Times New Roman"/>
                <a:cs typeface="Times New Roman"/>
                <a:sym typeface="Times New Roman"/>
              </a:rPr>
              <a:t>) </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a:t>
            </a:r>
            <a:r>
              <a:rPr i="1" lang="en-US" sz="2900">
                <a:solidFill>
                  <a:schemeClr val="dk1"/>
                </a:solidFill>
                <a:latin typeface="Times New Roman"/>
                <a:ea typeface="Times New Roman"/>
                <a:cs typeface="Times New Roman"/>
                <a:sym typeface="Times New Roman"/>
              </a:rPr>
              <a:t>T</a:t>
            </a:r>
            <a:r>
              <a:rPr lang="en-US" sz="2900">
                <a:solidFill>
                  <a:schemeClr val="dk1"/>
                </a:solidFill>
                <a:latin typeface="Times New Roman"/>
                <a:ea typeface="Times New Roman"/>
                <a:cs typeface="Times New Roman"/>
                <a:sym typeface="Times New Roman"/>
              </a:rPr>
              <a:t>.</a:t>
            </a:r>
            <a:r>
              <a:rPr i="1" lang="en-US" sz="2900">
                <a:solidFill>
                  <a:schemeClr val="dk1"/>
                </a:solidFill>
                <a:latin typeface="Times New Roman"/>
                <a:ea typeface="Times New Roman"/>
                <a:cs typeface="Times New Roman"/>
                <a:sym typeface="Times New Roman"/>
              </a:rPr>
              <a:t>M </a:t>
            </a:r>
            <a:r>
              <a:rPr lang="en-US" sz="2900">
                <a:solidFill>
                  <a:schemeClr val="dk1"/>
                </a:solidFill>
                <a:latin typeface="Times New Roman"/>
                <a:ea typeface="Times New Roman"/>
                <a:cs typeface="Times New Roman"/>
                <a:sym typeface="Times New Roman"/>
              </a:rPr>
              <a:t>.</a:t>
            </a:r>
            <a:r>
              <a:rPr i="1" lang="en-US" sz="2900">
                <a:solidFill>
                  <a:schemeClr val="dk1"/>
                </a:solidFill>
                <a:latin typeface="Times New Roman"/>
                <a:ea typeface="Times New Roman"/>
                <a:cs typeface="Times New Roman"/>
                <a:sym typeface="Times New Roman"/>
              </a:rPr>
              <a:t>G </a:t>
            </a: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a:p>
            <a:pPr indent="0" lvl="0" marL="2287270" marR="0" rtl="0" algn="l">
              <a:lnSpc>
                <a:spcPct val="100000"/>
              </a:lnSpc>
              <a:spcBef>
                <a:spcPts val="1735"/>
              </a:spcBef>
              <a:spcAft>
                <a:spcPts val="0"/>
              </a:spcAft>
              <a:buNone/>
            </a:pPr>
            <a:r>
              <a:rPr baseline="-25000" lang="en-US" sz="4350">
                <a:solidFill>
                  <a:schemeClr val="dk1"/>
                </a:solidFill>
                <a:latin typeface="Noto Sans Symbols"/>
                <a:ea typeface="Noto Sans Symbols"/>
                <a:cs typeface="Noto Sans Symbols"/>
                <a:sym typeface="Noto Sans Symbols"/>
              </a:rPr>
              <a:t>⎡</a:t>
            </a:r>
            <a:r>
              <a:rPr baseline="-25000" lang="en-US" sz="4350">
                <a:solidFill>
                  <a:schemeClr val="dk1"/>
                </a:solidFill>
                <a:latin typeface="Times New Roman"/>
                <a:ea typeface="Times New Roman"/>
                <a:cs typeface="Times New Roman"/>
                <a:sym typeface="Times New Roman"/>
              </a:rPr>
              <a:t> </a:t>
            </a:r>
            <a:r>
              <a:rPr lang="en-US" sz="2900">
                <a:solidFill>
                  <a:schemeClr val="dk1"/>
                </a:solidFill>
                <a:latin typeface="Times New Roman"/>
                <a:ea typeface="Times New Roman"/>
                <a:cs typeface="Times New Roman"/>
                <a:sym typeface="Times New Roman"/>
              </a:rPr>
              <a:t>2	</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2	1	1 </a:t>
            </a:r>
            <a:r>
              <a:rPr baseline="-25000" lang="en-US" sz="4350">
                <a:solidFill>
                  <a:schemeClr val="dk1"/>
                </a:solidFill>
                <a:latin typeface="Noto Sans Symbols"/>
                <a:ea typeface="Noto Sans Symbols"/>
                <a:cs typeface="Noto Sans Symbols"/>
                <a:sym typeface="Noto Sans Symbols"/>
              </a:rPr>
              <a:t>⎤⎡</a:t>
            </a:r>
            <a:r>
              <a:rPr baseline="-25000" lang="en-US" sz="4350">
                <a:solidFill>
                  <a:schemeClr val="dk1"/>
                </a:solidFill>
                <a:latin typeface="Times New Roman"/>
                <a:ea typeface="Times New Roman"/>
                <a:cs typeface="Times New Roman"/>
                <a:sym typeface="Times New Roman"/>
              </a:rPr>
              <a:t>	</a:t>
            </a:r>
            <a:r>
              <a:rPr i="1" lang="en-US" sz="2900">
                <a:solidFill>
                  <a:schemeClr val="dk1"/>
                </a:solidFill>
                <a:latin typeface="Times New Roman"/>
                <a:ea typeface="Times New Roman"/>
                <a:cs typeface="Times New Roman"/>
                <a:sym typeface="Times New Roman"/>
              </a:rPr>
              <a:t>P</a:t>
            </a:r>
            <a:r>
              <a:rPr baseline="-25000" i="1" lang="en-US" sz="2550">
                <a:solidFill>
                  <a:schemeClr val="dk1"/>
                </a:solidFill>
                <a:latin typeface="Times New Roman"/>
                <a:ea typeface="Times New Roman"/>
                <a:cs typeface="Times New Roman"/>
                <a:sym typeface="Times New Roman"/>
              </a:rPr>
              <a:t>k</a:t>
            </a:r>
            <a:endParaRPr baseline="-25000" sz="2550">
              <a:solidFill>
                <a:schemeClr val="dk1"/>
              </a:solidFill>
              <a:latin typeface="Times New Roman"/>
              <a:ea typeface="Times New Roman"/>
              <a:cs typeface="Times New Roman"/>
              <a:sym typeface="Times New Roman"/>
            </a:endParaRPr>
          </a:p>
          <a:p>
            <a:pPr indent="0" lvl="0" marL="2287270" marR="0" rtl="0" algn="l">
              <a:lnSpc>
                <a:spcPct val="100000"/>
              </a:lnSpc>
              <a:spcBef>
                <a:spcPts val="875"/>
              </a:spcBef>
              <a:spcAft>
                <a:spcPts val="0"/>
              </a:spcAft>
              <a:buNone/>
            </a:pPr>
            <a:r>
              <a:rPr baseline="30000" lang="en-US" sz="4350">
                <a:solidFill>
                  <a:schemeClr val="dk1"/>
                </a:solidFill>
                <a:latin typeface="Noto Sans Symbols"/>
                <a:ea typeface="Noto Sans Symbols"/>
                <a:cs typeface="Noto Sans Symbols"/>
                <a:sym typeface="Noto Sans Symbols"/>
              </a:rPr>
              <a:t>⎢</a:t>
            </a:r>
            <a:r>
              <a:rPr baseline="30000" lang="en-US" sz="4350">
                <a:solidFill>
                  <a:schemeClr val="dk1"/>
                </a:solidFill>
                <a:latin typeface="Times New Roman"/>
                <a:ea typeface="Times New Roman"/>
                <a:cs typeface="Times New Roman"/>
                <a:sym typeface="Times New Roman"/>
              </a:rPr>
              <a:t>	</a:t>
            </a:r>
            <a:r>
              <a:rPr lang="en-US" sz="2900">
                <a:solidFill>
                  <a:schemeClr val="dk1"/>
                </a:solidFill>
                <a:latin typeface="Times New Roman"/>
                <a:ea typeface="Times New Roman"/>
                <a:cs typeface="Times New Roman"/>
                <a:sym typeface="Times New Roman"/>
              </a:rPr>
              <a:t>3	</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2</a:t>
            </a:r>
            <a:endParaRPr sz="2900">
              <a:solidFill>
                <a:schemeClr val="dk1"/>
              </a:solidFill>
              <a:latin typeface="Times New Roman"/>
              <a:ea typeface="Times New Roman"/>
              <a:cs typeface="Times New Roman"/>
              <a:sym typeface="Times New Roman"/>
            </a:endParaRPr>
          </a:p>
          <a:p>
            <a:pPr indent="0" lvl="0" marL="2287270" marR="0" rtl="0" algn="l">
              <a:lnSpc>
                <a:spcPct val="100000"/>
              </a:lnSpc>
              <a:spcBef>
                <a:spcPts val="875"/>
              </a:spcBef>
              <a:spcAft>
                <a:spcPts val="0"/>
              </a:spcAft>
              <a:buNone/>
            </a:pPr>
            <a:r>
              <a:rPr baseline="30000" lang="en-US" sz="4350">
                <a:solidFill>
                  <a:schemeClr val="dk1"/>
                </a:solidFill>
                <a:latin typeface="Noto Sans Symbols"/>
                <a:ea typeface="Noto Sans Symbols"/>
                <a:cs typeface="Noto Sans Symbols"/>
                <a:sym typeface="Noto Sans Symbols"/>
              </a:rPr>
              <a:t>⎢</a:t>
            </a:r>
            <a:r>
              <a:rPr baseline="30000" lang="en-US" sz="4350">
                <a:solidFill>
                  <a:schemeClr val="dk1"/>
                </a:solidFill>
                <a:latin typeface="Times New Roman"/>
                <a:ea typeface="Times New Roman"/>
                <a:cs typeface="Times New Roman"/>
                <a:sym typeface="Times New Roman"/>
              </a:rPr>
              <a:t> </a:t>
            </a:r>
            <a:r>
              <a:rPr lang="en-US" sz="2900">
                <a:solidFill>
                  <a:schemeClr val="dk1"/>
                </a:solidFill>
                <a:latin typeface="Times New Roman"/>
                <a:ea typeface="Times New Roman"/>
                <a:cs typeface="Times New Roman"/>
                <a:sym typeface="Times New Roman"/>
              </a:rPr>
              <a:t>0	0	1</a:t>
            </a:r>
            <a:endParaRPr sz="2900">
              <a:solidFill>
                <a:schemeClr val="dk1"/>
              </a:solidFill>
              <a:latin typeface="Times New Roman"/>
              <a:ea typeface="Times New Roman"/>
              <a:cs typeface="Times New Roman"/>
              <a:sym typeface="Times New Roman"/>
            </a:endParaRPr>
          </a:p>
          <a:p>
            <a:pPr indent="0" lvl="0" marL="2287270" marR="0" rtl="0" algn="l">
              <a:lnSpc>
                <a:spcPct val="100000"/>
              </a:lnSpc>
              <a:spcBef>
                <a:spcPts val="875"/>
              </a:spcBef>
              <a:spcAft>
                <a:spcPts val="0"/>
              </a:spcAft>
              <a:buNone/>
            </a:pPr>
            <a:r>
              <a:rPr baseline="-25000" lang="en-US" sz="4350">
                <a:solidFill>
                  <a:schemeClr val="dk1"/>
                </a:solidFill>
                <a:latin typeface="Noto Sans Symbols"/>
                <a:ea typeface="Noto Sans Symbols"/>
                <a:cs typeface="Noto Sans Symbols"/>
                <a:sym typeface="Noto Sans Symbols"/>
              </a:rPr>
              <a:t>⎣</a:t>
            </a:r>
            <a:r>
              <a:rPr baseline="-25000" lang="en-US" sz="4350">
                <a:solidFill>
                  <a:schemeClr val="dk1"/>
                </a:solidFill>
                <a:latin typeface="Times New Roman"/>
                <a:ea typeface="Times New Roman"/>
                <a:cs typeface="Times New Roman"/>
                <a:sym typeface="Times New Roman"/>
              </a:rPr>
              <a:t> </a:t>
            </a:r>
            <a:r>
              <a:rPr lang="en-US" sz="2900">
                <a:solidFill>
                  <a:schemeClr val="dk1"/>
                </a:solidFill>
                <a:latin typeface="Times New Roman"/>
                <a:ea typeface="Times New Roman"/>
                <a:cs typeface="Times New Roman"/>
                <a:sym typeface="Times New Roman"/>
              </a:rPr>
              <a:t>1	0	0</a:t>
            </a:r>
            <a:endParaRPr sz="2900">
              <a:solidFill>
                <a:schemeClr val="dk1"/>
              </a:solidFill>
              <a:latin typeface="Times New Roman"/>
              <a:ea typeface="Times New Roman"/>
              <a:cs typeface="Times New Roman"/>
              <a:sym typeface="Times New Roman"/>
            </a:endParaRPr>
          </a:p>
        </p:txBody>
      </p:sp>
      <p:sp>
        <p:nvSpPr>
          <p:cNvPr id="669" name="Google Shape;669;p36"/>
          <p:cNvSpPr txBox="1"/>
          <p:nvPr/>
        </p:nvSpPr>
        <p:spPr>
          <a:xfrm>
            <a:off x="1746007" y="487172"/>
            <a:ext cx="6726555" cy="879475"/>
          </a:xfrm>
          <a:prstGeom prst="rect">
            <a:avLst/>
          </a:prstGeom>
          <a:noFill/>
          <a:ln>
            <a:noFill/>
          </a:ln>
        </p:spPr>
        <p:txBody>
          <a:bodyPr anchorCtr="0" anchor="t" bIns="0" lIns="0" spcFirstLastPara="1" rIns="0" wrap="square" tIns="12700">
            <a:spAutoFit/>
          </a:bodyPr>
          <a:lstStyle/>
          <a:p>
            <a:pPr indent="1969135" lvl="0" marL="12700" marR="5080" rtl="0" algn="l">
              <a:lnSpc>
                <a:spcPct val="100000"/>
              </a:lnSpc>
              <a:spcBef>
                <a:spcPts val="0"/>
              </a:spcBef>
              <a:spcAft>
                <a:spcPts val="0"/>
              </a:spcAft>
              <a:buNone/>
            </a:pPr>
            <a:r>
              <a:rPr b="1" lang="en-US" sz="2800">
                <a:solidFill>
                  <a:srgbClr val="FFCC00"/>
                </a:solidFill>
                <a:latin typeface="Verdana"/>
                <a:ea typeface="Verdana"/>
                <a:cs typeface="Verdana"/>
                <a:sym typeface="Verdana"/>
              </a:rPr>
              <a:t>Equation of a  normalized cubic spline segment:</a:t>
            </a:r>
            <a:endParaRPr sz="2800">
              <a:solidFill>
                <a:schemeClr val="dk1"/>
              </a:solidFill>
              <a:latin typeface="Verdana"/>
              <a:ea typeface="Verdana"/>
              <a:cs typeface="Verdana"/>
              <a:sym typeface="Verdana"/>
            </a:endParaRPr>
          </a:p>
        </p:txBody>
      </p:sp>
      <p:sp>
        <p:nvSpPr>
          <p:cNvPr id="670" name="Google Shape;670;p36"/>
          <p:cNvSpPr txBox="1"/>
          <p:nvPr/>
        </p:nvSpPr>
        <p:spPr>
          <a:xfrm>
            <a:off x="7608061" y="2082800"/>
            <a:ext cx="1595755" cy="299720"/>
          </a:xfrm>
          <a:prstGeom prst="rect">
            <a:avLst/>
          </a:prstGeom>
          <a:noFill/>
          <a:ln>
            <a:noFill/>
          </a:ln>
        </p:spPr>
        <p:txBody>
          <a:bodyPr anchorCtr="0" anchor="t" bIns="0" lIns="0" spcFirstLastPara="1" rIns="0" wrap="square" tIns="12700">
            <a:spAutoFit/>
          </a:bodyPr>
          <a:lstStyle/>
          <a:p>
            <a:pPr indent="0" lvl="0" marL="50800" marR="0" rtl="0" algn="l">
              <a:lnSpc>
                <a:spcPct val="100000"/>
              </a:lnSpc>
              <a:spcBef>
                <a:spcPts val="0"/>
              </a:spcBef>
              <a:spcAft>
                <a:spcPts val="0"/>
              </a:spcAft>
              <a:buNone/>
            </a:pPr>
            <a:r>
              <a:rPr b="1" lang="en-US" sz="1800">
                <a:solidFill>
                  <a:srgbClr val="FFFF99"/>
                </a:solidFill>
                <a:latin typeface="Verdana"/>
                <a:ea typeface="Verdana"/>
                <a:cs typeface="Verdana"/>
                <a:sym typeface="Verdana"/>
              </a:rPr>
              <a:t>Use, t</a:t>
            </a:r>
            <a:r>
              <a:rPr b="1" baseline="-25000" lang="en-US" sz="1800">
                <a:solidFill>
                  <a:srgbClr val="FFFF99"/>
                </a:solidFill>
                <a:latin typeface="Verdana"/>
                <a:ea typeface="Verdana"/>
                <a:cs typeface="Verdana"/>
                <a:sym typeface="Verdana"/>
              </a:rPr>
              <a:t>2	</a:t>
            </a:r>
            <a:r>
              <a:rPr b="1" lang="en-US" sz="1800">
                <a:solidFill>
                  <a:srgbClr val="FFFF99"/>
                </a:solidFill>
                <a:latin typeface="Verdana"/>
                <a:ea typeface="Verdana"/>
                <a:cs typeface="Verdana"/>
                <a:sym typeface="Verdana"/>
              </a:rPr>
              <a:t>= 1;</a:t>
            </a:r>
            <a:endParaRPr sz="1800">
              <a:solidFill>
                <a:schemeClr val="dk1"/>
              </a:solidFill>
              <a:latin typeface="Verdana"/>
              <a:ea typeface="Verdana"/>
              <a:cs typeface="Verdana"/>
              <a:sym typeface="Verdana"/>
            </a:endParaRPr>
          </a:p>
        </p:txBody>
      </p:sp>
      <p:sp>
        <p:nvSpPr>
          <p:cNvPr id="671" name="Google Shape;671;p36"/>
          <p:cNvSpPr/>
          <p:nvPr/>
        </p:nvSpPr>
        <p:spPr>
          <a:xfrm>
            <a:off x="2378201" y="4810505"/>
            <a:ext cx="7223125" cy="2505075"/>
          </a:xfrm>
          <a:custGeom>
            <a:rect b="b" l="l" r="r" t="t"/>
            <a:pathLst>
              <a:path extrusionOk="0" h="2505075" w="7223125">
                <a:moveTo>
                  <a:pt x="7222998" y="2504694"/>
                </a:moveTo>
                <a:lnTo>
                  <a:pt x="7222998" y="0"/>
                </a:lnTo>
                <a:lnTo>
                  <a:pt x="0" y="0"/>
                </a:lnTo>
                <a:lnTo>
                  <a:pt x="0" y="2504694"/>
                </a:lnTo>
                <a:lnTo>
                  <a:pt x="7222998" y="2504694"/>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2" name="Google Shape;672;p36"/>
          <p:cNvSpPr txBox="1"/>
          <p:nvPr/>
        </p:nvSpPr>
        <p:spPr>
          <a:xfrm>
            <a:off x="6801378" y="5799898"/>
            <a:ext cx="2819400" cy="50673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baseline="30000" lang="en-US" sz="4725">
                <a:solidFill>
                  <a:schemeClr val="dk1"/>
                </a:solidFill>
                <a:latin typeface="Noto Sans Symbols"/>
                <a:ea typeface="Noto Sans Symbols"/>
                <a:cs typeface="Noto Sans Symbols"/>
                <a:sym typeface="Noto Sans Symbols"/>
              </a:rPr>
              <a:t>⎥</a:t>
            </a:r>
            <a:r>
              <a:rPr baseline="30000" lang="en-US" sz="4725">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M</a:t>
            </a:r>
            <a:r>
              <a:rPr baseline="-25000" i="1" lang="en-US" sz="2775">
                <a:solidFill>
                  <a:schemeClr val="dk1"/>
                </a:solidFill>
                <a:latin typeface="Times New Roman"/>
                <a:ea typeface="Times New Roman"/>
                <a:cs typeface="Times New Roman"/>
                <a:sym typeface="Times New Roman"/>
              </a:rPr>
              <a:t>H</a:t>
            </a:r>
            <a:r>
              <a:rPr i="1" lang="en-US" sz="3150">
                <a:solidFill>
                  <a:schemeClr val="dk1"/>
                </a:solidFill>
                <a:latin typeface="Times New Roman"/>
                <a:ea typeface="Times New Roman"/>
                <a:cs typeface="Times New Roman"/>
                <a:sym typeface="Times New Roman"/>
              </a:rPr>
              <a:t>G	</a:t>
            </a:r>
            <a:r>
              <a:rPr lang="en-US" sz="3150">
                <a:solidFill>
                  <a:schemeClr val="dk1"/>
                </a:solidFill>
                <a:latin typeface="Times New Roman"/>
                <a:ea typeface="Times New Roman"/>
                <a:cs typeface="Times New Roman"/>
                <a:sym typeface="Times New Roman"/>
              </a:rPr>
              <a:t>(</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CF</a:t>
            </a:r>
            <a:r>
              <a:rPr lang="en-US" sz="3150">
                <a:solidFill>
                  <a:schemeClr val="dk1"/>
                </a:solidFill>
                <a:latin typeface="Times New Roman"/>
                <a:ea typeface="Times New Roman"/>
                <a:cs typeface="Times New Roman"/>
                <a:sym typeface="Times New Roman"/>
              </a:rPr>
              <a:t>);</a:t>
            </a:r>
            <a:endParaRPr sz="3150">
              <a:solidFill>
                <a:schemeClr val="dk1"/>
              </a:solidFill>
              <a:latin typeface="Times New Roman"/>
              <a:ea typeface="Times New Roman"/>
              <a:cs typeface="Times New Roman"/>
              <a:sym typeface="Times New Roman"/>
            </a:endParaRPr>
          </a:p>
        </p:txBody>
      </p:sp>
      <p:sp>
        <p:nvSpPr>
          <p:cNvPr id="673" name="Google Shape;673;p36"/>
          <p:cNvSpPr txBox="1"/>
          <p:nvPr/>
        </p:nvSpPr>
        <p:spPr>
          <a:xfrm>
            <a:off x="5302006" y="6469791"/>
            <a:ext cx="1691639" cy="50673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674" name="Google Shape;674;p36"/>
          <p:cNvSpPr txBox="1"/>
          <p:nvPr/>
        </p:nvSpPr>
        <p:spPr>
          <a:xfrm>
            <a:off x="5302006" y="5701714"/>
            <a:ext cx="594360" cy="50673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675" name="Google Shape;675;p36"/>
          <p:cNvSpPr txBox="1"/>
          <p:nvPr/>
        </p:nvSpPr>
        <p:spPr>
          <a:xfrm>
            <a:off x="5085319" y="5985966"/>
            <a:ext cx="1933575" cy="1228090"/>
          </a:xfrm>
          <a:prstGeom prst="rect">
            <a:avLst/>
          </a:prstGeom>
          <a:noFill/>
          <a:ln>
            <a:noFill/>
          </a:ln>
        </p:spPr>
        <p:txBody>
          <a:bodyPr anchorCtr="0" anchor="t" bIns="0" lIns="0" spcFirstLastPara="1" rIns="0" wrap="square" tIns="133350">
            <a:spAutoFit/>
          </a:bodyPr>
          <a:lstStyle/>
          <a:p>
            <a:pPr indent="0" lvl="0" marL="25400" marR="0" rtl="0" algn="l">
              <a:lnSpc>
                <a:spcPct val="100000"/>
              </a:lnSpc>
              <a:spcBef>
                <a:spcPts val="0"/>
              </a:spcBef>
              <a:spcAft>
                <a:spcPts val="0"/>
              </a:spcAft>
              <a:buNone/>
            </a:pPr>
            <a:r>
              <a:rPr lang="en-US" sz="3150">
                <a:solidFill>
                  <a:schemeClr val="dk1"/>
                </a:solidFill>
                <a:latin typeface="Times New Roman"/>
                <a:ea typeface="Times New Roman"/>
                <a:cs typeface="Times New Roman"/>
                <a:sym typeface="Times New Roman"/>
              </a:rPr>
              <a:t>1</a:t>
            </a:r>
            <a:r>
              <a:rPr baseline="30000" lang="en-US" sz="4725">
                <a:solidFill>
                  <a:schemeClr val="dk1"/>
                </a:solidFill>
                <a:latin typeface="Noto Sans Symbols"/>
                <a:ea typeface="Noto Sans Symbols"/>
                <a:cs typeface="Noto Sans Symbols"/>
                <a:sym typeface="Noto Sans Symbols"/>
              </a:rPr>
              <a:t>⎥</a:t>
            </a:r>
            <a:r>
              <a:rPr baseline="30000" lang="en-US" sz="4725">
                <a:solidFill>
                  <a:schemeClr val="dk1"/>
                </a:solidFill>
                <a:latin typeface="Times New Roman"/>
                <a:ea typeface="Times New Roman"/>
                <a:cs typeface="Times New Roman"/>
                <a:sym typeface="Times New Roman"/>
              </a:rPr>
              <a:t>	</a:t>
            </a:r>
            <a:r>
              <a:rPr baseline="30000" lang="en-US" sz="4725">
                <a:solidFill>
                  <a:schemeClr val="dk1"/>
                </a:solidFill>
                <a:latin typeface="Noto Sans Symbols"/>
                <a:ea typeface="Noto Sans Symbols"/>
                <a:cs typeface="Noto Sans Symbols"/>
                <a:sym typeface="Noto Sans Symbols"/>
              </a:rPr>
              <a:t>⎢</a:t>
            </a:r>
            <a:r>
              <a:rPr i="1" lang="en-US" sz="3150">
                <a:solidFill>
                  <a:schemeClr val="dk1"/>
                </a:solidFill>
                <a:latin typeface="Times New Roman"/>
                <a:ea typeface="Times New Roman"/>
                <a:cs typeface="Times New Roman"/>
                <a:sym typeface="Times New Roman"/>
              </a:rPr>
              <a:t>DP</a:t>
            </a:r>
            <a:r>
              <a:rPr lang="en-US" sz="3150">
                <a:solidFill>
                  <a:schemeClr val="dk1"/>
                </a:solidFill>
                <a:latin typeface="Times New Roman"/>
                <a:ea typeface="Times New Roman"/>
                <a:cs typeface="Times New Roman"/>
                <a:sym typeface="Times New Roman"/>
              </a:rPr>
              <a:t>(0)</a:t>
            </a:r>
            <a:r>
              <a:rPr baseline="30000" lang="en-US" sz="4725">
                <a:solidFill>
                  <a:schemeClr val="dk1"/>
                </a:solidFill>
                <a:latin typeface="Noto Sans Symbols"/>
                <a:ea typeface="Noto Sans Symbols"/>
                <a:cs typeface="Noto Sans Symbols"/>
                <a:sym typeface="Noto Sans Symbols"/>
              </a:rPr>
              <a:t>⎥</a:t>
            </a:r>
            <a:endParaRPr baseline="30000" sz="4725">
              <a:solidFill>
                <a:schemeClr val="dk1"/>
              </a:solidFill>
              <a:latin typeface="Noto Sans Symbols"/>
              <a:ea typeface="Noto Sans Symbols"/>
              <a:cs typeface="Noto Sans Symbols"/>
              <a:sym typeface="Noto Sans Symbols"/>
            </a:endParaRPr>
          </a:p>
          <a:p>
            <a:pPr indent="0" lvl="0" marL="27940" marR="0" rtl="0" algn="l">
              <a:lnSpc>
                <a:spcPct val="100000"/>
              </a:lnSpc>
              <a:spcBef>
                <a:spcPts val="955"/>
              </a:spcBef>
              <a:spcAft>
                <a:spcPts val="0"/>
              </a:spcAft>
              <a:buNone/>
            </a:pPr>
            <a:r>
              <a:rPr lang="en-US" sz="3150">
                <a:solidFill>
                  <a:schemeClr val="dk1"/>
                </a:solidFill>
                <a:latin typeface="Times New Roman"/>
                <a:ea typeface="Times New Roman"/>
                <a:cs typeface="Times New Roman"/>
                <a:sym typeface="Times New Roman"/>
              </a:rPr>
              <a:t>0</a:t>
            </a:r>
            <a:r>
              <a:rPr baseline="-25000" lang="en-US" sz="4725">
                <a:solidFill>
                  <a:schemeClr val="dk1"/>
                </a:solidFill>
                <a:latin typeface="Noto Sans Symbols"/>
                <a:ea typeface="Noto Sans Symbols"/>
                <a:cs typeface="Noto Sans Symbols"/>
                <a:sym typeface="Noto Sans Symbols"/>
              </a:rPr>
              <a:t>⎦</a:t>
            </a:r>
            <a:r>
              <a:rPr baseline="-25000" lang="en-US" sz="4725">
                <a:solidFill>
                  <a:schemeClr val="dk1"/>
                </a:solidFill>
                <a:latin typeface="Times New Roman"/>
                <a:ea typeface="Times New Roman"/>
                <a:cs typeface="Times New Roman"/>
                <a:sym typeface="Times New Roman"/>
              </a:rPr>
              <a:t>	</a:t>
            </a:r>
            <a:r>
              <a:rPr baseline="-25000" lang="en-US" sz="4725">
                <a:solidFill>
                  <a:schemeClr val="dk1"/>
                </a:solidFill>
                <a:latin typeface="Noto Sans Symbols"/>
                <a:ea typeface="Noto Sans Symbols"/>
                <a:cs typeface="Noto Sans Symbols"/>
                <a:sym typeface="Noto Sans Symbols"/>
              </a:rPr>
              <a:t>⎣</a:t>
            </a:r>
            <a:r>
              <a:rPr baseline="-25000" lang="en-US" sz="4725">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DP</a:t>
            </a:r>
            <a:r>
              <a:rPr lang="en-US" sz="3150">
                <a:solidFill>
                  <a:schemeClr val="dk1"/>
                </a:solidFill>
                <a:latin typeface="Times New Roman"/>
                <a:ea typeface="Times New Roman"/>
                <a:cs typeface="Times New Roman"/>
                <a:sym typeface="Times New Roman"/>
              </a:rPr>
              <a:t>(1)</a:t>
            </a:r>
            <a:r>
              <a:rPr baseline="-25000" lang="en-US" sz="4725">
                <a:solidFill>
                  <a:schemeClr val="dk1"/>
                </a:solidFill>
                <a:latin typeface="Noto Sans Symbols"/>
                <a:ea typeface="Noto Sans Symbols"/>
                <a:cs typeface="Noto Sans Symbols"/>
                <a:sym typeface="Noto Sans Symbols"/>
              </a:rPr>
              <a:t>⎦</a:t>
            </a:r>
            <a:endParaRPr baseline="-25000" sz="4725">
              <a:solidFill>
                <a:schemeClr val="dk1"/>
              </a:solidFill>
              <a:latin typeface="Noto Sans Symbols"/>
              <a:ea typeface="Noto Sans Symbols"/>
              <a:cs typeface="Noto Sans Symbols"/>
              <a:sym typeface="Noto Sans Symbols"/>
            </a:endParaRPr>
          </a:p>
        </p:txBody>
      </p:sp>
      <p:sp>
        <p:nvSpPr>
          <p:cNvPr id="676" name="Google Shape;676;p36"/>
          <p:cNvSpPr txBox="1"/>
          <p:nvPr/>
        </p:nvSpPr>
        <p:spPr>
          <a:xfrm>
            <a:off x="3404616" y="6469831"/>
            <a:ext cx="167005" cy="50673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677" name="Google Shape;677;p36"/>
          <p:cNvSpPr txBox="1"/>
          <p:nvPr/>
        </p:nvSpPr>
        <p:spPr>
          <a:xfrm>
            <a:off x="3379216" y="5317716"/>
            <a:ext cx="404495" cy="50673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baseline="-25000" lang="en-US" sz="4725">
                <a:solidFill>
                  <a:schemeClr val="dk1"/>
                </a:solidFill>
                <a:latin typeface="Times New Roman"/>
                <a:ea typeface="Times New Roman"/>
                <a:cs typeface="Times New Roman"/>
                <a:sym typeface="Times New Roman"/>
              </a:rPr>
              <a:t>1</a:t>
            </a:r>
            <a:endParaRPr baseline="-25000" sz="4725">
              <a:solidFill>
                <a:schemeClr val="dk1"/>
              </a:solidFill>
              <a:latin typeface="Times New Roman"/>
              <a:ea typeface="Times New Roman"/>
              <a:cs typeface="Times New Roman"/>
              <a:sym typeface="Times New Roman"/>
            </a:endParaRPr>
          </a:p>
        </p:txBody>
      </p:sp>
      <p:sp>
        <p:nvSpPr>
          <p:cNvPr id="678" name="Google Shape;678;p36"/>
          <p:cNvSpPr txBox="1"/>
          <p:nvPr/>
        </p:nvSpPr>
        <p:spPr>
          <a:xfrm>
            <a:off x="2439210" y="6469911"/>
            <a:ext cx="606425" cy="50673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679" name="Google Shape;679;p36"/>
          <p:cNvSpPr txBox="1"/>
          <p:nvPr/>
        </p:nvSpPr>
        <p:spPr>
          <a:xfrm>
            <a:off x="2439210" y="6085873"/>
            <a:ext cx="606425" cy="50673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baseline="-25000" i="1" lang="en-US" sz="4725">
                <a:solidFill>
                  <a:schemeClr val="dk1"/>
                </a:solidFill>
                <a:latin typeface="Times New Roman"/>
                <a:ea typeface="Times New Roman"/>
                <a:cs typeface="Times New Roman"/>
                <a:sym typeface="Times New Roman"/>
              </a:rPr>
              <a:t>C</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680" name="Google Shape;680;p36"/>
          <p:cNvSpPr txBox="1"/>
          <p:nvPr/>
        </p:nvSpPr>
        <p:spPr>
          <a:xfrm>
            <a:off x="2413810" y="5701834"/>
            <a:ext cx="1183005" cy="50673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25000" lang="en-US" sz="4725">
                <a:solidFill>
                  <a:schemeClr val="dk1"/>
                </a:solidFill>
                <a:latin typeface="Noto Sans Symbols"/>
                <a:ea typeface="Noto Sans Symbols"/>
                <a:cs typeface="Noto Sans Symbols"/>
                <a:sym typeface="Noto Sans Symbols"/>
              </a:rPr>
              <a:t>=</a:t>
            </a:r>
            <a:r>
              <a:rPr baseline="-25000" lang="en-US" sz="4725">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681" name="Google Shape;681;p36"/>
          <p:cNvSpPr txBox="1"/>
          <p:nvPr/>
        </p:nvSpPr>
        <p:spPr>
          <a:xfrm>
            <a:off x="2413810" y="5317796"/>
            <a:ext cx="657225" cy="50673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baseline="-25000" i="1" lang="en-US" sz="4725">
                <a:solidFill>
                  <a:schemeClr val="dk1"/>
                </a:solidFill>
                <a:latin typeface="Times New Roman"/>
                <a:ea typeface="Times New Roman"/>
                <a:cs typeface="Times New Roman"/>
                <a:sym typeface="Times New Roman"/>
              </a:rPr>
              <a:t>B</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682" name="Google Shape;682;p36"/>
          <p:cNvSpPr txBox="1"/>
          <p:nvPr/>
        </p:nvSpPr>
        <p:spPr>
          <a:xfrm>
            <a:off x="2413810" y="6803696"/>
            <a:ext cx="657225" cy="50673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baseline="30000" i="1" lang="en-US" sz="4725">
                <a:solidFill>
                  <a:schemeClr val="dk1"/>
                </a:solidFill>
                <a:latin typeface="Times New Roman"/>
                <a:ea typeface="Times New Roman"/>
                <a:cs typeface="Times New Roman"/>
                <a:sym typeface="Times New Roman"/>
              </a:rPr>
              <a:t>D</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683" name="Google Shape;683;p36"/>
          <p:cNvSpPr txBox="1"/>
          <p:nvPr/>
        </p:nvSpPr>
        <p:spPr>
          <a:xfrm>
            <a:off x="2439210" y="4933757"/>
            <a:ext cx="606425" cy="50673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30000" i="1" lang="en-US" sz="4725">
                <a:solidFill>
                  <a:schemeClr val="dk1"/>
                </a:solidFill>
                <a:latin typeface="Times New Roman"/>
                <a:ea typeface="Times New Roman"/>
                <a:cs typeface="Times New Roman"/>
                <a:sym typeface="Times New Roman"/>
              </a:rPr>
              <a:t>A</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684" name="Google Shape;684;p36"/>
          <p:cNvSpPr txBox="1"/>
          <p:nvPr/>
        </p:nvSpPr>
        <p:spPr>
          <a:xfrm>
            <a:off x="3353816" y="4784318"/>
            <a:ext cx="3716020" cy="2429510"/>
          </a:xfrm>
          <a:prstGeom prst="rect">
            <a:avLst/>
          </a:prstGeom>
          <a:noFill/>
          <a:ln>
            <a:noFill/>
          </a:ln>
        </p:spPr>
        <p:txBody>
          <a:bodyPr anchorCtr="0" anchor="t" bIns="0" lIns="0" spcFirstLastPara="1" rIns="0" wrap="square" tIns="133350">
            <a:spAutoFit/>
          </a:bodyPr>
          <a:lstStyle/>
          <a:p>
            <a:pPr indent="0" lvl="0" marL="0" marR="81280" rtl="0" algn="r">
              <a:lnSpc>
                <a:spcPct val="100000"/>
              </a:lnSpc>
              <a:spcBef>
                <a:spcPts val="0"/>
              </a:spcBef>
              <a:spcAft>
                <a:spcPts val="0"/>
              </a:spcAft>
              <a:buNone/>
            </a:pPr>
            <a:r>
              <a:rPr baseline="-25000" lang="en-US" sz="4725">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0	0	0	1</a:t>
            </a:r>
            <a:r>
              <a:rPr baseline="-25000" lang="en-US" sz="4725">
                <a:solidFill>
                  <a:schemeClr val="dk1"/>
                </a:solidFill>
                <a:latin typeface="Noto Sans Symbols"/>
                <a:ea typeface="Noto Sans Symbols"/>
                <a:cs typeface="Noto Sans Symbols"/>
                <a:sym typeface="Noto Sans Symbols"/>
              </a:rPr>
              <a:t>⎤</a:t>
            </a:r>
            <a:r>
              <a:rPr baseline="30000" lang="en-US" sz="2775">
                <a:solidFill>
                  <a:schemeClr val="dk1"/>
                </a:solidFill>
                <a:latin typeface="Noto Sans Symbols"/>
                <a:ea typeface="Noto Sans Symbols"/>
                <a:cs typeface="Noto Sans Symbols"/>
                <a:sym typeface="Noto Sans Symbols"/>
              </a:rPr>
              <a:t>−</a:t>
            </a:r>
            <a:r>
              <a:rPr baseline="30000" lang="en-US" sz="2775">
                <a:solidFill>
                  <a:schemeClr val="dk1"/>
                </a:solidFill>
                <a:latin typeface="Times New Roman"/>
                <a:ea typeface="Times New Roman"/>
                <a:cs typeface="Times New Roman"/>
                <a:sym typeface="Times New Roman"/>
              </a:rPr>
              <a:t>1 </a:t>
            </a:r>
            <a:r>
              <a:rPr baseline="-25000" lang="en-US" sz="4725">
                <a:solidFill>
                  <a:schemeClr val="dk1"/>
                </a:solidFill>
                <a:latin typeface="Noto Sans Symbols"/>
                <a:ea typeface="Noto Sans Symbols"/>
                <a:cs typeface="Noto Sans Symbols"/>
                <a:sym typeface="Noto Sans Symbols"/>
              </a:rPr>
              <a:t>⎡</a:t>
            </a:r>
            <a:r>
              <a:rPr baseline="-25000" lang="en-US" sz="4725">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P</a:t>
            </a:r>
            <a:r>
              <a:rPr lang="en-US" sz="3150">
                <a:solidFill>
                  <a:schemeClr val="dk1"/>
                </a:solidFill>
                <a:latin typeface="Times New Roman"/>
                <a:ea typeface="Times New Roman"/>
                <a:cs typeface="Times New Roman"/>
                <a:sym typeface="Times New Roman"/>
              </a:rPr>
              <a:t>(0) </a:t>
            </a:r>
            <a:r>
              <a:rPr baseline="-25000" lang="en-US" sz="4725">
                <a:solidFill>
                  <a:schemeClr val="dk1"/>
                </a:solidFill>
                <a:latin typeface="Noto Sans Symbols"/>
                <a:ea typeface="Noto Sans Symbols"/>
                <a:cs typeface="Noto Sans Symbols"/>
                <a:sym typeface="Noto Sans Symbols"/>
              </a:rPr>
              <a:t>⎤</a:t>
            </a:r>
            <a:endParaRPr baseline="-25000" sz="4725">
              <a:solidFill>
                <a:schemeClr val="dk1"/>
              </a:solidFill>
              <a:latin typeface="Noto Sans Symbols"/>
              <a:ea typeface="Noto Sans Symbols"/>
              <a:cs typeface="Noto Sans Symbols"/>
              <a:sym typeface="Noto Sans Symbols"/>
            </a:endParaRPr>
          </a:p>
          <a:p>
            <a:pPr indent="0" lvl="0" marL="0" marR="81280" rtl="0" algn="r">
              <a:lnSpc>
                <a:spcPct val="100000"/>
              </a:lnSpc>
              <a:spcBef>
                <a:spcPts val="955"/>
              </a:spcBef>
              <a:spcAft>
                <a:spcPts val="0"/>
              </a:spcAft>
              <a:buNone/>
            </a:pPr>
            <a:r>
              <a:rPr lang="en-US" sz="3150">
                <a:solidFill>
                  <a:schemeClr val="dk1"/>
                </a:solidFill>
                <a:latin typeface="Times New Roman"/>
                <a:ea typeface="Times New Roman"/>
                <a:cs typeface="Times New Roman"/>
                <a:sym typeface="Times New Roman"/>
              </a:rPr>
              <a:t>1	1	1</a:t>
            </a:r>
            <a:r>
              <a:rPr baseline="30000" lang="en-US" sz="4725">
                <a:solidFill>
                  <a:schemeClr val="dk1"/>
                </a:solidFill>
                <a:latin typeface="Noto Sans Symbols"/>
                <a:ea typeface="Noto Sans Symbols"/>
                <a:cs typeface="Noto Sans Symbols"/>
                <a:sym typeface="Noto Sans Symbols"/>
              </a:rPr>
              <a:t>⎥</a:t>
            </a:r>
            <a:r>
              <a:rPr baseline="30000" lang="en-US" sz="4725">
                <a:solidFill>
                  <a:schemeClr val="dk1"/>
                </a:solidFill>
                <a:latin typeface="Times New Roman"/>
                <a:ea typeface="Times New Roman"/>
                <a:cs typeface="Times New Roman"/>
                <a:sym typeface="Times New Roman"/>
              </a:rPr>
              <a:t>	</a:t>
            </a:r>
            <a:r>
              <a:rPr baseline="30000" lang="en-US" sz="4725">
                <a:solidFill>
                  <a:schemeClr val="dk1"/>
                </a:solidFill>
                <a:latin typeface="Noto Sans Symbols"/>
                <a:ea typeface="Noto Sans Symbols"/>
                <a:cs typeface="Noto Sans Symbols"/>
                <a:sym typeface="Noto Sans Symbols"/>
              </a:rPr>
              <a:t>⎢</a:t>
            </a:r>
            <a:r>
              <a:rPr baseline="30000" lang="en-US" sz="4725">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P</a:t>
            </a:r>
            <a:r>
              <a:rPr lang="en-US" sz="3150">
                <a:solidFill>
                  <a:schemeClr val="dk1"/>
                </a:solidFill>
                <a:latin typeface="Times New Roman"/>
                <a:ea typeface="Times New Roman"/>
                <a:cs typeface="Times New Roman"/>
                <a:sym typeface="Times New Roman"/>
              </a:rPr>
              <a:t>(1)	</a:t>
            </a:r>
            <a:r>
              <a:rPr baseline="30000" lang="en-US" sz="4725">
                <a:solidFill>
                  <a:schemeClr val="dk1"/>
                </a:solidFill>
                <a:latin typeface="Noto Sans Symbols"/>
                <a:ea typeface="Noto Sans Symbols"/>
                <a:cs typeface="Noto Sans Symbols"/>
                <a:sym typeface="Noto Sans Symbols"/>
              </a:rPr>
              <a:t>⎥</a:t>
            </a:r>
            <a:endParaRPr baseline="30000" sz="4725">
              <a:solidFill>
                <a:schemeClr val="dk1"/>
              </a:solidFill>
              <a:latin typeface="Noto Sans Symbols"/>
              <a:ea typeface="Noto Sans Symbols"/>
              <a:cs typeface="Noto Sans Symbols"/>
              <a:sym typeface="Noto Sans Symbols"/>
            </a:endParaRPr>
          </a:p>
          <a:p>
            <a:pPr indent="0" lvl="0" marL="50800" marR="0" rtl="0" algn="l">
              <a:lnSpc>
                <a:spcPct val="100000"/>
              </a:lnSpc>
              <a:spcBef>
                <a:spcPts val="950"/>
              </a:spcBef>
              <a:spcAft>
                <a:spcPts val="0"/>
              </a:spcAft>
              <a:buNone/>
            </a:pPr>
            <a:r>
              <a:rPr baseline="30000" lang="en-US" sz="4725">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0	0	1</a:t>
            </a:r>
            <a:endParaRPr sz="3150">
              <a:solidFill>
                <a:schemeClr val="dk1"/>
              </a:solidFill>
              <a:latin typeface="Times New Roman"/>
              <a:ea typeface="Times New Roman"/>
              <a:cs typeface="Times New Roman"/>
              <a:sym typeface="Times New Roman"/>
            </a:endParaRPr>
          </a:p>
          <a:p>
            <a:pPr indent="0" lvl="0" marL="50800" marR="0" rtl="0" algn="l">
              <a:lnSpc>
                <a:spcPct val="100000"/>
              </a:lnSpc>
              <a:spcBef>
                <a:spcPts val="950"/>
              </a:spcBef>
              <a:spcAft>
                <a:spcPts val="0"/>
              </a:spcAft>
              <a:buNone/>
            </a:pPr>
            <a:r>
              <a:rPr baseline="-25000" lang="en-US" sz="4725">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3	2	1</a:t>
            </a:r>
            <a:endParaRPr sz="3150">
              <a:solidFill>
                <a:schemeClr val="dk1"/>
              </a:solidFill>
              <a:latin typeface="Times New Roman"/>
              <a:ea typeface="Times New Roman"/>
              <a:cs typeface="Times New Roman"/>
              <a:sym typeface="Times New Roman"/>
            </a:endParaRPr>
          </a:p>
        </p:txBody>
      </p:sp>
      <p:sp>
        <p:nvSpPr>
          <p:cNvPr id="685" name="Google Shape;685;p36"/>
          <p:cNvSpPr txBox="1"/>
          <p:nvPr/>
        </p:nvSpPr>
        <p:spPr>
          <a:xfrm>
            <a:off x="7213345" y="4114291"/>
            <a:ext cx="1974214" cy="57404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800">
                <a:solidFill>
                  <a:srgbClr val="FFCC99"/>
                </a:solidFill>
                <a:latin typeface="Verdana"/>
                <a:ea typeface="Verdana"/>
                <a:cs typeface="Verdana"/>
                <a:sym typeface="Verdana"/>
              </a:rPr>
              <a:t>Remember,  The derivation:</a:t>
            </a:r>
            <a:endParaRPr sz="1800">
              <a:solidFill>
                <a:schemeClr val="dk1"/>
              </a:solidFill>
              <a:latin typeface="Verdana"/>
              <a:ea typeface="Verdana"/>
              <a:cs typeface="Verdana"/>
              <a:sym typeface="Verdana"/>
            </a:endParaRPr>
          </a:p>
        </p:txBody>
      </p:sp>
      <p:grpSp>
        <p:nvGrpSpPr>
          <p:cNvPr id="686" name="Google Shape;686;p36"/>
          <p:cNvGrpSpPr/>
          <p:nvPr/>
        </p:nvGrpSpPr>
        <p:grpSpPr>
          <a:xfrm>
            <a:off x="2907029" y="2577083"/>
            <a:ext cx="2772410" cy="2085975"/>
            <a:chOff x="2907029" y="2577083"/>
            <a:chExt cx="2772410" cy="2085975"/>
          </a:xfrm>
        </p:grpSpPr>
        <p:sp>
          <p:nvSpPr>
            <p:cNvPr id="687" name="Google Shape;687;p36"/>
            <p:cNvSpPr/>
            <p:nvPr/>
          </p:nvSpPr>
          <p:spPr>
            <a:xfrm>
              <a:off x="2921507" y="2590799"/>
              <a:ext cx="2743200" cy="2057400"/>
            </a:xfrm>
            <a:custGeom>
              <a:rect b="b" l="l" r="r" t="t"/>
              <a:pathLst>
                <a:path extrusionOk="0" h="2057400" w="2743200">
                  <a:moveTo>
                    <a:pt x="2743199" y="2057400"/>
                  </a:moveTo>
                  <a:lnTo>
                    <a:pt x="2743199" y="0"/>
                  </a:lnTo>
                  <a:lnTo>
                    <a:pt x="0" y="0"/>
                  </a:lnTo>
                  <a:lnTo>
                    <a:pt x="0" y="2057400"/>
                  </a:lnTo>
                  <a:lnTo>
                    <a:pt x="2743199" y="2057400"/>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88" name="Google Shape;688;p36"/>
            <p:cNvSpPr/>
            <p:nvPr/>
          </p:nvSpPr>
          <p:spPr>
            <a:xfrm>
              <a:off x="2907029" y="2577083"/>
              <a:ext cx="2772410" cy="2085975"/>
            </a:xfrm>
            <a:custGeom>
              <a:rect b="b" l="l" r="r" t="t"/>
              <a:pathLst>
                <a:path extrusionOk="0" h="2085975" w="2772410">
                  <a:moveTo>
                    <a:pt x="2772156" y="2085594"/>
                  </a:moveTo>
                  <a:lnTo>
                    <a:pt x="2772156" y="0"/>
                  </a:lnTo>
                  <a:lnTo>
                    <a:pt x="0" y="0"/>
                  </a:lnTo>
                  <a:lnTo>
                    <a:pt x="0" y="2085594"/>
                  </a:lnTo>
                  <a:lnTo>
                    <a:pt x="14478" y="2085594"/>
                  </a:lnTo>
                  <a:lnTo>
                    <a:pt x="14477" y="28194"/>
                  </a:lnTo>
                  <a:lnTo>
                    <a:pt x="28956" y="13716"/>
                  </a:lnTo>
                  <a:lnTo>
                    <a:pt x="28956" y="28194"/>
                  </a:lnTo>
                  <a:lnTo>
                    <a:pt x="2743199" y="28193"/>
                  </a:lnTo>
                  <a:lnTo>
                    <a:pt x="2743199" y="13716"/>
                  </a:lnTo>
                  <a:lnTo>
                    <a:pt x="2757678" y="28193"/>
                  </a:lnTo>
                  <a:lnTo>
                    <a:pt x="2757678" y="2085594"/>
                  </a:lnTo>
                  <a:lnTo>
                    <a:pt x="2772156" y="2085594"/>
                  </a:lnTo>
                  <a:close/>
                </a:path>
                <a:path extrusionOk="0" h="2085975" w="2772410">
                  <a:moveTo>
                    <a:pt x="28956" y="28194"/>
                  </a:moveTo>
                  <a:lnTo>
                    <a:pt x="28956" y="13716"/>
                  </a:lnTo>
                  <a:lnTo>
                    <a:pt x="14477" y="28194"/>
                  </a:lnTo>
                  <a:lnTo>
                    <a:pt x="28956" y="28194"/>
                  </a:lnTo>
                  <a:close/>
                </a:path>
                <a:path extrusionOk="0" h="2085975" w="2772410">
                  <a:moveTo>
                    <a:pt x="28956" y="2057400"/>
                  </a:moveTo>
                  <a:lnTo>
                    <a:pt x="28956" y="28194"/>
                  </a:lnTo>
                  <a:lnTo>
                    <a:pt x="14477" y="28194"/>
                  </a:lnTo>
                  <a:lnTo>
                    <a:pt x="14478" y="2057400"/>
                  </a:lnTo>
                  <a:lnTo>
                    <a:pt x="28956" y="2057400"/>
                  </a:lnTo>
                  <a:close/>
                </a:path>
                <a:path extrusionOk="0" h="2085975" w="2772410">
                  <a:moveTo>
                    <a:pt x="2757678" y="2057400"/>
                  </a:moveTo>
                  <a:lnTo>
                    <a:pt x="14478" y="2057400"/>
                  </a:lnTo>
                  <a:lnTo>
                    <a:pt x="28956" y="2071116"/>
                  </a:lnTo>
                  <a:lnTo>
                    <a:pt x="28956" y="2085594"/>
                  </a:lnTo>
                  <a:lnTo>
                    <a:pt x="2743199" y="2085594"/>
                  </a:lnTo>
                  <a:lnTo>
                    <a:pt x="2743199" y="2071116"/>
                  </a:lnTo>
                  <a:lnTo>
                    <a:pt x="2757678" y="2057400"/>
                  </a:lnTo>
                  <a:close/>
                </a:path>
                <a:path extrusionOk="0" h="2085975" w="2772410">
                  <a:moveTo>
                    <a:pt x="28956" y="2085594"/>
                  </a:moveTo>
                  <a:lnTo>
                    <a:pt x="28956" y="2071116"/>
                  </a:lnTo>
                  <a:lnTo>
                    <a:pt x="14478" y="2057400"/>
                  </a:lnTo>
                  <a:lnTo>
                    <a:pt x="14478" y="2085594"/>
                  </a:lnTo>
                  <a:lnTo>
                    <a:pt x="28956" y="2085594"/>
                  </a:lnTo>
                  <a:close/>
                </a:path>
                <a:path extrusionOk="0" h="2085975" w="2772410">
                  <a:moveTo>
                    <a:pt x="2757678" y="28193"/>
                  </a:moveTo>
                  <a:lnTo>
                    <a:pt x="2743199" y="13716"/>
                  </a:lnTo>
                  <a:lnTo>
                    <a:pt x="2743199" y="28193"/>
                  </a:lnTo>
                  <a:lnTo>
                    <a:pt x="2757678" y="28193"/>
                  </a:lnTo>
                  <a:close/>
                </a:path>
                <a:path extrusionOk="0" h="2085975" w="2772410">
                  <a:moveTo>
                    <a:pt x="2757678" y="2057400"/>
                  </a:moveTo>
                  <a:lnTo>
                    <a:pt x="2757678" y="28193"/>
                  </a:lnTo>
                  <a:lnTo>
                    <a:pt x="2743199" y="28193"/>
                  </a:lnTo>
                  <a:lnTo>
                    <a:pt x="2743199" y="2057400"/>
                  </a:lnTo>
                  <a:lnTo>
                    <a:pt x="2757678" y="2057400"/>
                  </a:lnTo>
                  <a:close/>
                </a:path>
                <a:path extrusionOk="0" h="2085975" w="2772410">
                  <a:moveTo>
                    <a:pt x="2757678" y="2085594"/>
                  </a:moveTo>
                  <a:lnTo>
                    <a:pt x="2757678" y="2057400"/>
                  </a:lnTo>
                  <a:lnTo>
                    <a:pt x="2743199" y="2071116"/>
                  </a:lnTo>
                  <a:lnTo>
                    <a:pt x="2743199" y="2085594"/>
                  </a:lnTo>
                  <a:lnTo>
                    <a:pt x="2757678" y="2085594"/>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37"/>
          <p:cNvSpPr txBox="1"/>
          <p:nvPr/>
        </p:nvSpPr>
        <p:spPr>
          <a:xfrm>
            <a:off x="726186" y="5275579"/>
            <a:ext cx="8159750" cy="2006600"/>
          </a:xfrm>
          <a:prstGeom prst="rect">
            <a:avLst/>
          </a:prstGeom>
          <a:noFill/>
          <a:ln>
            <a:noFill/>
          </a:ln>
        </p:spPr>
        <p:txBody>
          <a:bodyPr anchorCtr="0" anchor="t" bIns="0" lIns="0" spcFirstLastPara="1" rIns="0" wrap="square" tIns="12700">
            <a:spAutoFit/>
          </a:bodyPr>
          <a:lstStyle/>
          <a:p>
            <a:pPr indent="914400" lvl="0" marL="75565" marR="37465" rtl="0" algn="just">
              <a:lnSpc>
                <a:spcPct val="100000"/>
              </a:lnSpc>
              <a:spcBef>
                <a:spcPts val="0"/>
              </a:spcBef>
              <a:spcAft>
                <a:spcPts val="0"/>
              </a:spcAft>
              <a:buNone/>
            </a:pPr>
            <a:r>
              <a:rPr b="1" lang="en-US" sz="2400">
                <a:solidFill>
                  <a:srgbClr val="FFCCFF"/>
                </a:solidFill>
                <a:latin typeface="Verdana"/>
                <a:ea typeface="Verdana"/>
                <a:cs typeface="Verdana"/>
                <a:sym typeface="Verdana"/>
              </a:rPr>
              <a:t>For piece-wise continuity for complex  curves, two or more curve segments are  joined together.</a:t>
            </a:r>
            <a:endParaRPr sz="2400">
              <a:solidFill>
                <a:schemeClr val="dk1"/>
              </a:solidFill>
              <a:latin typeface="Verdana"/>
              <a:ea typeface="Verdana"/>
              <a:cs typeface="Verdana"/>
              <a:sym typeface="Verdana"/>
            </a:endParaRPr>
          </a:p>
          <a:p>
            <a:pPr indent="914400" lvl="0" marL="76200" marR="43180" rtl="0" algn="just">
              <a:lnSpc>
                <a:spcPct val="100000"/>
              </a:lnSpc>
              <a:spcBef>
                <a:spcPts val="1200"/>
              </a:spcBef>
              <a:spcAft>
                <a:spcPts val="0"/>
              </a:spcAft>
              <a:buNone/>
            </a:pPr>
            <a:r>
              <a:rPr b="1" lang="en-US" sz="2400">
                <a:solidFill>
                  <a:srgbClr val="FFFF99"/>
                </a:solidFill>
                <a:latin typeface="Verdana"/>
                <a:ea typeface="Verdana"/>
                <a:cs typeface="Verdana"/>
                <a:sym typeface="Verdana"/>
              </a:rPr>
              <a:t>In that case, use second derivative  </a:t>
            </a:r>
            <a:r>
              <a:rPr b="1" lang="en-US" sz="2400" u="sng">
                <a:solidFill>
                  <a:srgbClr val="FFCC99"/>
                </a:solidFill>
                <a:latin typeface="Verdana"/>
                <a:ea typeface="Verdana"/>
                <a:cs typeface="Verdana"/>
                <a:sym typeface="Verdana"/>
              </a:rPr>
              <a:t>P</a:t>
            </a:r>
            <a:r>
              <a:rPr b="1" baseline="-25000" lang="en-US" sz="2400" u="sng">
                <a:solidFill>
                  <a:srgbClr val="FFCC99"/>
                </a:solidFill>
                <a:latin typeface="Verdana"/>
                <a:ea typeface="Verdana"/>
                <a:cs typeface="Verdana"/>
                <a:sym typeface="Verdana"/>
              </a:rPr>
              <a:t>2</a:t>
            </a:r>
            <a:r>
              <a:rPr b="1" lang="en-US" sz="2400" u="sng">
                <a:solidFill>
                  <a:srgbClr val="FFCC99"/>
                </a:solidFill>
                <a:latin typeface="Verdana"/>
                <a:ea typeface="Verdana"/>
                <a:cs typeface="Verdana"/>
                <a:sym typeface="Verdana"/>
              </a:rPr>
              <a:t>’’(t) at end-points (joints).</a:t>
            </a:r>
            <a:endParaRPr sz="2400">
              <a:solidFill>
                <a:schemeClr val="dk1"/>
              </a:solidFill>
              <a:latin typeface="Verdana"/>
              <a:ea typeface="Verdana"/>
              <a:cs typeface="Verdana"/>
              <a:sym typeface="Verdana"/>
            </a:endParaRPr>
          </a:p>
        </p:txBody>
      </p:sp>
      <p:grpSp>
        <p:nvGrpSpPr>
          <p:cNvPr id="694" name="Google Shape;694;p37"/>
          <p:cNvGrpSpPr/>
          <p:nvPr/>
        </p:nvGrpSpPr>
        <p:grpSpPr>
          <a:xfrm>
            <a:off x="2510027" y="941832"/>
            <a:ext cx="7091680" cy="2305050"/>
            <a:chOff x="2510027" y="941832"/>
            <a:chExt cx="7091680" cy="2305050"/>
          </a:xfrm>
        </p:grpSpPr>
        <p:sp>
          <p:nvSpPr>
            <p:cNvPr id="695" name="Google Shape;695;p37"/>
            <p:cNvSpPr/>
            <p:nvPr/>
          </p:nvSpPr>
          <p:spPr>
            <a:xfrm>
              <a:off x="2510027" y="941832"/>
              <a:ext cx="7091680" cy="2305050"/>
            </a:xfrm>
            <a:custGeom>
              <a:rect b="b" l="l" r="r" t="t"/>
              <a:pathLst>
                <a:path extrusionOk="0" h="2305050" w="7091680">
                  <a:moveTo>
                    <a:pt x="7091172" y="2305049"/>
                  </a:moveTo>
                  <a:lnTo>
                    <a:pt x="7091172" y="0"/>
                  </a:lnTo>
                  <a:lnTo>
                    <a:pt x="0" y="0"/>
                  </a:lnTo>
                  <a:lnTo>
                    <a:pt x="0" y="2305050"/>
                  </a:lnTo>
                  <a:lnTo>
                    <a:pt x="7091172" y="230504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6" name="Google Shape;696;p37"/>
            <p:cNvSpPr/>
            <p:nvPr/>
          </p:nvSpPr>
          <p:spPr>
            <a:xfrm>
              <a:off x="5522288" y="1531609"/>
              <a:ext cx="1652905" cy="0"/>
            </a:xfrm>
            <a:custGeom>
              <a:rect b="b" l="l" r="r" t="t"/>
              <a:pathLst>
                <a:path extrusionOk="0" h="120000" w="1652904">
                  <a:moveTo>
                    <a:pt x="0" y="0"/>
                  </a:moveTo>
                  <a:lnTo>
                    <a:pt x="1652807" y="0"/>
                  </a:lnTo>
                </a:path>
              </a:pathLst>
            </a:custGeom>
            <a:noFill/>
            <a:ln cap="flat" cmpd="sng" w="15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7" name="Google Shape;697;p37"/>
            <p:cNvSpPr/>
            <p:nvPr/>
          </p:nvSpPr>
          <p:spPr>
            <a:xfrm>
              <a:off x="7569813" y="1531609"/>
              <a:ext cx="685165" cy="0"/>
            </a:xfrm>
            <a:custGeom>
              <a:rect b="b" l="l" r="r" t="t"/>
              <a:pathLst>
                <a:path extrusionOk="0" h="120000" w="685165">
                  <a:moveTo>
                    <a:pt x="0" y="0"/>
                  </a:moveTo>
                  <a:lnTo>
                    <a:pt x="685044" y="0"/>
                  </a:lnTo>
                </a:path>
              </a:pathLst>
            </a:custGeom>
            <a:noFill/>
            <a:ln cap="flat" cmpd="sng" w="15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8" name="Google Shape;698;p37"/>
            <p:cNvSpPr/>
            <p:nvPr/>
          </p:nvSpPr>
          <p:spPr>
            <a:xfrm>
              <a:off x="8649589" y="1531609"/>
              <a:ext cx="474980" cy="0"/>
            </a:xfrm>
            <a:custGeom>
              <a:rect b="b" l="l" r="r" t="t"/>
              <a:pathLst>
                <a:path extrusionOk="0" h="120000" w="474979">
                  <a:moveTo>
                    <a:pt x="0" y="0"/>
                  </a:moveTo>
                  <a:lnTo>
                    <a:pt x="474728" y="0"/>
                  </a:lnTo>
                </a:path>
              </a:pathLst>
            </a:custGeom>
            <a:noFill/>
            <a:ln cap="flat" cmpd="sng" w="15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9" name="Google Shape;699;p37"/>
            <p:cNvSpPr/>
            <p:nvPr/>
          </p:nvSpPr>
          <p:spPr>
            <a:xfrm>
              <a:off x="3003850" y="2693652"/>
              <a:ext cx="1654175" cy="0"/>
            </a:xfrm>
            <a:custGeom>
              <a:rect b="b" l="l" r="r" t="t"/>
              <a:pathLst>
                <a:path extrusionOk="0" h="120000" w="1654175">
                  <a:moveTo>
                    <a:pt x="0" y="0"/>
                  </a:moveTo>
                  <a:lnTo>
                    <a:pt x="1653560" y="0"/>
                  </a:lnTo>
                </a:path>
              </a:pathLst>
            </a:custGeom>
            <a:noFill/>
            <a:ln cap="flat" cmpd="sng" w="15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00" name="Google Shape;700;p37"/>
          <p:cNvSpPr txBox="1"/>
          <p:nvPr/>
        </p:nvSpPr>
        <p:spPr>
          <a:xfrm>
            <a:off x="5053843" y="2087616"/>
            <a:ext cx="1313815" cy="462280"/>
          </a:xfrm>
          <a:prstGeom prst="rect">
            <a:avLst/>
          </a:prstGeom>
          <a:noFill/>
          <a:ln>
            <a:noFill/>
          </a:ln>
        </p:spPr>
        <p:txBody>
          <a:bodyPr anchorCtr="0" anchor="t" bIns="0" lIns="0" spcFirstLastPara="1" rIns="0" wrap="square" tIns="14600">
            <a:spAutoFit/>
          </a:bodyPr>
          <a:lstStyle/>
          <a:p>
            <a:pPr indent="0" lvl="0" marL="50800" marR="0" rtl="0" algn="l">
              <a:lnSpc>
                <a:spcPct val="100000"/>
              </a:lnSpc>
              <a:spcBef>
                <a:spcPts val="0"/>
              </a:spcBef>
              <a:spcAft>
                <a:spcPts val="0"/>
              </a:spcAft>
              <a:buNone/>
            </a:pPr>
            <a:r>
              <a:rPr b="1" baseline="-25000" i="1" lang="en-US" sz="4275">
                <a:solidFill>
                  <a:schemeClr val="dk1"/>
                </a:solidFill>
                <a:latin typeface="Times New Roman"/>
                <a:ea typeface="Times New Roman"/>
                <a:cs typeface="Times New Roman"/>
                <a:sym typeface="Times New Roman"/>
              </a:rPr>
              <a:t>P</a:t>
            </a:r>
            <a:r>
              <a:rPr b="1" i="1" lang="en-US" sz="2850">
                <a:solidFill>
                  <a:schemeClr val="dk1"/>
                </a:solidFill>
                <a:latin typeface="Times New Roman"/>
                <a:ea typeface="Times New Roman"/>
                <a:cs typeface="Times New Roman"/>
                <a:sym typeface="Times New Roman"/>
              </a:rPr>
              <a:t>'	</a:t>
            </a:r>
            <a:r>
              <a:rPr b="1" baseline="-25000" i="1" lang="en-US" sz="4275">
                <a:solidFill>
                  <a:schemeClr val="dk1"/>
                </a:solidFill>
                <a:latin typeface="Times New Roman"/>
                <a:ea typeface="Times New Roman"/>
                <a:cs typeface="Times New Roman"/>
                <a:sym typeface="Times New Roman"/>
              </a:rPr>
              <a:t>P</a:t>
            </a:r>
            <a:r>
              <a:rPr b="1" i="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701" name="Google Shape;701;p37"/>
          <p:cNvSpPr txBox="1"/>
          <p:nvPr/>
        </p:nvSpPr>
        <p:spPr>
          <a:xfrm>
            <a:off x="8730525" y="1529822"/>
            <a:ext cx="127000"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t</a:t>
            </a:r>
            <a:endParaRPr sz="2850">
              <a:solidFill>
                <a:schemeClr val="dk1"/>
              </a:solidFill>
              <a:latin typeface="Times New Roman"/>
              <a:ea typeface="Times New Roman"/>
              <a:cs typeface="Times New Roman"/>
              <a:sym typeface="Times New Roman"/>
            </a:endParaRPr>
          </a:p>
        </p:txBody>
      </p:sp>
      <p:sp>
        <p:nvSpPr>
          <p:cNvPr id="702" name="Google Shape;702;p37"/>
          <p:cNvSpPr txBox="1"/>
          <p:nvPr/>
        </p:nvSpPr>
        <p:spPr>
          <a:xfrm>
            <a:off x="8918725" y="925551"/>
            <a:ext cx="127000"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703" name="Google Shape;703;p37"/>
          <p:cNvSpPr txBox="1"/>
          <p:nvPr/>
        </p:nvSpPr>
        <p:spPr>
          <a:xfrm>
            <a:off x="8683283" y="1016212"/>
            <a:ext cx="248285"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P</a:t>
            </a:r>
            <a:endParaRPr sz="2850">
              <a:solidFill>
                <a:schemeClr val="dk1"/>
              </a:solidFill>
              <a:latin typeface="Times New Roman"/>
              <a:ea typeface="Times New Roman"/>
              <a:cs typeface="Times New Roman"/>
              <a:sym typeface="Times New Roman"/>
            </a:endParaRPr>
          </a:p>
        </p:txBody>
      </p:sp>
      <p:sp>
        <p:nvSpPr>
          <p:cNvPr id="704" name="Google Shape;704;p37"/>
          <p:cNvSpPr txBox="1"/>
          <p:nvPr/>
        </p:nvSpPr>
        <p:spPr>
          <a:xfrm>
            <a:off x="7756697" y="1529786"/>
            <a:ext cx="127000"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t</a:t>
            </a:r>
            <a:endParaRPr sz="2850">
              <a:solidFill>
                <a:schemeClr val="dk1"/>
              </a:solidFill>
              <a:latin typeface="Times New Roman"/>
              <a:ea typeface="Times New Roman"/>
              <a:cs typeface="Times New Roman"/>
              <a:sym typeface="Times New Roman"/>
            </a:endParaRPr>
          </a:p>
        </p:txBody>
      </p:sp>
      <p:sp>
        <p:nvSpPr>
          <p:cNvPr id="705" name="Google Shape;705;p37"/>
          <p:cNvSpPr txBox="1"/>
          <p:nvPr/>
        </p:nvSpPr>
        <p:spPr>
          <a:xfrm>
            <a:off x="8049314" y="925515"/>
            <a:ext cx="127000"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706" name="Google Shape;706;p37"/>
          <p:cNvSpPr txBox="1"/>
          <p:nvPr/>
        </p:nvSpPr>
        <p:spPr>
          <a:xfrm>
            <a:off x="4714888" y="1160192"/>
            <a:ext cx="127000"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707" name="Google Shape;707;p37"/>
          <p:cNvSpPr txBox="1"/>
          <p:nvPr/>
        </p:nvSpPr>
        <p:spPr>
          <a:xfrm>
            <a:off x="5087363" y="2601236"/>
            <a:ext cx="1246505" cy="462280"/>
          </a:xfrm>
          <a:prstGeom prst="rect">
            <a:avLst/>
          </a:prstGeom>
          <a:noFill/>
          <a:ln>
            <a:noFill/>
          </a:ln>
        </p:spPr>
        <p:txBody>
          <a:bodyPr anchorCtr="0" anchor="t" bIns="0" lIns="0" spcFirstLastPara="1" rIns="0" wrap="square" tIns="14600">
            <a:spAutoFit/>
          </a:bodyPr>
          <a:lstStyle/>
          <a:p>
            <a:pPr indent="0" lvl="0" marL="50800" marR="0" rtl="0" algn="l">
              <a:lnSpc>
                <a:spcPct val="100000"/>
              </a:lnSpc>
              <a:spcBef>
                <a:spcPts val="0"/>
              </a:spcBef>
              <a:spcAft>
                <a:spcPts val="0"/>
              </a:spcAft>
              <a:buNone/>
            </a:pPr>
            <a:r>
              <a:rPr b="1" baseline="-25000" i="1" lang="en-US" sz="4275">
                <a:solidFill>
                  <a:schemeClr val="dk1"/>
                </a:solidFill>
                <a:latin typeface="Times New Roman"/>
                <a:ea typeface="Times New Roman"/>
                <a:cs typeface="Times New Roman"/>
                <a:sym typeface="Times New Roman"/>
              </a:rPr>
              <a:t>t </a:t>
            </a:r>
            <a:r>
              <a:rPr b="1" lang="en-US" sz="1650">
                <a:solidFill>
                  <a:schemeClr val="dk1"/>
                </a:solidFill>
                <a:latin typeface="Times New Roman"/>
                <a:ea typeface="Times New Roman"/>
                <a:cs typeface="Times New Roman"/>
                <a:sym typeface="Times New Roman"/>
              </a:rPr>
              <a:t>2	</a:t>
            </a:r>
            <a:r>
              <a:rPr b="1" baseline="-25000" i="1" lang="en-US" sz="4275">
                <a:solidFill>
                  <a:schemeClr val="dk1"/>
                </a:solidFill>
                <a:latin typeface="Times New Roman"/>
                <a:ea typeface="Times New Roman"/>
                <a:cs typeface="Times New Roman"/>
                <a:sym typeface="Times New Roman"/>
              </a:rPr>
              <a:t>t </a:t>
            </a: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708" name="Google Shape;708;p37"/>
          <p:cNvSpPr txBox="1"/>
          <p:nvPr/>
        </p:nvSpPr>
        <p:spPr>
          <a:xfrm>
            <a:off x="3634753" y="2575313"/>
            <a:ext cx="344805" cy="462280"/>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b="1" baseline="-25000" i="1" lang="en-US" sz="4275">
                <a:solidFill>
                  <a:schemeClr val="dk1"/>
                </a:solidFill>
                <a:latin typeface="Times New Roman"/>
                <a:ea typeface="Times New Roman"/>
                <a:cs typeface="Times New Roman"/>
                <a:sym typeface="Times New Roman"/>
              </a:rPr>
              <a:t>t </a:t>
            </a:r>
            <a:r>
              <a:rPr b="1" lang="en-US" sz="1650">
                <a:solidFill>
                  <a:schemeClr val="dk1"/>
                </a:solidFill>
                <a:latin typeface="Times New Roman"/>
                <a:ea typeface="Times New Roman"/>
                <a:cs typeface="Times New Roman"/>
                <a:sym typeface="Times New Roman"/>
              </a:rPr>
              <a:t>3</a:t>
            </a:r>
            <a:endParaRPr sz="1650">
              <a:solidFill>
                <a:schemeClr val="dk1"/>
              </a:solidFill>
              <a:latin typeface="Times New Roman"/>
              <a:ea typeface="Times New Roman"/>
              <a:cs typeface="Times New Roman"/>
              <a:sym typeface="Times New Roman"/>
            </a:endParaRPr>
          </a:p>
        </p:txBody>
      </p:sp>
      <p:sp>
        <p:nvSpPr>
          <p:cNvPr id="709" name="Google Shape;709;p37"/>
          <p:cNvSpPr txBox="1"/>
          <p:nvPr/>
        </p:nvSpPr>
        <p:spPr>
          <a:xfrm>
            <a:off x="3795035" y="2934978"/>
            <a:ext cx="2472690" cy="2806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	2	2</a:t>
            </a:r>
            <a:endParaRPr sz="1650">
              <a:solidFill>
                <a:schemeClr val="dk1"/>
              </a:solidFill>
              <a:latin typeface="Times New Roman"/>
              <a:ea typeface="Times New Roman"/>
              <a:cs typeface="Times New Roman"/>
              <a:sym typeface="Times New Roman"/>
            </a:endParaRPr>
          </a:p>
        </p:txBody>
      </p:sp>
      <p:sp>
        <p:nvSpPr>
          <p:cNvPr id="710" name="Google Shape;710;p37"/>
          <p:cNvSpPr txBox="1"/>
          <p:nvPr/>
        </p:nvSpPr>
        <p:spPr>
          <a:xfrm>
            <a:off x="9413244" y="1311920"/>
            <a:ext cx="132080" cy="2806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711" name="Google Shape;711;p37"/>
          <p:cNvSpPr txBox="1"/>
          <p:nvPr/>
        </p:nvSpPr>
        <p:spPr>
          <a:xfrm>
            <a:off x="8865367" y="1772921"/>
            <a:ext cx="132080" cy="2806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712" name="Google Shape;712;p37"/>
          <p:cNvSpPr txBox="1"/>
          <p:nvPr/>
        </p:nvSpPr>
        <p:spPr>
          <a:xfrm>
            <a:off x="8895854" y="1259332"/>
            <a:ext cx="132080" cy="2806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713" name="Google Shape;713;p37"/>
          <p:cNvSpPr txBox="1"/>
          <p:nvPr/>
        </p:nvSpPr>
        <p:spPr>
          <a:xfrm>
            <a:off x="8011940" y="1259332"/>
            <a:ext cx="132080" cy="2806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1</a:t>
            </a:r>
            <a:endParaRPr sz="1650">
              <a:solidFill>
                <a:schemeClr val="dk1"/>
              </a:solidFill>
              <a:latin typeface="Times New Roman"/>
              <a:ea typeface="Times New Roman"/>
              <a:cs typeface="Times New Roman"/>
              <a:sym typeface="Times New Roman"/>
            </a:endParaRPr>
          </a:p>
        </p:txBody>
      </p:sp>
      <p:sp>
        <p:nvSpPr>
          <p:cNvPr id="714" name="Google Shape;714;p37"/>
          <p:cNvSpPr txBox="1"/>
          <p:nvPr/>
        </p:nvSpPr>
        <p:spPr>
          <a:xfrm>
            <a:off x="6153233" y="1439158"/>
            <a:ext cx="344805" cy="462280"/>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b="1" baseline="-25000" i="1" lang="en-US" sz="4275">
                <a:solidFill>
                  <a:schemeClr val="dk1"/>
                </a:solidFill>
                <a:latin typeface="Times New Roman"/>
                <a:ea typeface="Times New Roman"/>
                <a:cs typeface="Times New Roman"/>
                <a:sym typeface="Times New Roman"/>
              </a:rPr>
              <a:t>t </a:t>
            </a:r>
            <a:r>
              <a:rPr b="1"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715" name="Google Shape;715;p37"/>
          <p:cNvSpPr txBox="1"/>
          <p:nvPr/>
        </p:nvSpPr>
        <p:spPr>
          <a:xfrm>
            <a:off x="6313450" y="1772921"/>
            <a:ext cx="1709420" cy="2806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	2</a:t>
            </a:r>
            <a:endParaRPr sz="1650">
              <a:solidFill>
                <a:schemeClr val="dk1"/>
              </a:solidFill>
              <a:latin typeface="Times New Roman"/>
              <a:ea typeface="Times New Roman"/>
              <a:cs typeface="Times New Roman"/>
              <a:sym typeface="Times New Roman"/>
            </a:endParaRPr>
          </a:p>
        </p:txBody>
      </p:sp>
      <p:sp>
        <p:nvSpPr>
          <p:cNvPr id="716" name="Google Shape;716;p37"/>
          <p:cNvSpPr txBox="1"/>
          <p:nvPr/>
        </p:nvSpPr>
        <p:spPr>
          <a:xfrm>
            <a:off x="6081039" y="1259332"/>
            <a:ext cx="882650" cy="2806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2	1</a:t>
            </a:r>
            <a:endParaRPr sz="1650">
              <a:solidFill>
                <a:schemeClr val="dk1"/>
              </a:solidFill>
              <a:latin typeface="Times New Roman"/>
              <a:ea typeface="Times New Roman"/>
              <a:cs typeface="Times New Roman"/>
              <a:sym typeface="Times New Roman"/>
            </a:endParaRPr>
          </a:p>
        </p:txBody>
      </p:sp>
      <p:sp>
        <p:nvSpPr>
          <p:cNvPr id="717" name="Google Shape;717;p37"/>
          <p:cNvSpPr txBox="1"/>
          <p:nvPr/>
        </p:nvSpPr>
        <p:spPr>
          <a:xfrm>
            <a:off x="3927642" y="1494036"/>
            <a:ext cx="881380" cy="2806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lang="en-US" sz="1650">
                <a:solidFill>
                  <a:schemeClr val="dk1"/>
                </a:solidFill>
                <a:latin typeface="Times New Roman"/>
                <a:ea typeface="Times New Roman"/>
                <a:cs typeface="Times New Roman"/>
                <a:sym typeface="Times New Roman"/>
              </a:rPr>
              <a:t>1	1</a:t>
            </a:r>
            <a:endParaRPr sz="1650">
              <a:solidFill>
                <a:schemeClr val="dk1"/>
              </a:solidFill>
              <a:latin typeface="Times New Roman"/>
              <a:ea typeface="Times New Roman"/>
              <a:cs typeface="Times New Roman"/>
              <a:sym typeface="Times New Roman"/>
            </a:endParaRPr>
          </a:p>
        </p:txBody>
      </p:sp>
      <p:sp>
        <p:nvSpPr>
          <p:cNvPr id="718" name="Google Shape;718;p37"/>
          <p:cNvSpPr txBox="1"/>
          <p:nvPr/>
        </p:nvSpPr>
        <p:spPr>
          <a:xfrm>
            <a:off x="9130549" y="1251726"/>
            <a:ext cx="248285"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lang="en-US" sz="2850">
                <a:solidFill>
                  <a:schemeClr val="dk1"/>
                </a:solidFill>
                <a:latin typeface="Times New Roman"/>
                <a:ea typeface="Times New Roman"/>
                <a:cs typeface="Times New Roman"/>
                <a:sym typeface="Times New Roman"/>
              </a:rPr>
              <a:t>]</a:t>
            </a:r>
            <a:r>
              <a:rPr b="1" i="1" lang="en-US" sz="2850">
                <a:solidFill>
                  <a:schemeClr val="dk1"/>
                </a:solidFill>
                <a:latin typeface="Times New Roman"/>
                <a:ea typeface="Times New Roman"/>
                <a:cs typeface="Times New Roman"/>
                <a:sym typeface="Times New Roman"/>
              </a:rPr>
              <a:t>t</a:t>
            </a:r>
            <a:endParaRPr sz="2850">
              <a:solidFill>
                <a:schemeClr val="dk1"/>
              </a:solidFill>
              <a:latin typeface="Times New Roman"/>
              <a:ea typeface="Times New Roman"/>
              <a:cs typeface="Times New Roman"/>
              <a:sym typeface="Times New Roman"/>
            </a:endParaRPr>
          </a:p>
        </p:txBody>
      </p:sp>
      <p:sp>
        <p:nvSpPr>
          <p:cNvPr id="719" name="Google Shape;719;p37"/>
          <p:cNvSpPr txBox="1"/>
          <p:nvPr/>
        </p:nvSpPr>
        <p:spPr>
          <a:xfrm>
            <a:off x="4701575" y="2413791"/>
            <a:ext cx="2320290" cy="462280"/>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baseline="30000" lang="en-US" sz="2475" u="sng">
                <a:solidFill>
                  <a:schemeClr val="dk1"/>
                </a:solidFill>
                <a:latin typeface="Times New Roman"/>
                <a:ea typeface="Times New Roman"/>
                <a:cs typeface="Times New Roman"/>
                <a:sym typeface="Times New Roman"/>
              </a:rPr>
              <a:t> 	1  </a:t>
            </a:r>
            <a:r>
              <a:rPr b="1" baseline="30000" lang="en-US" sz="2475">
                <a:solidFill>
                  <a:schemeClr val="dk1"/>
                </a:solidFill>
                <a:latin typeface="Times New Roman"/>
                <a:ea typeface="Times New Roman"/>
                <a:cs typeface="Times New Roman"/>
                <a:sym typeface="Times New Roman"/>
              </a:rPr>
              <a:t>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baseline="30000" lang="en-US" sz="2475" u="sng">
                <a:solidFill>
                  <a:schemeClr val="dk1"/>
                </a:solidFill>
                <a:latin typeface="Times New Roman"/>
                <a:ea typeface="Times New Roman"/>
                <a:cs typeface="Times New Roman"/>
                <a:sym typeface="Times New Roman"/>
              </a:rPr>
              <a:t> 	2  </a:t>
            </a:r>
            <a:r>
              <a:rPr b="1" lang="en-US" sz="2850">
                <a:solidFill>
                  <a:schemeClr val="dk1"/>
                </a:solidFill>
                <a:latin typeface="Times New Roman"/>
                <a:ea typeface="Times New Roman"/>
                <a:cs typeface="Times New Roman"/>
                <a:sym typeface="Times New Roman"/>
              </a:rPr>
              <a:t>]</a:t>
            </a:r>
            <a:r>
              <a:rPr b="1" i="1" lang="en-US" sz="2850">
                <a:solidFill>
                  <a:schemeClr val="dk1"/>
                </a:solidFill>
                <a:latin typeface="Times New Roman"/>
                <a:ea typeface="Times New Roman"/>
                <a:cs typeface="Times New Roman"/>
                <a:sym typeface="Times New Roman"/>
              </a:rPr>
              <a:t>t </a:t>
            </a:r>
            <a:r>
              <a:rPr b="1" baseline="30000" lang="en-US" sz="2475">
                <a:solidFill>
                  <a:schemeClr val="dk1"/>
                </a:solidFill>
                <a:latin typeface="Times New Roman"/>
                <a:ea typeface="Times New Roman"/>
                <a:cs typeface="Times New Roman"/>
                <a:sym typeface="Times New Roman"/>
              </a:rPr>
              <a:t>3 </a:t>
            </a:r>
            <a:r>
              <a:rPr b="1" i="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720" name="Google Shape;720;p37"/>
          <p:cNvSpPr txBox="1"/>
          <p:nvPr/>
        </p:nvSpPr>
        <p:spPr>
          <a:xfrm>
            <a:off x="2993908" y="2178350"/>
            <a:ext cx="1687195" cy="462280"/>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b="1" lang="en-US" sz="2850">
                <a:solidFill>
                  <a:schemeClr val="dk1"/>
                </a:solidFill>
                <a:latin typeface="Times New Roman"/>
                <a:ea typeface="Times New Roman"/>
                <a:cs typeface="Times New Roman"/>
                <a:sym typeface="Times New Roman"/>
              </a:rPr>
              <a:t>2</a:t>
            </a:r>
            <a:r>
              <a:rPr b="1" i="1" lang="en-US" sz="2850">
                <a:solidFill>
                  <a:schemeClr val="dk1"/>
                </a:solidFill>
                <a:latin typeface="Times New Roman"/>
                <a:ea typeface="Times New Roman"/>
                <a:cs typeface="Times New Roman"/>
                <a:sym typeface="Times New Roman"/>
              </a:rPr>
              <a:t>(P</a:t>
            </a:r>
            <a:r>
              <a:rPr b="1" baseline="-25000" lang="en-US" sz="2475">
                <a:solidFill>
                  <a:schemeClr val="dk1"/>
                </a:solidFill>
                <a:latin typeface="Times New Roman"/>
                <a:ea typeface="Times New Roman"/>
                <a:cs typeface="Times New Roman"/>
                <a:sym typeface="Times New Roman"/>
              </a:rPr>
              <a:t>1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i="1" lang="en-US" sz="2850">
                <a:solidFill>
                  <a:schemeClr val="dk1"/>
                </a:solidFill>
                <a:latin typeface="Times New Roman"/>
                <a:ea typeface="Times New Roman"/>
                <a:cs typeface="Times New Roman"/>
                <a:sym typeface="Times New Roman"/>
              </a:rPr>
              <a:t>P</a:t>
            </a:r>
            <a:r>
              <a:rPr b="1" baseline="-25000" lang="en-US" sz="2475">
                <a:solidFill>
                  <a:schemeClr val="dk1"/>
                </a:solidFill>
                <a:latin typeface="Times New Roman"/>
                <a:ea typeface="Times New Roman"/>
                <a:cs typeface="Times New Roman"/>
                <a:sym typeface="Times New Roman"/>
              </a:rPr>
              <a:t>2 </a:t>
            </a:r>
            <a:r>
              <a:rPr b="1" i="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721" name="Google Shape;721;p37"/>
          <p:cNvSpPr txBox="1"/>
          <p:nvPr/>
        </p:nvSpPr>
        <p:spPr>
          <a:xfrm>
            <a:off x="2559090" y="2413791"/>
            <a:ext cx="426720"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722" name="Google Shape;722;p37"/>
          <p:cNvSpPr txBox="1"/>
          <p:nvPr/>
        </p:nvSpPr>
        <p:spPr>
          <a:xfrm>
            <a:off x="8324357" y="1251726"/>
            <a:ext cx="225425"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723" name="Google Shape;723;p37"/>
          <p:cNvSpPr txBox="1"/>
          <p:nvPr/>
        </p:nvSpPr>
        <p:spPr>
          <a:xfrm>
            <a:off x="7245383" y="1251726"/>
            <a:ext cx="225425"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2850">
                <a:solidFill>
                  <a:schemeClr val="dk1"/>
                </a:solidFill>
                <a:latin typeface="Noto Sans Symbols"/>
                <a:ea typeface="Noto Sans Symbols"/>
                <a:cs typeface="Noto Sans Symbols"/>
                <a:sym typeface="Noto Sans Symbols"/>
              </a:rPr>
              <a:t>−</a:t>
            </a:r>
            <a:endParaRPr sz="2850">
              <a:solidFill>
                <a:schemeClr val="dk1"/>
              </a:solidFill>
              <a:latin typeface="Noto Sans Symbols"/>
              <a:ea typeface="Noto Sans Symbols"/>
              <a:cs typeface="Noto Sans Symbols"/>
              <a:sym typeface="Noto Sans Symbols"/>
            </a:endParaRPr>
          </a:p>
        </p:txBody>
      </p:sp>
      <p:sp>
        <p:nvSpPr>
          <p:cNvPr id="724" name="Google Shape;724;p37"/>
          <p:cNvSpPr txBox="1"/>
          <p:nvPr/>
        </p:nvSpPr>
        <p:spPr>
          <a:xfrm>
            <a:off x="5536952" y="1016285"/>
            <a:ext cx="2524760"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lang="en-US" sz="2850">
                <a:solidFill>
                  <a:schemeClr val="dk1"/>
                </a:solidFill>
                <a:latin typeface="Times New Roman"/>
                <a:ea typeface="Times New Roman"/>
                <a:cs typeface="Times New Roman"/>
                <a:sym typeface="Times New Roman"/>
              </a:rPr>
              <a:t>3</a:t>
            </a:r>
            <a:r>
              <a:rPr b="1" i="1" lang="en-US" sz="2850">
                <a:solidFill>
                  <a:schemeClr val="dk1"/>
                </a:solidFill>
                <a:latin typeface="Times New Roman"/>
                <a:ea typeface="Times New Roman"/>
                <a:cs typeface="Times New Roman"/>
                <a:sym typeface="Times New Roman"/>
              </a:rPr>
              <a:t>(P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i="1" lang="en-US" sz="2850">
                <a:solidFill>
                  <a:schemeClr val="dk1"/>
                </a:solidFill>
                <a:latin typeface="Times New Roman"/>
                <a:ea typeface="Times New Roman"/>
                <a:cs typeface="Times New Roman"/>
                <a:sym typeface="Times New Roman"/>
              </a:rPr>
              <a:t>P	)	</a:t>
            </a:r>
            <a:r>
              <a:rPr b="1" lang="en-US" sz="2850">
                <a:solidFill>
                  <a:schemeClr val="dk1"/>
                </a:solidFill>
                <a:latin typeface="Times New Roman"/>
                <a:ea typeface="Times New Roman"/>
                <a:cs typeface="Times New Roman"/>
                <a:sym typeface="Times New Roman"/>
              </a:rPr>
              <a:t>2 </a:t>
            </a:r>
            <a:r>
              <a:rPr b="1" i="1" lang="en-US" sz="2850">
                <a:solidFill>
                  <a:schemeClr val="dk1"/>
                </a:solidFill>
                <a:latin typeface="Times New Roman"/>
                <a:ea typeface="Times New Roman"/>
                <a:cs typeface="Times New Roman"/>
                <a:sym typeface="Times New Roman"/>
              </a:rPr>
              <a:t>P</a:t>
            </a:r>
            <a:endParaRPr sz="2850">
              <a:solidFill>
                <a:schemeClr val="dk1"/>
              </a:solidFill>
              <a:latin typeface="Times New Roman"/>
              <a:ea typeface="Times New Roman"/>
              <a:cs typeface="Times New Roman"/>
              <a:sym typeface="Times New Roman"/>
            </a:endParaRPr>
          </a:p>
        </p:txBody>
      </p:sp>
      <p:sp>
        <p:nvSpPr>
          <p:cNvPr id="725" name="Google Shape;725;p37"/>
          <p:cNvSpPr txBox="1"/>
          <p:nvPr/>
        </p:nvSpPr>
        <p:spPr>
          <a:xfrm>
            <a:off x="2578230" y="1251617"/>
            <a:ext cx="2926080" cy="4622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850">
                <a:solidFill>
                  <a:schemeClr val="dk1"/>
                </a:solidFill>
                <a:latin typeface="Times New Roman"/>
                <a:ea typeface="Times New Roman"/>
                <a:cs typeface="Times New Roman"/>
                <a:sym typeface="Times New Roman"/>
              </a:rPr>
              <a:t>P </a:t>
            </a:r>
            <a:r>
              <a:rPr b="1" lang="en-US" sz="2850">
                <a:solidFill>
                  <a:schemeClr val="dk1"/>
                </a:solidFill>
                <a:latin typeface="Times New Roman"/>
                <a:ea typeface="Times New Roman"/>
                <a:cs typeface="Times New Roman"/>
                <a:sym typeface="Times New Roman"/>
              </a:rPr>
              <a:t>( </a:t>
            </a:r>
            <a:r>
              <a:rPr b="1" i="1" lang="en-US" sz="2850">
                <a:solidFill>
                  <a:schemeClr val="dk1"/>
                </a:solidFill>
                <a:latin typeface="Times New Roman"/>
                <a:ea typeface="Times New Roman"/>
                <a:cs typeface="Times New Roman"/>
                <a:sym typeface="Times New Roman"/>
              </a:rPr>
              <a:t>t </a:t>
            </a:r>
            <a:r>
              <a:rPr b="1" lang="en-US" sz="2850">
                <a:solidFill>
                  <a:schemeClr val="dk1"/>
                </a:solidFill>
                <a:latin typeface="Times New Roman"/>
                <a:ea typeface="Times New Roman"/>
                <a:cs typeface="Times New Roman"/>
                <a:sym typeface="Times New Roman"/>
              </a:rPr>
              <a:t>)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i="1" lang="en-US" sz="2850">
                <a:solidFill>
                  <a:schemeClr val="dk1"/>
                </a:solidFill>
                <a:latin typeface="Times New Roman"/>
                <a:ea typeface="Times New Roman"/>
                <a:cs typeface="Times New Roman"/>
                <a:sym typeface="Times New Roman"/>
              </a:rPr>
              <a:t>P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i="1" lang="en-US" sz="2850">
                <a:solidFill>
                  <a:schemeClr val="dk1"/>
                </a:solidFill>
                <a:latin typeface="Times New Roman"/>
                <a:ea typeface="Times New Roman"/>
                <a:cs typeface="Times New Roman"/>
                <a:sym typeface="Times New Roman"/>
              </a:rPr>
              <a:t>P	t </a:t>
            </a:r>
            <a:r>
              <a:rPr lang="en-US" sz="2850">
                <a:solidFill>
                  <a:schemeClr val="dk1"/>
                </a:solidFill>
                <a:latin typeface="Noto Sans Symbols"/>
                <a:ea typeface="Noto Sans Symbols"/>
                <a:cs typeface="Noto Sans Symbols"/>
                <a:sym typeface="Noto Sans Symbols"/>
              </a:rPr>
              <a:t>+</a:t>
            </a:r>
            <a:r>
              <a:rPr lang="en-US" sz="2850">
                <a:solidFill>
                  <a:schemeClr val="dk1"/>
                </a:solidFill>
                <a:latin typeface="Times New Roman"/>
                <a:ea typeface="Times New Roman"/>
                <a:cs typeface="Times New Roman"/>
                <a:sym typeface="Times New Roman"/>
              </a:rPr>
              <a:t> </a:t>
            </a:r>
            <a:r>
              <a:rPr b="1" lang="en-US" sz="2850">
                <a:solidFill>
                  <a:schemeClr val="dk1"/>
                </a:solidFill>
                <a:latin typeface="Times New Roman"/>
                <a:ea typeface="Times New Roman"/>
                <a:cs typeface="Times New Roman"/>
                <a:sym typeface="Times New Roman"/>
              </a:rPr>
              <a:t>[</a:t>
            </a:r>
            <a:endParaRPr sz="2850">
              <a:solidFill>
                <a:schemeClr val="dk1"/>
              </a:solidFill>
              <a:latin typeface="Times New Roman"/>
              <a:ea typeface="Times New Roman"/>
              <a:cs typeface="Times New Roman"/>
              <a:sym typeface="Times New Roman"/>
            </a:endParaRPr>
          </a:p>
        </p:txBody>
      </p:sp>
      <p:sp>
        <p:nvSpPr>
          <p:cNvPr id="726" name="Google Shape;726;p37"/>
          <p:cNvSpPr txBox="1"/>
          <p:nvPr/>
        </p:nvSpPr>
        <p:spPr>
          <a:xfrm>
            <a:off x="1362710" y="540511"/>
            <a:ext cx="724535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00"/>
                </a:solidFill>
                <a:latin typeface="Verdana"/>
                <a:ea typeface="Verdana"/>
                <a:cs typeface="Verdana"/>
                <a:sym typeface="Verdana"/>
              </a:rPr>
              <a:t>Equation of a single cubic spline segment:</a:t>
            </a:r>
            <a:endParaRPr sz="2400">
              <a:solidFill>
                <a:schemeClr val="dk1"/>
              </a:solidFill>
              <a:latin typeface="Verdana"/>
              <a:ea typeface="Verdana"/>
              <a:cs typeface="Verdana"/>
              <a:sym typeface="Verdana"/>
            </a:endParaRPr>
          </a:p>
        </p:txBody>
      </p:sp>
      <p:sp>
        <p:nvSpPr>
          <p:cNvPr id="727" name="Google Shape;727;p37"/>
          <p:cNvSpPr/>
          <p:nvPr/>
        </p:nvSpPr>
        <p:spPr>
          <a:xfrm>
            <a:off x="456819" y="3295650"/>
            <a:ext cx="6463665" cy="1967864"/>
          </a:xfrm>
          <a:custGeom>
            <a:rect b="b" l="l" r="r" t="t"/>
            <a:pathLst>
              <a:path extrusionOk="0" h="1967864" w="6463665">
                <a:moveTo>
                  <a:pt x="6463664" y="1967483"/>
                </a:moveTo>
                <a:lnTo>
                  <a:pt x="6463664" y="0"/>
                </a:lnTo>
                <a:lnTo>
                  <a:pt x="0" y="0"/>
                </a:lnTo>
                <a:lnTo>
                  <a:pt x="0" y="1967484"/>
                </a:lnTo>
                <a:lnTo>
                  <a:pt x="6463664" y="1967483"/>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28" name="Google Shape;728;p37"/>
          <p:cNvSpPr txBox="1"/>
          <p:nvPr/>
        </p:nvSpPr>
        <p:spPr>
          <a:xfrm>
            <a:off x="2098800" y="4943091"/>
            <a:ext cx="2446655" cy="30607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1	4</a:t>
            </a:r>
            <a:endParaRPr sz="1800">
              <a:solidFill>
                <a:schemeClr val="dk1"/>
              </a:solidFill>
              <a:latin typeface="Times New Roman"/>
              <a:ea typeface="Times New Roman"/>
              <a:cs typeface="Times New Roman"/>
              <a:sym typeface="Times New Roman"/>
            </a:endParaRPr>
          </a:p>
        </p:txBody>
      </p:sp>
      <p:sp>
        <p:nvSpPr>
          <p:cNvPr id="729" name="Google Shape;729;p37"/>
          <p:cNvSpPr txBox="1"/>
          <p:nvPr/>
        </p:nvSpPr>
        <p:spPr>
          <a:xfrm>
            <a:off x="2976353" y="3736967"/>
            <a:ext cx="340360" cy="50609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25000" lang="en-US" sz="4725">
                <a:solidFill>
                  <a:schemeClr val="dk1"/>
                </a:solidFill>
                <a:latin typeface="Times New Roman"/>
                <a:ea typeface="Times New Roman"/>
                <a:cs typeface="Times New Roman"/>
                <a:sym typeface="Times New Roman"/>
              </a:rPr>
              <a:t>t </a:t>
            </a:r>
            <a:r>
              <a:rPr lang="en-US" sz="1800">
                <a:solidFill>
                  <a:schemeClr val="dk1"/>
                </a:solidFill>
                <a:latin typeface="Times New Roman"/>
                <a:ea typeface="Times New Roman"/>
                <a:cs typeface="Times New Roman"/>
                <a:sym typeface="Times New Roman"/>
              </a:rPr>
              <a:t>2</a:t>
            </a:r>
            <a:endParaRPr sz="1800">
              <a:solidFill>
                <a:schemeClr val="dk1"/>
              </a:solidFill>
              <a:latin typeface="Times New Roman"/>
              <a:ea typeface="Times New Roman"/>
              <a:cs typeface="Times New Roman"/>
              <a:sym typeface="Times New Roman"/>
            </a:endParaRPr>
          </a:p>
        </p:txBody>
      </p:sp>
      <p:sp>
        <p:nvSpPr>
          <p:cNvPr id="730" name="Google Shape;730;p37"/>
          <p:cNvSpPr txBox="1"/>
          <p:nvPr/>
        </p:nvSpPr>
        <p:spPr>
          <a:xfrm>
            <a:off x="4661401" y="4634452"/>
            <a:ext cx="155575" cy="30607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i="1" lang="en-US" sz="1800">
                <a:solidFill>
                  <a:schemeClr val="dk1"/>
                </a:solidFill>
                <a:latin typeface="Times New Roman"/>
                <a:ea typeface="Times New Roman"/>
                <a:cs typeface="Times New Roman"/>
                <a:sym typeface="Times New Roman"/>
              </a:rPr>
              <a:t>T</a:t>
            </a:r>
            <a:endParaRPr sz="1800">
              <a:solidFill>
                <a:schemeClr val="dk1"/>
              </a:solidFill>
              <a:latin typeface="Times New Roman"/>
              <a:ea typeface="Times New Roman"/>
              <a:cs typeface="Times New Roman"/>
              <a:sym typeface="Times New Roman"/>
            </a:endParaRPr>
          </a:p>
        </p:txBody>
      </p:sp>
      <p:sp>
        <p:nvSpPr>
          <p:cNvPr id="731" name="Google Shape;731;p37"/>
          <p:cNvSpPr txBox="1"/>
          <p:nvPr/>
        </p:nvSpPr>
        <p:spPr>
          <a:xfrm>
            <a:off x="6163304" y="4253473"/>
            <a:ext cx="412115" cy="30607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4 </a:t>
            </a:r>
            <a:r>
              <a:rPr i="1" lang="en-US" sz="1800">
                <a:solidFill>
                  <a:schemeClr val="dk1"/>
                </a:solidFill>
                <a:latin typeface="Times New Roman"/>
                <a:ea typeface="Times New Roman"/>
                <a:cs typeface="Times New Roman"/>
                <a:sym typeface="Times New Roman"/>
              </a:rPr>
              <a:t>x </a:t>
            </a:r>
            <a:r>
              <a:rPr lang="en-US" sz="1800">
                <a:solidFill>
                  <a:schemeClr val="dk1"/>
                </a:solidFill>
                <a:latin typeface="Times New Roman"/>
                <a:ea typeface="Times New Roman"/>
                <a:cs typeface="Times New Roman"/>
                <a:sym typeface="Times New Roman"/>
              </a:rPr>
              <a:t>4</a:t>
            </a:r>
            <a:endParaRPr sz="1800">
              <a:solidFill>
                <a:schemeClr val="dk1"/>
              </a:solidFill>
              <a:latin typeface="Times New Roman"/>
              <a:ea typeface="Times New Roman"/>
              <a:cs typeface="Times New Roman"/>
              <a:sym typeface="Times New Roman"/>
            </a:endParaRPr>
          </a:p>
        </p:txBody>
      </p:sp>
      <p:sp>
        <p:nvSpPr>
          <p:cNvPr id="732" name="Google Shape;732;p37"/>
          <p:cNvSpPr txBox="1"/>
          <p:nvPr/>
        </p:nvSpPr>
        <p:spPr>
          <a:xfrm>
            <a:off x="5875277" y="4183351"/>
            <a:ext cx="155575" cy="30607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i="1" lang="en-US" sz="1800">
                <a:solidFill>
                  <a:schemeClr val="dk1"/>
                </a:solidFill>
                <a:latin typeface="Times New Roman"/>
                <a:ea typeface="Times New Roman"/>
                <a:cs typeface="Times New Roman"/>
                <a:sym typeface="Times New Roman"/>
              </a:rPr>
              <a:t>ij</a:t>
            </a:r>
            <a:endParaRPr sz="1800">
              <a:solidFill>
                <a:schemeClr val="dk1"/>
              </a:solidFill>
              <a:latin typeface="Times New Roman"/>
              <a:ea typeface="Times New Roman"/>
              <a:cs typeface="Times New Roman"/>
              <a:sym typeface="Times New Roman"/>
            </a:endParaRPr>
          </a:p>
        </p:txBody>
      </p:sp>
      <p:sp>
        <p:nvSpPr>
          <p:cNvPr id="733" name="Google Shape;733;p37"/>
          <p:cNvSpPr txBox="1"/>
          <p:nvPr/>
        </p:nvSpPr>
        <p:spPr>
          <a:xfrm>
            <a:off x="2597923" y="4529597"/>
            <a:ext cx="2418080" cy="681990"/>
          </a:xfrm>
          <a:prstGeom prst="rect">
            <a:avLst/>
          </a:prstGeom>
          <a:noFill/>
          <a:ln>
            <a:noFill/>
          </a:ln>
        </p:spPr>
        <p:txBody>
          <a:bodyPr anchorCtr="0" anchor="t" bIns="0" lIns="0" spcFirstLastPara="1" rIns="0" wrap="square" tIns="13325">
            <a:spAutoFit/>
          </a:bodyPr>
          <a:lstStyle/>
          <a:p>
            <a:pPr indent="0" lvl="0" marL="508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g</a:t>
            </a:r>
            <a:r>
              <a:rPr baseline="-25000" lang="en-US" sz="2700">
                <a:solidFill>
                  <a:schemeClr val="dk1"/>
                </a:solidFill>
                <a:latin typeface="Times New Roman"/>
                <a:ea typeface="Times New Roman"/>
                <a:cs typeface="Times New Roman"/>
                <a:sym typeface="Times New Roman"/>
              </a:rPr>
              <a:t>2	</a:t>
            </a:r>
            <a:r>
              <a:rPr i="1" lang="en-US" sz="3150">
                <a:solidFill>
                  <a:schemeClr val="dk1"/>
                </a:solidFill>
                <a:latin typeface="Times New Roman"/>
                <a:ea typeface="Times New Roman"/>
                <a:cs typeface="Times New Roman"/>
                <a:sym typeface="Times New Roman"/>
              </a:rPr>
              <a:t>g</a:t>
            </a:r>
            <a:r>
              <a:rPr baseline="-25000" lang="en-US" sz="2700">
                <a:solidFill>
                  <a:schemeClr val="dk1"/>
                </a:solidFill>
                <a:latin typeface="Times New Roman"/>
                <a:ea typeface="Times New Roman"/>
                <a:cs typeface="Times New Roman"/>
                <a:sym typeface="Times New Roman"/>
              </a:rPr>
              <a:t>3	</a:t>
            </a:r>
            <a:r>
              <a:rPr i="1" lang="en-US" sz="3150">
                <a:solidFill>
                  <a:schemeClr val="dk1"/>
                </a:solidFill>
                <a:latin typeface="Times New Roman"/>
                <a:ea typeface="Times New Roman"/>
                <a:cs typeface="Times New Roman"/>
                <a:sym typeface="Times New Roman"/>
              </a:rPr>
              <a:t>g	</a:t>
            </a:r>
            <a:r>
              <a:rPr lang="en-US" sz="4300">
                <a:solidFill>
                  <a:schemeClr val="dk1"/>
                </a:solidFill>
                <a:latin typeface="Noto Sans Symbols"/>
                <a:ea typeface="Noto Sans Symbols"/>
                <a:cs typeface="Noto Sans Symbols"/>
                <a:sym typeface="Noto Sans Symbols"/>
              </a:rPr>
              <a:t>]</a:t>
            </a:r>
            <a:r>
              <a:rPr lang="en-US" sz="4300">
                <a:solidFill>
                  <a:schemeClr val="dk1"/>
                </a:solidFill>
                <a:latin typeface="Times New Roman"/>
                <a:ea typeface="Times New Roman"/>
                <a:cs typeface="Times New Roman"/>
                <a:sym typeface="Times New Roman"/>
              </a:rPr>
              <a:t> </a:t>
            </a:r>
            <a:r>
              <a:rPr lang="en-US" sz="3150">
                <a:solidFill>
                  <a:schemeClr val="dk1"/>
                </a:solidFill>
                <a:latin typeface="Times New Roman"/>
                <a:ea typeface="Times New Roman"/>
                <a:cs typeface="Times New Roman"/>
                <a:sym typeface="Times New Roman"/>
              </a:rPr>
              <a:t>;</a:t>
            </a:r>
            <a:endParaRPr sz="3150">
              <a:solidFill>
                <a:schemeClr val="dk1"/>
              </a:solidFill>
              <a:latin typeface="Times New Roman"/>
              <a:ea typeface="Times New Roman"/>
              <a:cs typeface="Times New Roman"/>
              <a:sym typeface="Times New Roman"/>
            </a:endParaRPr>
          </a:p>
        </p:txBody>
      </p:sp>
      <p:sp>
        <p:nvSpPr>
          <p:cNvPr id="734" name="Google Shape;734;p37"/>
          <p:cNvSpPr txBox="1"/>
          <p:nvPr/>
        </p:nvSpPr>
        <p:spPr>
          <a:xfrm>
            <a:off x="2552949" y="3265308"/>
            <a:ext cx="621665" cy="5060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y</a:t>
            </a:r>
            <a:r>
              <a:rPr lang="en-US" sz="3150">
                <a:solidFill>
                  <a:schemeClr val="dk1"/>
                </a:solidFill>
                <a:latin typeface="Times New Roman"/>
                <a:ea typeface="Times New Roman"/>
                <a:cs typeface="Times New Roman"/>
                <a:sym typeface="Times New Roman"/>
              </a:rPr>
              <a:t>(</a:t>
            </a:r>
            <a:r>
              <a:rPr i="1" lang="en-US" sz="3150">
                <a:solidFill>
                  <a:schemeClr val="dk1"/>
                </a:solidFill>
                <a:latin typeface="Times New Roman"/>
                <a:ea typeface="Times New Roman"/>
                <a:cs typeface="Times New Roman"/>
                <a:sym typeface="Times New Roman"/>
              </a:rPr>
              <a:t>t</a:t>
            </a:r>
            <a:r>
              <a:rPr lang="en-US" sz="3150">
                <a:solidFill>
                  <a:schemeClr val="dk1"/>
                </a:solidFill>
                <a:latin typeface="Times New Roman"/>
                <a:ea typeface="Times New Roman"/>
                <a:cs typeface="Times New Roman"/>
                <a:sym typeface="Times New Roman"/>
              </a:rPr>
              <a:t>)</a:t>
            </a:r>
            <a:endParaRPr sz="3150">
              <a:solidFill>
                <a:schemeClr val="dk1"/>
              </a:solidFill>
              <a:latin typeface="Times New Roman"/>
              <a:ea typeface="Times New Roman"/>
              <a:cs typeface="Times New Roman"/>
              <a:sym typeface="Times New Roman"/>
            </a:endParaRPr>
          </a:p>
        </p:txBody>
      </p:sp>
      <p:sp>
        <p:nvSpPr>
          <p:cNvPr id="735" name="Google Shape;735;p37"/>
          <p:cNvSpPr txBox="1"/>
          <p:nvPr/>
        </p:nvSpPr>
        <p:spPr>
          <a:xfrm>
            <a:off x="432322" y="4529597"/>
            <a:ext cx="1694814" cy="6819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3150">
                <a:solidFill>
                  <a:schemeClr val="dk1"/>
                </a:solidFill>
                <a:latin typeface="Times New Roman"/>
                <a:ea typeface="Times New Roman"/>
                <a:cs typeface="Times New Roman"/>
                <a:sym typeface="Times New Roman"/>
              </a:rPr>
              <a:t>and </a:t>
            </a:r>
            <a:r>
              <a:rPr i="1" lang="en-US" sz="3150">
                <a:solidFill>
                  <a:schemeClr val="dk1"/>
                </a:solidFill>
                <a:latin typeface="Times New Roman"/>
                <a:ea typeface="Times New Roman"/>
                <a:cs typeface="Times New Roman"/>
                <a:sym typeface="Times New Roman"/>
              </a:rPr>
              <a:t>G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4300">
                <a:solidFill>
                  <a:schemeClr val="dk1"/>
                </a:solidFill>
                <a:latin typeface="Noto Sans Symbols"/>
                <a:ea typeface="Noto Sans Symbols"/>
                <a:cs typeface="Noto Sans Symbols"/>
                <a:sym typeface="Noto Sans Symbols"/>
              </a:rPr>
              <a:t>[</a:t>
            </a:r>
            <a:r>
              <a:rPr i="1" lang="en-US" sz="3150">
                <a:solidFill>
                  <a:schemeClr val="dk1"/>
                </a:solidFill>
                <a:latin typeface="Times New Roman"/>
                <a:ea typeface="Times New Roman"/>
                <a:cs typeface="Times New Roman"/>
                <a:sym typeface="Times New Roman"/>
              </a:rPr>
              <a:t>g</a:t>
            </a:r>
            <a:endParaRPr sz="3150">
              <a:solidFill>
                <a:schemeClr val="dk1"/>
              </a:solidFill>
              <a:latin typeface="Times New Roman"/>
              <a:ea typeface="Times New Roman"/>
              <a:cs typeface="Times New Roman"/>
              <a:sym typeface="Times New Roman"/>
            </a:endParaRPr>
          </a:p>
        </p:txBody>
      </p:sp>
      <p:sp>
        <p:nvSpPr>
          <p:cNvPr id="736" name="Google Shape;736;p37"/>
          <p:cNvSpPr txBox="1"/>
          <p:nvPr/>
        </p:nvSpPr>
        <p:spPr>
          <a:xfrm>
            <a:off x="3690598" y="3653169"/>
            <a:ext cx="2533650" cy="82232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3150">
                <a:solidFill>
                  <a:schemeClr val="dk1"/>
                </a:solidFill>
                <a:latin typeface="Times New Roman"/>
                <a:ea typeface="Times New Roman"/>
                <a:cs typeface="Times New Roman"/>
                <a:sym typeface="Times New Roman"/>
              </a:rPr>
              <a:t>t	1</a:t>
            </a:r>
            <a:r>
              <a:rPr lang="en-US" sz="520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M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5100">
                <a:solidFill>
                  <a:schemeClr val="dk1"/>
                </a:solidFill>
                <a:latin typeface="Noto Sans Symbols"/>
                <a:ea typeface="Noto Sans Symbols"/>
                <a:cs typeface="Noto Sans Symbols"/>
                <a:sym typeface="Noto Sans Symbols"/>
              </a:rPr>
              <a:t>[</a:t>
            </a:r>
            <a:r>
              <a:rPr i="1" lang="en-US" sz="3150">
                <a:solidFill>
                  <a:schemeClr val="dk1"/>
                </a:solidFill>
                <a:latin typeface="Times New Roman"/>
                <a:ea typeface="Times New Roman"/>
                <a:cs typeface="Times New Roman"/>
                <a:sym typeface="Times New Roman"/>
              </a:rPr>
              <a:t>m	</a:t>
            </a:r>
            <a:r>
              <a:rPr lang="en-US" sz="5100">
                <a:solidFill>
                  <a:schemeClr val="dk1"/>
                </a:solidFill>
                <a:latin typeface="Noto Sans Symbols"/>
                <a:ea typeface="Noto Sans Symbols"/>
                <a:cs typeface="Noto Sans Symbols"/>
                <a:sym typeface="Noto Sans Symbols"/>
              </a:rPr>
              <a:t>]</a:t>
            </a:r>
            <a:endParaRPr sz="5100">
              <a:solidFill>
                <a:schemeClr val="dk1"/>
              </a:solidFill>
              <a:latin typeface="Noto Sans Symbols"/>
              <a:ea typeface="Noto Sans Symbols"/>
              <a:cs typeface="Noto Sans Symbols"/>
              <a:sym typeface="Noto Sans Symbols"/>
            </a:endParaRPr>
          </a:p>
        </p:txBody>
      </p:sp>
      <p:sp>
        <p:nvSpPr>
          <p:cNvPr id="737" name="Google Shape;737;p37"/>
          <p:cNvSpPr txBox="1"/>
          <p:nvPr/>
        </p:nvSpPr>
        <p:spPr>
          <a:xfrm>
            <a:off x="419095" y="3653169"/>
            <a:ext cx="2215515" cy="822325"/>
          </a:xfrm>
          <a:prstGeom prst="rect">
            <a:avLst/>
          </a:prstGeom>
          <a:noFill/>
          <a:ln>
            <a:noFill/>
          </a:ln>
        </p:spPr>
        <p:txBody>
          <a:bodyPr anchorCtr="0" anchor="t" bIns="0" lIns="0" spcFirstLastPara="1" rIns="0" wrap="square" tIns="15875">
            <a:spAutoFit/>
          </a:bodyPr>
          <a:lstStyle/>
          <a:p>
            <a:pPr indent="0" lvl="0" marL="38100" marR="0" rtl="0" algn="l">
              <a:lnSpc>
                <a:spcPct val="100000"/>
              </a:lnSpc>
              <a:spcBef>
                <a:spcPts val="0"/>
              </a:spcBef>
              <a:spcAft>
                <a:spcPts val="0"/>
              </a:spcAft>
              <a:buNone/>
            </a:pPr>
            <a:r>
              <a:rPr lang="en-US" sz="3150">
                <a:solidFill>
                  <a:schemeClr val="dk1"/>
                </a:solidFill>
                <a:latin typeface="Times New Roman"/>
                <a:ea typeface="Times New Roman"/>
                <a:cs typeface="Times New Roman"/>
                <a:sym typeface="Times New Roman"/>
              </a:rPr>
              <a:t>where, 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520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t</a:t>
            </a:r>
            <a:r>
              <a:rPr baseline="30000" lang="en-US" sz="2700">
                <a:solidFill>
                  <a:schemeClr val="dk1"/>
                </a:solidFill>
                <a:latin typeface="Times New Roman"/>
                <a:ea typeface="Times New Roman"/>
                <a:cs typeface="Times New Roman"/>
                <a:sym typeface="Times New Roman"/>
              </a:rPr>
              <a:t>3</a:t>
            </a:r>
            <a:endParaRPr baseline="30000" sz="2700">
              <a:solidFill>
                <a:schemeClr val="dk1"/>
              </a:solidFill>
              <a:latin typeface="Times New Roman"/>
              <a:ea typeface="Times New Roman"/>
              <a:cs typeface="Times New Roman"/>
              <a:sym typeface="Times New Roman"/>
            </a:endParaRPr>
          </a:p>
        </p:txBody>
      </p:sp>
      <p:sp>
        <p:nvSpPr>
          <p:cNvPr id="738" name="Google Shape;738;p37"/>
          <p:cNvSpPr txBox="1"/>
          <p:nvPr/>
        </p:nvSpPr>
        <p:spPr>
          <a:xfrm>
            <a:off x="3545840" y="3118373"/>
            <a:ext cx="3314065" cy="6819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z</a:t>
            </a:r>
            <a:r>
              <a:rPr lang="en-US" sz="3150">
                <a:solidFill>
                  <a:schemeClr val="dk1"/>
                </a:solidFill>
                <a:latin typeface="Times New Roman"/>
                <a:ea typeface="Times New Roman"/>
                <a:cs typeface="Times New Roman"/>
                <a:sym typeface="Times New Roman"/>
              </a:rPr>
              <a:t>(</a:t>
            </a:r>
            <a:r>
              <a:rPr i="1" lang="en-US" sz="3150">
                <a:solidFill>
                  <a:schemeClr val="dk1"/>
                </a:solidFill>
                <a:latin typeface="Times New Roman"/>
                <a:ea typeface="Times New Roman"/>
                <a:cs typeface="Times New Roman"/>
                <a:sym typeface="Times New Roman"/>
              </a:rPr>
              <a:t>t</a:t>
            </a:r>
            <a:r>
              <a:rPr lang="en-US" sz="3150">
                <a:solidFill>
                  <a:schemeClr val="dk1"/>
                </a:solidFill>
                <a:latin typeface="Times New Roman"/>
                <a:ea typeface="Times New Roman"/>
                <a:cs typeface="Times New Roman"/>
                <a:sym typeface="Times New Roman"/>
              </a:rPr>
              <a:t>)</a:t>
            </a:r>
            <a:r>
              <a:rPr lang="en-US" sz="4300">
                <a:solidFill>
                  <a:schemeClr val="dk1"/>
                </a:solidFill>
                <a:latin typeface="Noto Sans Symbols"/>
                <a:ea typeface="Noto Sans Symbols"/>
                <a:cs typeface="Noto Sans Symbols"/>
                <a:sym typeface="Noto Sans Symbols"/>
              </a:rPr>
              <a:t>]</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T</a:t>
            </a:r>
            <a:r>
              <a:rPr lang="en-US" sz="3150">
                <a:solidFill>
                  <a:schemeClr val="dk1"/>
                </a:solidFill>
                <a:latin typeface="Times New Roman"/>
                <a:ea typeface="Times New Roman"/>
                <a:cs typeface="Times New Roman"/>
                <a:sym typeface="Times New Roman"/>
              </a:rPr>
              <a:t>.</a:t>
            </a:r>
            <a:r>
              <a:rPr i="1" lang="en-US" sz="3150">
                <a:solidFill>
                  <a:schemeClr val="dk1"/>
                </a:solidFill>
                <a:latin typeface="Times New Roman"/>
                <a:ea typeface="Times New Roman"/>
                <a:cs typeface="Times New Roman"/>
                <a:sym typeface="Times New Roman"/>
              </a:rPr>
              <a:t>M </a:t>
            </a:r>
            <a:r>
              <a:rPr lang="en-US" sz="3150">
                <a:solidFill>
                  <a:schemeClr val="dk1"/>
                </a:solidFill>
                <a:latin typeface="Times New Roman"/>
                <a:ea typeface="Times New Roman"/>
                <a:cs typeface="Times New Roman"/>
                <a:sym typeface="Times New Roman"/>
              </a:rPr>
              <a:t>.</a:t>
            </a:r>
            <a:r>
              <a:rPr i="1" lang="en-US" sz="3150">
                <a:solidFill>
                  <a:schemeClr val="dk1"/>
                </a:solidFill>
                <a:latin typeface="Times New Roman"/>
                <a:ea typeface="Times New Roman"/>
                <a:cs typeface="Times New Roman"/>
                <a:sym typeface="Times New Roman"/>
              </a:rPr>
              <a:t>G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B</a:t>
            </a:r>
            <a:r>
              <a:rPr lang="en-US" sz="3150">
                <a:solidFill>
                  <a:schemeClr val="dk1"/>
                </a:solidFill>
                <a:latin typeface="Times New Roman"/>
                <a:ea typeface="Times New Roman"/>
                <a:cs typeface="Times New Roman"/>
                <a:sym typeface="Times New Roman"/>
              </a:rPr>
              <a:t>.</a:t>
            </a:r>
            <a:r>
              <a:rPr i="1" lang="en-US" sz="3150">
                <a:solidFill>
                  <a:schemeClr val="dk1"/>
                </a:solidFill>
                <a:latin typeface="Times New Roman"/>
                <a:ea typeface="Times New Roman"/>
                <a:cs typeface="Times New Roman"/>
                <a:sym typeface="Times New Roman"/>
              </a:rPr>
              <a:t>G</a:t>
            </a:r>
            <a:r>
              <a:rPr lang="en-US" sz="3150">
                <a:solidFill>
                  <a:schemeClr val="dk1"/>
                </a:solidFill>
                <a:latin typeface="Times New Roman"/>
                <a:ea typeface="Times New Roman"/>
                <a:cs typeface="Times New Roman"/>
                <a:sym typeface="Times New Roman"/>
              </a:rPr>
              <a:t>,</a:t>
            </a:r>
            <a:endParaRPr sz="3150">
              <a:solidFill>
                <a:schemeClr val="dk1"/>
              </a:solidFill>
              <a:latin typeface="Times New Roman"/>
              <a:ea typeface="Times New Roman"/>
              <a:cs typeface="Times New Roman"/>
              <a:sym typeface="Times New Roman"/>
            </a:endParaRPr>
          </a:p>
        </p:txBody>
      </p:sp>
      <p:sp>
        <p:nvSpPr>
          <p:cNvPr id="739" name="Google Shape;739;p37"/>
          <p:cNvSpPr txBox="1"/>
          <p:nvPr/>
        </p:nvSpPr>
        <p:spPr>
          <a:xfrm>
            <a:off x="451358" y="3118373"/>
            <a:ext cx="1711325" cy="6819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P</a:t>
            </a:r>
            <a:r>
              <a:rPr lang="en-US" sz="3150">
                <a:solidFill>
                  <a:schemeClr val="dk1"/>
                </a:solidFill>
                <a:latin typeface="Times New Roman"/>
                <a:ea typeface="Times New Roman"/>
                <a:cs typeface="Times New Roman"/>
                <a:sym typeface="Times New Roman"/>
              </a:rPr>
              <a:t>(</a:t>
            </a:r>
            <a:r>
              <a:rPr i="1" lang="en-US" sz="3150">
                <a:solidFill>
                  <a:schemeClr val="dk1"/>
                </a:solidFill>
                <a:latin typeface="Times New Roman"/>
                <a:ea typeface="Times New Roman"/>
                <a:cs typeface="Times New Roman"/>
                <a:sym typeface="Times New Roman"/>
              </a:rPr>
              <a:t>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4300">
                <a:solidFill>
                  <a:schemeClr val="dk1"/>
                </a:solidFill>
                <a:latin typeface="Noto Sans Symbols"/>
                <a:ea typeface="Noto Sans Symbols"/>
                <a:cs typeface="Noto Sans Symbols"/>
                <a:sym typeface="Noto Sans Symbols"/>
              </a:rPr>
              <a:t>[</a:t>
            </a:r>
            <a:r>
              <a:rPr i="1" lang="en-US" sz="3150">
                <a:solidFill>
                  <a:schemeClr val="dk1"/>
                </a:solidFill>
                <a:latin typeface="Times New Roman"/>
                <a:ea typeface="Times New Roman"/>
                <a:cs typeface="Times New Roman"/>
                <a:sym typeface="Times New Roman"/>
              </a:rPr>
              <a:t>x</a:t>
            </a:r>
            <a:r>
              <a:rPr lang="en-US" sz="3150">
                <a:solidFill>
                  <a:schemeClr val="dk1"/>
                </a:solidFill>
                <a:latin typeface="Times New Roman"/>
                <a:ea typeface="Times New Roman"/>
                <a:cs typeface="Times New Roman"/>
                <a:sym typeface="Times New Roman"/>
              </a:rPr>
              <a:t>(</a:t>
            </a:r>
            <a:r>
              <a:rPr i="1" lang="en-US" sz="3150">
                <a:solidFill>
                  <a:schemeClr val="dk1"/>
                </a:solidFill>
                <a:latin typeface="Times New Roman"/>
                <a:ea typeface="Times New Roman"/>
                <a:cs typeface="Times New Roman"/>
                <a:sym typeface="Times New Roman"/>
              </a:rPr>
              <a:t>t</a:t>
            </a:r>
            <a:r>
              <a:rPr lang="en-US" sz="3150">
                <a:solidFill>
                  <a:schemeClr val="dk1"/>
                </a:solidFill>
                <a:latin typeface="Times New Roman"/>
                <a:ea typeface="Times New Roman"/>
                <a:cs typeface="Times New Roman"/>
                <a:sym typeface="Times New Roman"/>
              </a:rPr>
              <a:t>)</a:t>
            </a:r>
            <a:endParaRPr sz="3150">
              <a:solidFill>
                <a:schemeClr val="dk1"/>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38"/>
          <p:cNvPicPr preferRelativeResize="0"/>
          <p:nvPr/>
        </p:nvPicPr>
        <p:blipFill rotWithShape="1">
          <a:blip r:embed="rId3">
            <a:alphaModFix/>
          </a:blip>
          <a:srcRect b="0" l="0" r="0" t="0"/>
          <a:stretch/>
        </p:blipFill>
        <p:spPr>
          <a:xfrm>
            <a:off x="5261609" y="3170682"/>
            <a:ext cx="1106424" cy="645413"/>
          </a:xfrm>
          <a:prstGeom prst="rect">
            <a:avLst/>
          </a:prstGeom>
          <a:noFill/>
          <a:ln>
            <a:noFill/>
          </a:ln>
        </p:spPr>
      </p:pic>
      <p:pic>
        <p:nvPicPr>
          <p:cNvPr id="745" name="Google Shape;745;p38"/>
          <p:cNvPicPr preferRelativeResize="0"/>
          <p:nvPr/>
        </p:nvPicPr>
        <p:blipFill rotWithShape="1">
          <a:blip r:embed="rId4">
            <a:alphaModFix/>
          </a:blip>
          <a:srcRect b="0" l="0" r="0" t="0"/>
          <a:stretch/>
        </p:blipFill>
        <p:spPr>
          <a:xfrm>
            <a:off x="3781805" y="3553205"/>
            <a:ext cx="1126997" cy="707136"/>
          </a:xfrm>
          <a:prstGeom prst="rect">
            <a:avLst/>
          </a:prstGeom>
          <a:noFill/>
          <a:ln>
            <a:noFill/>
          </a:ln>
        </p:spPr>
      </p:pic>
      <p:pic>
        <p:nvPicPr>
          <p:cNvPr id="746" name="Google Shape;746;p38"/>
          <p:cNvPicPr preferRelativeResize="0"/>
          <p:nvPr/>
        </p:nvPicPr>
        <p:blipFill rotWithShape="1">
          <a:blip r:embed="rId5">
            <a:alphaModFix/>
          </a:blip>
          <a:srcRect b="0" l="0" r="0" t="0"/>
          <a:stretch/>
        </p:blipFill>
        <p:spPr>
          <a:xfrm>
            <a:off x="7645907" y="3862577"/>
            <a:ext cx="1827276" cy="2607564"/>
          </a:xfrm>
          <a:prstGeom prst="rect">
            <a:avLst/>
          </a:prstGeom>
          <a:noFill/>
          <a:ln>
            <a:noFill/>
          </a:ln>
        </p:spPr>
      </p:pic>
      <p:sp>
        <p:nvSpPr>
          <p:cNvPr id="747" name="Google Shape;747;p38"/>
          <p:cNvSpPr/>
          <p:nvPr/>
        </p:nvSpPr>
        <p:spPr>
          <a:xfrm>
            <a:off x="3051048" y="5671565"/>
            <a:ext cx="581660" cy="1468120"/>
          </a:xfrm>
          <a:custGeom>
            <a:rect b="b" l="l" r="r" t="t"/>
            <a:pathLst>
              <a:path extrusionOk="0" h="1468120" w="581660">
                <a:moveTo>
                  <a:pt x="0" y="1467612"/>
                </a:moveTo>
                <a:lnTo>
                  <a:pt x="581405" y="1467612"/>
                </a:lnTo>
                <a:lnTo>
                  <a:pt x="581405" y="0"/>
                </a:lnTo>
                <a:lnTo>
                  <a:pt x="0" y="0"/>
                </a:lnTo>
                <a:lnTo>
                  <a:pt x="0" y="1467612"/>
                </a:lnTo>
                <a:close/>
              </a:path>
            </a:pathLst>
          </a:custGeom>
          <a:solidFill>
            <a:srgbClr val="FFFF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48" name="Google Shape;748;p38"/>
          <p:cNvSpPr txBox="1"/>
          <p:nvPr/>
        </p:nvSpPr>
        <p:spPr>
          <a:xfrm>
            <a:off x="3090665" y="6834514"/>
            <a:ext cx="345440" cy="30734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	</a:t>
            </a:r>
            <a:r>
              <a:rPr lang="en-US" sz="1850">
                <a:solidFill>
                  <a:schemeClr val="dk1"/>
                </a:solidFill>
                <a:latin typeface="Noto Sans Symbols"/>
                <a:ea typeface="Noto Sans Symbols"/>
                <a:cs typeface="Noto Sans Symbols"/>
                <a:sym typeface="Noto Sans Symbols"/>
              </a:rPr>
              <a:t>⎦</a:t>
            </a:r>
            <a:endParaRPr sz="1850">
              <a:solidFill>
                <a:schemeClr val="dk1"/>
              </a:solidFill>
              <a:latin typeface="Noto Sans Symbols"/>
              <a:ea typeface="Noto Sans Symbols"/>
              <a:cs typeface="Noto Sans Symbols"/>
              <a:sym typeface="Noto Sans Symbols"/>
            </a:endParaRPr>
          </a:p>
        </p:txBody>
      </p:sp>
      <p:sp>
        <p:nvSpPr>
          <p:cNvPr id="749" name="Google Shape;749;p38"/>
          <p:cNvSpPr txBox="1"/>
          <p:nvPr/>
        </p:nvSpPr>
        <p:spPr>
          <a:xfrm>
            <a:off x="3671293" y="5688668"/>
            <a:ext cx="2190750" cy="1445260"/>
          </a:xfrm>
          <a:prstGeom prst="rect">
            <a:avLst/>
          </a:prstGeom>
          <a:noFill/>
          <a:ln>
            <a:noFill/>
          </a:ln>
        </p:spPr>
        <p:txBody>
          <a:bodyPr anchorCtr="0" anchor="t" bIns="0" lIns="0" spcFirstLastPara="1" rIns="0" wrap="square" tIns="45075">
            <a:spAutoFit/>
          </a:bodyPr>
          <a:lstStyle/>
          <a:p>
            <a:pPr indent="0" lvl="0" marL="0" marR="0" rtl="0" algn="l">
              <a:lnSpc>
                <a:spcPct val="74414"/>
              </a:lnSpc>
              <a:spcBef>
                <a:spcPts val="0"/>
              </a:spcBef>
              <a:spcAft>
                <a:spcPts val="0"/>
              </a:spcAft>
              <a:buNone/>
            </a:pPr>
            <a:r>
              <a:rPr baseline="-25000" lang="en-US" sz="2775">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1	</a:t>
            </a: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1	1	</a:t>
            </a: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1</a:t>
            </a:r>
            <a:r>
              <a:rPr baseline="-25000" lang="en-US" sz="2775">
                <a:solidFill>
                  <a:schemeClr val="dk1"/>
                </a:solidFill>
                <a:latin typeface="Noto Sans Symbols"/>
                <a:ea typeface="Noto Sans Symbols"/>
                <a:cs typeface="Noto Sans Symbols"/>
                <a:sym typeface="Noto Sans Symbols"/>
              </a:rPr>
              <a:t>⎤</a:t>
            </a:r>
            <a:r>
              <a:rPr baseline="30000" lang="en-US" sz="1575">
                <a:solidFill>
                  <a:schemeClr val="dk1"/>
                </a:solidFill>
                <a:latin typeface="Noto Sans Symbols"/>
                <a:ea typeface="Noto Sans Symbols"/>
                <a:cs typeface="Noto Sans Symbols"/>
                <a:sym typeface="Noto Sans Symbols"/>
              </a:rPr>
              <a:t>−</a:t>
            </a:r>
            <a:r>
              <a:rPr baseline="30000" lang="en-US" sz="1575">
                <a:solidFill>
                  <a:schemeClr val="dk1"/>
                </a:solidFill>
                <a:latin typeface="Times New Roman"/>
                <a:ea typeface="Times New Roman"/>
                <a:cs typeface="Times New Roman"/>
                <a:sym typeface="Times New Roman"/>
              </a:rPr>
              <a:t>1 </a:t>
            </a:r>
            <a:r>
              <a:rPr baseline="-25000" lang="en-US" sz="2775">
                <a:solidFill>
                  <a:schemeClr val="dk1"/>
                </a:solidFill>
                <a:latin typeface="Noto Sans Symbols"/>
                <a:ea typeface="Noto Sans Symbols"/>
                <a:cs typeface="Noto Sans Symbols"/>
                <a:sym typeface="Noto Sans Symbols"/>
              </a:rPr>
              <a:t>⎡</a:t>
            </a:r>
            <a:r>
              <a:rPr baseline="-25000" lang="en-US" sz="2775">
                <a:solidFill>
                  <a:schemeClr val="dk1"/>
                </a:solidFill>
                <a:latin typeface="Times New Roman"/>
                <a:ea typeface="Times New Roman"/>
                <a:cs typeface="Times New Roman"/>
                <a:sym typeface="Times New Roman"/>
              </a:rPr>
              <a:t>  </a:t>
            </a:r>
            <a:r>
              <a:rPr lang="en-US" sz="1850">
                <a:solidFill>
                  <a:schemeClr val="dk1"/>
                </a:solidFill>
                <a:latin typeface="Times New Roman"/>
                <a:ea typeface="Times New Roman"/>
                <a:cs typeface="Times New Roman"/>
                <a:sym typeface="Times New Roman"/>
              </a:rPr>
              <a:t>2  </a:t>
            </a:r>
            <a:r>
              <a:rPr baseline="-25000" lang="en-US" sz="2775">
                <a:solidFill>
                  <a:schemeClr val="dk1"/>
                </a:solidFill>
                <a:latin typeface="Noto Sans Symbols"/>
                <a:ea typeface="Noto Sans Symbols"/>
                <a:cs typeface="Noto Sans Symbols"/>
                <a:sym typeface="Noto Sans Symbols"/>
              </a:rPr>
              <a:t>⎤</a:t>
            </a:r>
            <a:endParaRPr baseline="-25000" sz="2775">
              <a:solidFill>
                <a:schemeClr val="dk1"/>
              </a:solidFill>
              <a:latin typeface="Noto Sans Symbols"/>
              <a:ea typeface="Noto Sans Symbols"/>
              <a:cs typeface="Noto Sans Symbols"/>
              <a:sym typeface="Noto Sans Symbols"/>
            </a:endParaRPr>
          </a:p>
          <a:p>
            <a:pPr indent="0" lvl="0" marL="0" marR="0" rtl="0" algn="l">
              <a:lnSpc>
                <a:spcPct val="74864"/>
              </a:lnSpc>
              <a:spcBef>
                <a:spcPts val="0"/>
              </a:spcBef>
              <a:spcAft>
                <a:spcPts val="0"/>
              </a:spcAft>
              <a:buNone/>
            </a:pP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	</a:t>
            </a: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	</a:t>
            </a: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	</a:t>
            </a:r>
            <a:r>
              <a:rPr lang="en-US" sz="1850">
                <a:solidFill>
                  <a:schemeClr val="dk1"/>
                </a:solidFill>
                <a:latin typeface="Noto Sans Symbols"/>
                <a:ea typeface="Noto Sans Symbols"/>
                <a:cs typeface="Noto Sans Symbols"/>
                <a:sym typeface="Noto Sans Symbols"/>
              </a:rPr>
              <a:t>⎥</a:t>
            </a:r>
            <a:endParaRPr sz="1850">
              <a:solidFill>
                <a:schemeClr val="dk1"/>
              </a:solidFill>
              <a:latin typeface="Noto Sans Symbols"/>
              <a:ea typeface="Noto Sans Symbols"/>
              <a:cs typeface="Noto Sans Symbols"/>
              <a:sym typeface="Noto Sans Symbols"/>
            </a:endParaRPr>
          </a:p>
          <a:p>
            <a:pPr indent="0" lvl="0" marL="0" marR="0" rtl="0" algn="l">
              <a:lnSpc>
                <a:spcPct val="55495"/>
              </a:lnSpc>
              <a:spcBef>
                <a:spcPts val="0"/>
              </a:spcBef>
              <a:spcAft>
                <a:spcPts val="0"/>
              </a:spcAft>
              <a:buNone/>
            </a:pPr>
            <a:r>
              <a:rPr baseline="-25000" lang="en-US" sz="2775">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1	0	0	0 </a:t>
            </a:r>
            <a:r>
              <a:rPr baseline="-25000" lang="en-US" sz="2775">
                <a:solidFill>
                  <a:schemeClr val="dk1"/>
                </a:solidFill>
                <a:latin typeface="Noto Sans Symbols"/>
                <a:ea typeface="Noto Sans Symbols"/>
                <a:cs typeface="Noto Sans Symbols"/>
                <a:sym typeface="Noto Sans Symbols"/>
              </a:rPr>
              <a:t>⎥</a:t>
            </a:r>
            <a:r>
              <a:rPr baseline="-25000" lang="en-US" sz="2775">
                <a:solidFill>
                  <a:schemeClr val="dk1"/>
                </a:solidFill>
                <a:latin typeface="Times New Roman"/>
                <a:ea typeface="Times New Roman"/>
                <a:cs typeface="Times New Roman"/>
                <a:sym typeface="Times New Roman"/>
              </a:rPr>
              <a:t>	</a:t>
            </a:r>
            <a:r>
              <a:rPr baseline="-25000" lang="en-US" sz="2775">
                <a:solidFill>
                  <a:schemeClr val="dk1"/>
                </a:solidFill>
                <a:latin typeface="Noto Sans Symbols"/>
                <a:ea typeface="Noto Sans Symbols"/>
                <a:cs typeface="Noto Sans Symbols"/>
                <a:sym typeface="Noto Sans Symbols"/>
              </a:rPr>
              <a:t>⎢</a:t>
            </a:r>
            <a:r>
              <a:rPr baseline="-25000" lang="en-US" sz="2775">
                <a:solidFill>
                  <a:schemeClr val="dk1"/>
                </a:solidFill>
                <a:latin typeface="Times New Roman"/>
                <a:ea typeface="Times New Roman"/>
                <a:cs typeface="Times New Roman"/>
                <a:sym typeface="Times New Roman"/>
              </a:rPr>
              <a:t> </a:t>
            </a:r>
            <a:r>
              <a:rPr lang="en-US" sz="1850">
                <a:solidFill>
                  <a:schemeClr val="dk1"/>
                </a:solidFill>
                <a:latin typeface="Times New Roman"/>
                <a:ea typeface="Times New Roman"/>
                <a:cs typeface="Times New Roman"/>
                <a:sym typeface="Times New Roman"/>
              </a:rPr>
              <a:t>0 </a:t>
            </a:r>
            <a:r>
              <a:rPr baseline="-25000" lang="en-US" sz="2775">
                <a:solidFill>
                  <a:schemeClr val="dk1"/>
                </a:solidFill>
                <a:latin typeface="Noto Sans Symbols"/>
                <a:ea typeface="Noto Sans Symbols"/>
                <a:cs typeface="Noto Sans Symbols"/>
                <a:sym typeface="Noto Sans Symbols"/>
              </a:rPr>
              <a:t>⎥</a:t>
            </a:r>
            <a:endParaRPr baseline="-25000" sz="2775">
              <a:solidFill>
                <a:schemeClr val="dk1"/>
              </a:solidFill>
              <a:latin typeface="Noto Sans Symbols"/>
              <a:ea typeface="Noto Sans Symbols"/>
              <a:cs typeface="Noto Sans Symbols"/>
              <a:sym typeface="Noto Sans Symbols"/>
            </a:endParaRPr>
          </a:p>
          <a:p>
            <a:pPr indent="0" lvl="0" marL="0" marR="0" rtl="0" algn="l">
              <a:lnSpc>
                <a:spcPct val="70090"/>
              </a:lnSpc>
              <a:spcBef>
                <a:spcPts val="555"/>
              </a:spcBef>
              <a:spcAft>
                <a:spcPts val="0"/>
              </a:spcAft>
              <a:buNone/>
            </a:pPr>
            <a:r>
              <a:rPr baseline="30000" lang="en-US" sz="2775">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1	1	1	1 </a:t>
            </a:r>
            <a:r>
              <a:rPr baseline="30000" lang="en-US" sz="2775">
                <a:solidFill>
                  <a:schemeClr val="dk1"/>
                </a:solidFill>
                <a:latin typeface="Noto Sans Symbols"/>
                <a:ea typeface="Noto Sans Symbols"/>
                <a:cs typeface="Noto Sans Symbols"/>
                <a:sym typeface="Noto Sans Symbols"/>
              </a:rPr>
              <a:t>⎥</a:t>
            </a:r>
            <a:r>
              <a:rPr baseline="30000" lang="en-US" sz="2775">
                <a:solidFill>
                  <a:schemeClr val="dk1"/>
                </a:solidFill>
                <a:latin typeface="Times New Roman"/>
                <a:ea typeface="Times New Roman"/>
                <a:cs typeface="Times New Roman"/>
                <a:sym typeface="Times New Roman"/>
              </a:rPr>
              <a:t>	</a:t>
            </a:r>
            <a:r>
              <a:rPr baseline="30000" lang="en-US" sz="2775">
                <a:solidFill>
                  <a:schemeClr val="dk1"/>
                </a:solidFill>
                <a:latin typeface="Noto Sans Symbols"/>
                <a:ea typeface="Noto Sans Symbols"/>
                <a:cs typeface="Noto Sans Symbols"/>
                <a:sym typeface="Noto Sans Symbols"/>
              </a:rPr>
              <a:t>⎢</a:t>
            </a: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 2</a:t>
            </a:r>
            <a:r>
              <a:rPr baseline="30000" lang="en-US" sz="2775">
                <a:solidFill>
                  <a:schemeClr val="dk1"/>
                </a:solidFill>
                <a:latin typeface="Noto Sans Symbols"/>
                <a:ea typeface="Noto Sans Symbols"/>
                <a:cs typeface="Noto Sans Symbols"/>
                <a:sym typeface="Noto Sans Symbols"/>
              </a:rPr>
              <a:t>⎥</a:t>
            </a:r>
            <a:endParaRPr baseline="30000" sz="2775">
              <a:solidFill>
                <a:schemeClr val="dk1"/>
              </a:solidFill>
              <a:latin typeface="Noto Sans Symbols"/>
              <a:ea typeface="Noto Sans Symbols"/>
              <a:cs typeface="Noto Sans Symbols"/>
              <a:sym typeface="Noto Sans Symbols"/>
            </a:endParaRPr>
          </a:p>
          <a:p>
            <a:pPr indent="0" lvl="0" marL="0" marR="0" rtl="0" algn="l">
              <a:lnSpc>
                <a:spcPct val="74864"/>
              </a:lnSpc>
              <a:spcBef>
                <a:spcPts val="0"/>
              </a:spcBef>
              <a:spcAft>
                <a:spcPts val="0"/>
              </a:spcAft>
              <a:buNone/>
            </a:pP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	</a:t>
            </a: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	</a:t>
            </a: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	</a:t>
            </a:r>
            <a:r>
              <a:rPr lang="en-US" sz="1850">
                <a:solidFill>
                  <a:schemeClr val="dk1"/>
                </a:solidFill>
                <a:latin typeface="Noto Sans Symbols"/>
                <a:ea typeface="Noto Sans Symbols"/>
                <a:cs typeface="Noto Sans Symbols"/>
                <a:sym typeface="Noto Sans Symbols"/>
              </a:rPr>
              <a:t>⎥</a:t>
            </a:r>
            <a:endParaRPr sz="1850">
              <a:solidFill>
                <a:schemeClr val="dk1"/>
              </a:solidFill>
              <a:latin typeface="Noto Sans Symbols"/>
              <a:ea typeface="Noto Sans Symbols"/>
              <a:cs typeface="Noto Sans Symbols"/>
              <a:sym typeface="Noto Sans Symbols"/>
            </a:endParaRPr>
          </a:p>
          <a:p>
            <a:pPr indent="0" lvl="0" marL="0" marR="0" rtl="0" algn="l">
              <a:lnSpc>
                <a:spcPct val="59819"/>
              </a:lnSpc>
              <a:spcBef>
                <a:spcPts val="0"/>
              </a:spcBef>
              <a:spcAft>
                <a:spcPts val="0"/>
              </a:spcAft>
              <a:buNone/>
            </a:pPr>
            <a:r>
              <a:rPr baseline="-25000" lang="en-US" sz="2775">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1	2	4	8 </a:t>
            </a:r>
            <a:r>
              <a:rPr baseline="-25000" lang="en-US" sz="2775">
                <a:solidFill>
                  <a:schemeClr val="dk1"/>
                </a:solidFill>
                <a:latin typeface="Noto Sans Symbols"/>
                <a:ea typeface="Noto Sans Symbols"/>
                <a:cs typeface="Noto Sans Symbols"/>
                <a:sym typeface="Noto Sans Symbols"/>
              </a:rPr>
              <a:t>⎦</a:t>
            </a:r>
            <a:r>
              <a:rPr baseline="-25000" lang="en-US" sz="2775">
                <a:solidFill>
                  <a:schemeClr val="dk1"/>
                </a:solidFill>
                <a:latin typeface="Times New Roman"/>
                <a:ea typeface="Times New Roman"/>
                <a:cs typeface="Times New Roman"/>
                <a:sym typeface="Times New Roman"/>
              </a:rPr>
              <a:t>	</a:t>
            </a:r>
            <a:r>
              <a:rPr baseline="-25000" lang="en-US" sz="2775">
                <a:solidFill>
                  <a:schemeClr val="dk1"/>
                </a:solidFill>
                <a:latin typeface="Noto Sans Symbols"/>
                <a:ea typeface="Noto Sans Symbols"/>
                <a:cs typeface="Noto Sans Symbols"/>
                <a:sym typeface="Noto Sans Symbols"/>
              </a:rPr>
              <a:t>⎣</a:t>
            </a:r>
            <a:r>
              <a:rPr baseline="-25000" lang="en-US" sz="2775">
                <a:solidFill>
                  <a:schemeClr val="dk1"/>
                </a:solidFill>
                <a:latin typeface="Times New Roman"/>
                <a:ea typeface="Times New Roman"/>
                <a:cs typeface="Times New Roman"/>
                <a:sym typeface="Times New Roman"/>
              </a:rPr>
              <a:t> </a:t>
            </a:r>
            <a:r>
              <a:rPr lang="en-US" sz="1850">
                <a:solidFill>
                  <a:schemeClr val="dk1"/>
                </a:solidFill>
                <a:latin typeface="Times New Roman"/>
                <a:ea typeface="Times New Roman"/>
                <a:cs typeface="Times New Roman"/>
                <a:sym typeface="Times New Roman"/>
              </a:rPr>
              <a:t>0 </a:t>
            </a:r>
            <a:r>
              <a:rPr baseline="-25000" lang="en-US" sz="2775">
                <a:solidFill>
                  <a:schemeClr val="dk1"/>
                </a:solidFill>
                <a:latin typeface="Noto Sans Symbols"/>
                <a:ea typeface="Noto Sans Symbols"/>
                <a:cs typeface="Noto Sans Symbols"/>
                <a:sym typeface="Noto Sans Symbols"/>
              </a:rPr>
              <a:t>⎦</a:t>
            </a:r>
            <a:endParaRPr baseline="-25000" sz="2775">
              <a:solidFill>
                <a:schemeClr val="dk1"/>
              </a:solidFill>
              <a:latin typeface="Noto Sans Symbols"/>
              <a:ea typeface="Noto Sans Symbols"/>
              <a:cs typeface="Noto Sans Symbols"/>
              <a:sym typeface="Noto Sans Symbols"/>
            </a:endParaRPr>
          </a:p>
        </p:txBody>
      </p:sp>
      <p:sp>
        <p:nvSpPr>
          <p:cNvPr id="750" name="Google Shape;750;p38"/>
          <p:cNvSpPr txBox="1"/>
          <p:nvPr/>
        </p:nvSpPr>
        <p:spPr>
          <a:xfrm>
            <a:off x="3065265" y="6638678"/>
            <a:ext cx="396240" cy="307340"/>
          </a:xfrm>
          <a:prstGeom prst="rect">
            <a:avLst/>
          </a:prstGeom>
          <a:noFill/>
          <a:ln>
            <a:noFill/>
          </a:ln>
        </p:spPr>
        <p:txBody>
          <a:bodyPr anchorCtr="0" anchor="t" bIns="0" lIns="0" spcFirstLastPara="1" rIns="0" wrap="square" tIns="12050">
            <a:spAutoFit/>
          </a:bodyPr>
          <a:lstStyle/>
          <a:p>
            <a:pPr indent="0" lvl="0" marL="25400" marR="0" rtl="0" algn="l">
              <a:lnSpc>
                <a:spcPct val="100000"/>
              </a:lnSpc>
              <a:spcBef>
                <a:spcPts val="0"/>
              </a:spcBef>
              <a:spcAft>
                <a:spcPts val="0"/>
              </a:spcAft>
              <a:buNone/>
            </a:pPr>
            <a:r>
              <a:rPr lang="en-US" sz="1850">
                <a:solidFill>
                  <a:schemeClr val="dk1"/>
                </a:solidFill>
                <a:latin typeface="Noto Sans Symbols"/>
                <a:ea typeface="Noto Sans Symbols"/>
                <a:cs typeface="Noto Sans Symbols"/>
                <a:sym typeface="Noto Sans Symbols"/>
              </a:rPr>
              <a:t>⎢</a:t>
            </a:r>
            <a:r>
              <a:rPr baseline="-25000" i="1" lang="en-US" sz="2775">
                <a:solidFill>
                  <a:schemeClr val="dk1"/>
                </a:solidFill>
                <a:latin typeface="Times New Roman"/>
                <a:ea typeface="Times New Roman"/>
                <a:cs typeface="Times New Roman"/>
                <a:sym typeface="Times New Roman"/>
              </a:rPr>
              <a:t>d </a:t>
            </a:r>
            <a:r>
              <a:rPr lang="en-US" sz="1850">
                <a:solidFill>
                  <a:schemeClr val="dk1"/>
                </a:solidFill>
                <a:latin typeface="Noto Sans Symbols"/>
                <a:ea typeface="Noto Sans Symbols"/>
                <a:cs typeface="Noto Sans Symbols"/>
                <a:sym typeface="Noto Sans Symbols"/>
              </a:rPr>
              <a:t>⎥</a:t>
            </a:r>
            <a:endParaRPr sz="1850">
              <a:solidFill>
                <a:schemeClr val="dk1"/>
              </a:solidFill>
              <a:latin typeface="Noto Sans Symbols"/>
              <a:ea typeface="Noto Sans Symbols"/>
              <a:cs typeface="Noto Sans Symbols"/>
              <a:sym typeface="Noto Sans Symbols"/>
            </a:endParaRPr>
          </a:p>
        </p:txBody>
      </p:sp>
      <p:sp>
        <p:nvSpPr>
          <p:cNvPr id="751" name="Google Shape;751;p38"/>
          <p:cNvSpPr txBox="1"/>
          <p:nvPr/>
        </p:nvSpPr>
        <p:spPr>
          <a:xfrm>
            <a:off x="582422" y="996949"/>
            <a:ext cx="8916035" cy="5723890"/>
          </a:xfrm>
          <a:prstGeom prst="rect">
            <a:avLst/>
          </a:prstGeom>
          <a:noFill/>
          <a:ln>
            <a:noFill/>
          </a:ln>
        </p:spPr>
        <p:txBody>
          <a:bodyPr anchorCtr="0" anchor="t" bIns="0" lIns="0" spcFirstLastPara="1" rIns="0" wrap="square" tIns="12050">
            <a:spAutoFit/>
          </a:bodyPr>
          <a:lstStyle/>
          <a:p>
            <a:pPr indent="0" lvl="0" marL="965200" marR="0" rtl="0" algn="l">
              <a:lnSpc>
                <a:spcPct val="100000"/>
              </a:lnSpc>
              <a:spcBef>
                <a:spcPts val="0"/>
              </a:spcBef>
              <a:spcAft>
                <a:spcPts val="0"/>
              </a:spcAft>
              <a:buNone/>
            </a:pPr>
            <a:r>
              <a:rPr b="1" lang="en-US" sz="1800">
                <a:solidFill>
                  <a:srgbClr val="FFCC99"/>
                </a:solidFill>
                <a:latin typeface="Verdana"/>
                <a:ea typeface="Verdana"/>
                <a:cs typeface="Verdana"/>
                <a:sym typeface="Verdana"/>
              </a:rPr>
              <a:t>The degree three polynomial - known as a </a:t>
            </a:r>
            <a:r>
              <a:rPr b="1" lang="en-US" sz="2000">
                <a:solidFill>
                  <a:srgbClr val="FFCC99"/>
                </a:solidFill>
                <a:latin typeface="Verdana"/>
                <a:ea typeface="Verdana"/>
                <a:cs typeface="Verdana"/>
                <a:sym typeface="Verdana"/>
              </a:rPr>
              <a:t>cubic polynomial</a:t>
            </a:r>
            <a:endParaRPr sz="2000">
              <a:solidFill>
                <a:schemeClr val="dk1"/>
              </a:solidFill>
              <a:latin typeface="Verdana"/>
              <a:ea typeface="Verdana"/>
              <a:cs typeface="Verdana"/>
              <a:sym typeface="Verdana"/>
            </a:endParaRPr>
          </a:p>
          <a:p>
            <a:pPr indent="0" lvl="0" marL="50800" marR="478155" rtl="0" algn="l">
              <a:lnSpc>
                <a:spcPct val="100000"/>
              </a:lnSpc>
              <a:spcBef>
                <a:spcPts val="5"/>
              </a:spcBef>
              <a:spcAft>
                <a:spcPts val="0"/>
              </a:spcAft>
              <a:buNone/>
            </a:pPr>
            <a:r>
              <a:rPr b="1" lang="en-US" sz="1800">
                <a:solidFill>
                  <a:srgbClr val="FFCC99"/>
                </a:solidFill>
                <a:latin typeface="Verdana"/>
                <a:ea typeface="Verdana"/>
                <a:cs typeface="Verdana"/>
                <a:sym typeface="Verdana"/>
              </a:rPr>
              <a:t>- is the one that is most typically chosen for constructing smooth  curves in computer graphics.</a:t>
            </a:r>
            <a:endParaRPr sz="1800">
              <a:solidFill>
                <a:schemeClr val="dk1"/>
              </a:solidFill>
              <a:latin typeface="Verdana"/>
              <a:ea typeface="Verdana"/>
              <a:cs typeface="Verdana"/>
              <a:sym typeface="Verdana"/>
            </a:endParaRPr>
          </a:p>
          <a:p>
            <a:pPr indent="0" lvl="0" marL="50800" marR="0" rtl="0" algn="l">
              <a:lnSpc>
                <a:spcPct val="100000"/>
              </a:lnSpc>
              <a:spcBef>
                <a:spcPts val="1320"/>
              </a:spcBef>
              <a:spcAft>
                <a:spcPts val="0"/>
              </a:spcAft>
              <a:buNone/>
            </a:pPr>
            <a:r>
              <a:rPr b="1" lang="en-US" sz="1800">
                <a:solidFill>
                  <a:srgbClr val="FFCC99"/>
                </a:solidFill>
                <a:latin typeface="Verdana"/>
                <a:ea typeface="Verdana"/>
                <a:cs typeface="Verdana"/>
                <a:sym typeface="Verdana"/>
              </a:rPr>
              <a:t>It is used because:</a:t>
            </a:r>
            <a:endParaRPr sz="1800">
              <a:solidFill>
                <a:schemeClr val="dk1"/>
              </a:solidFill>
              <a:latin typeface="Verdana"/>
              <a:ea typeface="Verdana"/>
              <a:cs typeface="Verdana"/>
              <a:sym typeface="Verdana"/>
            </a:endParaRPr>
          </a:p>
          <a:p>
            <a:pPr indent="0" lvl="0" marL="50800" marR="0" rtl="0" algn="l">
              <a:lnSpc>
                <a:spcPct val="100000"/>
              </a:lnSpc>
              <a:spcBef>
                <a:spcPts val="0"/>
              </a:spcBef>
              <a:spcAft>
                <a:spcPts val="0"/>
              </a:spcAft>
              <a:buNone/>
            </a:pPr>
            <a:r>
              <a:rPr b="1" lang="en-US" sz="1800">
                <a:solidFill>
                  <a:srgbClr val="FFCC99"/>
                </a:solidFill>
                <a:latin typeface="Verdana"/>
                <a:ea typeface="Verdana"/>
                <a:cs typeface="Verdana"/>
                <a:sym typeface="Verdana"/>
              </a:rPr>
              <a:t>1. it is the lowest degree polynomial that can support an inflection</a:t>
            </a:r>
            <a:endParaRPr sz="1800">
              <a:solidFill>
                <a:schemeClr val="dk1"/>
              </a:solidFill>
              <a:latin typeface="Verdana"/>
              <a:ea typeface="Verdana"/>
              <a:cs typeface="Verdana"/>
              <a:sym typeface="Verdana"/>
            </a:endParaRPr>
          </a:p>
          <a:p>
            <a:pPr indent="0" lvl="0" marL="50800" marR="0" rtl="0" algn="l">
              <a:lnSpc>
                <a:spcPct val="100000"/>
              </a:lnSpc>
              <a:spcBef>
                <a:spcPts val="0"/>
              </a:spcBef>
              <a:spcAft>
                <a:spcPts val="0"/>
              </a:spcAft>
              <a:buNone/>
            </a:pPr>
            <a:r>
              <a:rPr b="1" lang="en-US" sz="1800">
                <a:solidFill>
                  <a:srgbClr val="FFCC99"/>
                </a:solidFill>
                <a:latin typeface="Verdana"/>
                <a:ea typeface="Verdana"/>
                <a:cs typeface="Verdana"/>
                <a:sym typeface="Verdana"/>
              </a:rPr>
              <a:t>- so we can make interesting curves, and</a:t>
            </a:r>
            <a:endParaRPr sz="1800">
              <a:solidFill>
                <a:schemeClr val="dk1"/>
              </a:solidFill>
              <a:latin typeface="Verdana"/>
              <a:ea typeface="Verdana"/>
              <a:cs typeface="Verdana"/>
              <a:sym typeface="Verdana"/>
            </a:endParaRPr>
          </a:p>
          <a:p>
            <a:pPr indent="0" lvl="0" marL="50800" marR="161925" rtl="0" algn="l">
              <a:lnSpc>
                <a:spcPct val="100000"/>
              </a:lnSpc>
              <a:spcBef>
                <a:spcPts val="0"/>
              </a:spcBef>
              <a:spcAft>
                <a:spcPts val="0"/>
              </a:spcAft>
              <a:buNone/>
            </a:pPr>
            <a:r>
              <a:rPr b="1" lang="en-US" sz="1800">
                <a:solidFill>
                  <a:srgbClr val="FFCC99"/>
                </a:solidFill>
                <a:latin typeface="Verdana"/>
                <a:ea typeface="Verdana"/>
                <a:cs typeface="Verdana"/>
                <a:sym typeface="Verdana"/>
              </a:rPr>
              <a:t>2. it is very well behaved numerically	-	that means that the curves  will usually be smooth like this:</a:t>
            </a:r>
            <a:endParaRPr sz="1800">
              <a:solidFill>
                <a:schemeClr val="dk1"/>
              </a:solidFill>
              <a:latin typeface="Verdana"/>
              <a:ea typeface="Verdana"/>
              <a:cs typeface="Verdana"/>
              <a:sym typeface="Verdana"/>
            </a:endParaRPr>
          </a:p>
          <a:p>
            <a:pPr indent="0" lvl="0" marL="0" marR="0" rtl="0" algn="l">
              <a:lnSpc>
                <a:spcPct val="100000"/>
              </a:lnSpc>
              <a:spcBef>
                <a:spcPts val="30"/>
              </a:spcBef>
              <a:spcAft>
                <a:spcPts val="0"/>
              </a:spcAft>
              <a:buNone/>
            </a:pPr>
            <a:r>
              <a:t/>
            </a:r>
            <a:endParaRPr sz="1750">
              <a:solidFill>
                <a:schemeClr val="dk1"/>
              </a:solidFill>
              <a:latin typeface="Verdana"/>
              <a:ea typeface="Verdana"/>
              <a:cs typeface="Verdana"/>
              <a:sym typeface="Verdana"/>
            </a:endParaRPr>
          </a:p>
          <a:p>
            <a:pPr indent="0" lvl="0" marL="50800" marR="0" rtl="0" algn="l">
              <a:lnSpc>
                <a:spcPct val="100000"/>
              </a:lnSpc>
              <a:spcBef>
                <a:spcPts val="0"/>
              </a:spcBef>
              <a:spcAft>
                <a:spcPts val="0"/>
              </a:spcAft>
              <a:buNone/>
            </a:pPr>
            <a:r>
              <a:rPr b="1" lang="en-US" sz="1800">
                <a:solidFill>
                  <a:srgbClr val="FFCC99"/>
                </a:solidFill>
                <a:latin typeface="Verdana"/>
                <a:ea typeface="Verdana"/>
                <a:cs typeface="Verdana"/>
                <a:sym typeface="Verdana"/>
              </a:rPr>
              <a:t>and not jumpy like this:</a:t>
            </a:r>
            <a:endParaRPr sz="1800">
              <a:solidFill>
                <a:schemeClr val="dk1"/>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2200">
              <a:solidFill>
                <a:schemeClr val="dk1"/>
              </a:solidFill>
              <a:latin typeface="Verdana"/>
              <a:ea typeface="Verdana"/>
              <a:cs typeface="Verdana"/>
              <a:sym typeface="Verdana"/>
            </a:endParaRPr>
          </a:p>
          <a:p>
            <a:pPr indent="1778000" lvl="0" marL="3355340" marR="1896745" rtl="0" algn="l">
              <a:lnSpc>
                <a:spcPct val="100000"/>
              </a:lnSpc>
              <a:spcBef>
                <a:spcPts val="1664"/>
              </a:spcBef>
              <a:spcAft>
                <a:spcPts val="0"/>
              </a:spcAft>
              <a:buNone/>
            </a:pPr>
            <a:r>
              <a:rPr b="1" lang="en-US" sz="1800">
                <a:solidFill>
                  <a:srgbClr val="FFCC99"/>
                </a:solidFill>
                <a:latin typeface="Verdana"/>
                <a:ea typeface="Verdana"/>
                <a:cs typeface="Verdana"/>
                <a:sym typeface="Verdana"/>
              </a:rPr>
              <a:t>control points:  (-1, 2); (0, 0); (1, -2); (2, 0)</a:t>
            </a:r>
            <a:endParaRPr sz="1800">
              <a:solidFill>
                <a:schemeClr val="dk1"/>
              </a:solidFill>
              <a:latin typeface="Verdana"/>
              <a:ea typeface="Verdana"/>
              <a:cs typeface="Verdana"/>
              <a:sym typeface="Verdana"/>
            </a:endParaRPr>
          </a:p>
          <a:p>
            <a:pPr indent="0" lvl="0" marL="109220" marR="0" rtl="0" algn="l">
              <a:lnSpc>
                <a:spcPct val="100000"/>
              </a:lnSpc>
              <a:spcBef>
                <a:spcPts val="1355"/>
              </a:spcBef>
              <a:spcAft>
                <a:spcPts val="0"/>
              </a:spcAft>
              <a:buNone/>
            </a:pPr>
            <a:r>
              <a:rPr b="1" lang="en-US" sz="1800">
                <a:solidFill>
                  <a:srgbClr val="FFCC99"/>
                </a:solidFill>
                <a:latin typeface="Verdana"/>
                <a:ea typeface="Verdana"/>
                <a:cs typeface="Verdana"/>
                <a:sym typeface="Verdana"/>
              </a:rPr>
              <a:t>Solution for the Coefficients can be given as:</a:t>
            </a:r>
            <a:endParaRPr sz="1800">
              <a:solidFill>
                <a:schemeClr val="dk1"/>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1650">
              <a:solidFill>
                <a:schemeClr val="dk1"/>
              </a:solidFill>
              <a:latin typeface="Verdana"/>
              <a:ea typeface="Verdana"/>
              <a:cs typeface="Verdana"/>
              <a:sym typeface="Verdana"/>
            </a:endParaRPr>
          </a:p>
          <a:p>
            <a:pPr indent="0" lvl="0" marL="2507615" marR="0" rtl="0" algn="l">
              <a:lnSpc>
                <a:spcPct val="71891"/>
              </a:lnSpc>
              <a:spcBef>
                <a:spcPts val="0"/>
              </a:spcBef>
              <a:spcAft>
                <a:spcPts val="0"/>
              </a:spcAft>
              <a:buNone/>
            </a:pPr>
            <a:r>
              <a:rPr lang="en-US" sz="1850">
                <a:solidFill>
                  <a:schemeClr val="dk1"/>
                </a:solidFill>
                <a:latin typeface="Noto Sans Symbols"/>
                <a:ea typeface="Noto Sans Symbols"/>
                <a:cs typeface="Noto Sans Symbols"/>
                <a:sym typeface="Noto Sans Symbols"/>
              </a:rPr>
              <a:t>⎡</a:t>
            </a:r>
            <a:r>
              <a:rPr baseline="30000" i="1" lang="en-US" sz="2775">
                <a:solidFill>
                  <a:schemeClr val="dk1"/>
                </a:solidFill>
                <a:latin typeface="Times New Roman"/>
                <a:ea typeface="Times New Roman"/>
                <a:cs typeface="Times New Roman"/>
                <a:sym typeface="Times New Roman"/>
              </a:rPr>
              <a:t>a </a:t>
            </a:r>
            <a:r>
              <a:rPr lang="en-US" sz="1850">
                <a:solidFill>
                  <a:schemeClr val="dk1"/>
                </a:solidFill>
                <a:latin typeface="Noto Sans Symbols"/>
                <a:ea typeface="Noto Sans Symbols"/>
                <a:cs typeface="Noto Sans Symbols"/>
                <a:sym typeface="Noto Sans Symbols"/>
              </a:rPr>
              <a:t>⎤</a:t>
            </a:r>
            <a:endParaRPr sz="1850">
              <a:solidFill>
                <a:schemeClr val="dk1"/>
              </a:solidFill>
              <a:latin typeface="Noto Sans Symbols"/>
              <a:ea typeface="Noto Sans Symbols"/>
              <a:cs typeface="Noto Sans Symbols"/>
              <a:sym typeface="Noto Sans Symbols"/>
            </a:endParaRPr>
          </a:p>
          <a:p>
            <a:pPr indent="0" lvl="0" marL="2507615" marR="0" rtl="0" algn="l">
              <a:lnSpc>
                <a:spcPct val="63783"/>
              </a:lnSpc>
              <a:spcBef>
                <a:spcPts val="0"/>
              </a:spcBef>
              <a:spcAft>
                <a:spcPts val="0"/>
              </a:spcAft>
              <a:buNone/>
            </a:pPr>
            <a:r>
              <a:rPr lang="en-US" sz="1850">
                <a:solidFill>
                  <a:schemeClr val="dk1"/>
                </a:solidFill>
                <a:latin typeface="Noto Sans Symbols"/>
                <a:ea typeface="Noto Sans Symbols"/>
                <a:cs typeface="Noto Sans Symbols"/>
                <a:sym typeface="Noto Sans Symbols"/>
              </a:rPr>
              <a:t>⎢</a:t>
            </a:r>
            <a:r>
              <a:rPr baseline="-25000" i="1" lang="en-US" sz="2775">
                <a:solidFill>
                  <a:schemeClr val="dk1"/>
                </a:solidFill>
                <a:latin typeface="Times New Roman"/>
                <a:ea typeface="Times New Roman"/>
                <a:cs typeface="Times New Roman"/>
                <a:sym typeface="Times New Roman"/>
              </a:rPr>
              <a:t>b </a:t>
            </a:r>
            <a:r>
              <a:rPr lang="en-US" sz="1850">
                <a:solidFill>
                  <a:schemeClr val="dk1"/>
                </a:solidFill>
                <a:latin typeface="Noto Sans Symbols"/>
                <a:ea typeface="Noto Sans Symbols"/>
                <a:cs typeface="Noto Sans Symbols"/>
                <a:sym typeface="Noto Sans Symbols"/>
              </a:rPr>
              <a:t>⎥</a:t>
            </a:r>
            <a:endParaRPr sz="1850">
              <a:solidFill>
                <a:schemeClr val="dk1"/>
              </a:solidFill>
              <a:latin typeface="Noto Sans Symbols"/>
              <a:ea typeface="Noto Sans Symbols"/>
              <a:cs typeface="Noto Sans Symbols"/>
              <a:sym typeface="Noto Sans Symbols"/>
            </a:endParaRPr>
          </a:p>
          <a:p>
            <a:pPr indent="0" lvl="0" marL="2507615" marR="0" rtl="0" algn="l">
              <a:lnSpc>
                <a:spcPct val="63783"/>
              </a:lnSpc>
              <a:spcBef>
                <a:spcPts val="0"/>
              </a:spcBef>
              <a:spcAft>
                <a:spcPts val="0"/>
              </a:spcAft>
              <a:buNone/>
            </a:pP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	</a:t>
            </a:r>
            <a:r>
              <a:rPr lang="en-US" sz="1850">
                <a:solidFill>
                  <a:schemeClr val="dk1"/>
                </a:solidFill>
                <a:latin typeface="Noto Sans Symbols"/>
                <a:ea typeface="Noto Sans Symbols"/>
                <a:cs typeface="Noto Sans Symbols"/>
                <a:sym typeface="Noto Sans Symbols"/>
              </a:rPr>
              <a:t>⎥</a:t>
            </a:r>
            <a:r>
              <a:rPr lang="en-US" sz="1850">
                <a:solidFill>
                  <a:schemeClr val="dk1"/>
                </a:solidFill>
                <a:latin typeface="Times New Roman"/>
                <a:ea typeface="Times New Roman"/>
                <a:cs typeface="Times New Roman"/>
                <a:sym typeface="Times New Roman"/>
              </a:rPr>
              <a:t> </a:t>
            </a:r>
            <a:r>
              <a:rPr baseline="-25000" lang="en-US" sz="2775">
                <a:solidFill>
                  <a:schemeClr val="dk1"/>
                </a:solidFill>
                <a:latin typeface="Noto Sans Symbols"/>
                <a:ea typeface="Noto Sans Symbols"/>
                <a:cs typeface="Noto Sans Symbols"/>
                <a:sym typeface="Noto Sans Symbols"/>
              </a:rPr>
              <a:t>=</a:t>
            </a:r>
            <a:endParaRPr baseline="-25000" sz="2775">
              <a:solidFill>
                <a:schemeClr val="dk1"/>
              </a:solidFill>
              <a:latin typeface="Noto Sans Symbols"/>
              <a:ea typeface="Noto Sans Symbols"/>
              <a:cs typeface="Noto Sans Symbols"/>
              <a:sym typeface="Noto Sans Symbols"/>
            </a:endParaRPr>
          </a:p>
          <a:p>
            <a:pPr indent="0" lvl="0" marL="2507615" marR="0" rtl="0" algn="l">
              <a:lnSpc>
                <a:spcPct val="71891"/>
              </a:lnSpc>
              <a:spcBef>
                <a:spcPts val="0"/>
              </a:spcBef>
              <a:spcAft>
                <a:spcPts val="0"/>
              </a:spcAft>
              <a:buNone/>
            </a:pPr>
            <a:r>
              <a:rPr lang="en-US" sz="1850">
                <a:solidFill>
                  <a:schemeClr val="dk1"/>
                </a:solidFill>
                <a:latin typeface="Noto Sans Symbols"/>
                <a:ea typeface="Noto Sans Symbols"/>
                <a:cs typeface="Noto Sans Symbols"/>
                <a:sym typeface="Noto Sans Symbols"/>
              </a:rPr>
              <a:t>⎢</a:t>
            </a:r>
            <a:r>
              <a:rPr baseline="-25000" i="1" lang="en-US" sz="2775">
                <a:solidFill>
                  <a:schemeClr val="dk1"/>
                </a:solidFill>
                <a:latin typeface="Times New Roman"/>
                <a:ea typeface="Times New Roman"/>
                <a:cs typeface="Times New Roman"/>
                <a:sym typeface="Times New Roman"/>
              </a:rPr>
              <a:t>c </a:t>
            </a:r>
            <a:r>
              <a:rPr lang="en-US" sz="1850">
                <a:solidFill>
                  <a:schemeClr val="dk1"/>
                </a:solidFill>
                <a:latin typeface="Noto Sans Symbols"/>
                <a:ea typeface="Noto Sans Symbols"/>
                <a:cs typeface="Noto Sans Symbols"/>
                <a:sym typeface="Noto Sans Symbols"/>
              </a:rPr>
              <a:t>⎥</a:t>
            </a:r>
            <a:endParaRPr sz="1850">
              <a:solidFill>
                <a:schemeClr val="dk1"/>
              </a:solidFill>
              <a:latin typeface="Noto Sans Symbols"/>
              <a:ea typeface="Noto Sans Symbols"/>
              <a:cs typeface="Noto Sans Symbols"/>
              <a:sym typeface="Noto Sans Symbols"/>
            </a:endParaRPr>
          </a:p>
        </p:txBody>
      </p:sp>
      <p:pic>
        <p:nvPicPr>
          <p:cNvPr id="752" name="Google Shape;752;p38"/>
          <p:cNvPicPr preferRelativeResize="0"/>
          <p:nvPr/>
        </p:nvPicPr>
        <p:blipFill rotWithShape="1">
          <a:blip r:embed="rId6">
            <a:alphaModFix/>
          </a:blip>
          <a:srcRect b="0" l="0" r="0" t="0"/>
          <a:stretch/>
        </p:blipFill>
        <p:spPr>
          <a:xfrm>
            <a:off x="784859" y="4605527"/>
            <a:ext cx="2864357" cy="547116"/>
          </a:xfrm>
          <a:prstGeom prst="rect">
            <a:avLst/>
          </a:prstGeom>
          <a:noFill/>
          <a:ln>
            <a:noFill/>
          </a:ln>
        </p:spPr>
      </p:pic>
      <p:grpSp>
        <p:nvGrpSpPr>
          <p:cNvPr id="753" name="Google Shape;753;p38"/>
          <p:cNvGrpSpPr/>
          <p:nvPr/>
        </p:nvGrpSpPr>
        <p:grpSpPr>
          <a:xfrm>
            <a:off x="3617976" y="5657850"/>
            <a:ext cx="2331085" cy="1556385"/>
            <a:chOff x="3617976" y="5657850"/>
            <a:chExt cx="2331085" cy="1556385"/>
          </a:xfrm>
        </p:grpSpPr>
        <p:sp>
          <p:nvSpPr>
            <p:cNvPr id="754" name="Google Shape;754;p38"/>
            <p:cNvSpPr/>
            <p:nvPr/>
          </p:nvSpPr>
          <p:spPr>
            <a:xfrm>
              <a:off x="3632454" y="5672327"/>
              <a:ext cx="2302510" cy="1527175"/>
            </a:xfrm>
            <a:custGeom>
              <a:rect b="b" l="l" r="r" t="t"/>
              <a:pathLst>
                <a:path extrusionOk="0" h="1527175" w="2302510">
                  <a:moveTo>
                    <a:pt x="2302002" y="1527048"/>
                  </a:moveTo>
                  <a:lnTo>
                    <a:pt x="2302002" y="0"/>
                  </a:lnTo>
                  <a:lnTo>
                    <a:pt x="0" y="0"/>
                  </a:lnTo>
                  <a:lnTo>
                    <a:pt x="0" y="1527048"/>
                  </a:lnTo>
                  <a:lnTo>
                    <a:pt x="2302002" y="1527048"/>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5" name="Google Shape;755;p38"/>
            <p:cNvSpPr/>
            <p:nvPr/>
          </p:nvSpPr>
          <p:spPr>
            <a:xfrm>
              <a:off x="3617976" y="5657850"/>
              <a:ext cx="2331085" cy="1556385"/>
            </a:xfrm>
            <a:custGeom>
              <a:rect b="b" l="l" r="r" t="t"/>
              <a:pathLst>
                <a:path extrusionOk="0" h="1556384" w="2331085">
                  <a:moveTo>
                    <a:pt x="2330958" y="1549907"/>
                  </a:moveTo>
                  <a:lnTo>
                    <a:pt x="2330958" y="6857"/>
                  </a:lnTo>
                  <a:lnTo>
                    <a:pt x="2324100" y="0"/>
                  </a:lnTo>
                  <a:lnTo>
                    <a:pt x="6857" y="0"/>
                  </a:lnTo>
                  <a:lnTo>
                    <a:pt x="0" y="6857"/>
                  </a:lnTo>
                  <a:lnTo>
                    <a:pt x="0" y="1549908"/>
                  </a:lnTo>
                  <a:lnTo>
                    <a:pt x="6858" y="1556003"/>
                  </a:lnTo>
                  <a:lnTo>
                    <a:pt x="14477" y="1556003"/>
                  </a:lnTo>
                  <a:lnTo>
                    <a:pt x="14478" y="28955"/>
                  </a:lnTo>
                  <a:lnTo>
                    <a:pt x="28956" y="14477"/>
                  </a:lnTo>
                  <a:lnTo>
                    <a:pt x="28956" y="28955"/>
                  </a:lnTo>
                  <a:lnTo>
                    <a:pt x="2302002" y="28955"/>
                  </a:lnTo>
                  <a:lnTo>
                    <a:pt x="2302002" y="14477"/>
                  </a:lnTo>
                  <a:lnTo>
                    <a:pt x="2316480" y="28955"/>
                  </a:lnTo>
                  <a:lnTo>
                    <a:pt x="2316480" y="1556003"/>
                  </a:lnTo>
                  <a:lnTo>
                    <a:pt x="2324100" y="1556003"/>
                  </a:lnTo>
                  <a:lnTo>
                    <a:pt x="2330958" y="1549907"/>
                  </a:lnTo>
                  <a:close/>
                </a:path>
                <a:path extrusionOk="0" h="1556384" w="2331085">
                  <a:moveTo>
                    <a:pt x="28956" y="28955"/>
                  </a:moveTo>
                  <a:lnTo>
                    <a:pt x="28956" y="14477"/>
                  </a:lnTo>
                  <a:lnTo>
                    <a:pt x="14478" y="28955"/>
                  </a:lnTo>
                  <a:lnTo>
                    <a:pt x="28956" y="28955"/>
                  </a:lnTo>
                  <a:close/>
                </a:path>
                <a:path extrusionOk="0" h="1556384" w="2331085">
                  <a:moveTo>
                    <a:pt x="28956" y="1527809"/>
                  </a:moveTo>
                  <a:lnTo>
                    <a:pt x="28956" y="28955"/>
                  </a:lnTo>
                  <a:lnTo>
                    <a:pt x="14478" y="28955"/>
                  </a:lnTo>
                  <a:lnTo>
                    <a:pt x="14478" y="1527809"/>
                  </a:lnTo>
                  <a:lnTo>
                    <a:pt x="28956" y="1527809"/>
                  </a:lnTo>
                  <a:close/>
                </a:path>
                <a:path extrusionOk="0" h="1556384" w="2331085">
                  <a:moveTo>
                    <a:pt x="2316480" y="1527809"/>
                  </a:moveTo>
                  <a:lnTo>
                    <a:pt x="14478" y="1527809"/>
                  </a:lnTo>
                  <a:lnTo>
                    <a:pt x="28956" y="1541525"/>
                  </a:lnTo>
                  <a:lnTo>
                    <a:pt x="28956" y="1556003"/>
                  </a:lnTo>
                  <a:lnTo>
                    <a:pt x="2302002" y="1556003"/>
                  </a:lnTo>
                  <a:lnTo>
                    <a:pt x="2302002" y="1541525"/>
                  </a:lnTo>
                  <a:lnTo>
                    <a:pt x="2316480" y="1527809"/>
                  </a:lnTo>
                  <a:close/>
                </a:path>
                <a:path extrusionOk="0" h="1556384" w="2331085">
                  <a:moveTo>
                    <a:pt x="28956" y="1556003"/>
                  </a:moveTo>
                  <a:lnTo>
                    <a:pt x="28956" y="1541525"/>
                  </a:lnTo>
                  <a:lnTo>
                    <a:pt x="14478" y="1527809"/>
                  </a:lnTo>
                  <a:lnTo>
                    <a:pt x="14477" y="1556003"/>
                  </a:lnTo>
                  <a:lnTo>
                    <a:pt x="28956" y="1556003"/>
                  </a:lnTo>
                  <a:close/>
                </a:path>
                <a:path extrusionOk="0" h="1556384" w="2331085">
                  <a:moveTo>
                    <a:pt x="2316480" y="28955"/>
                  </a:moveTo>
                  <a:lnTo>
                    <a:pt x="2302002" y="14477"/>
                  </a:lnTo>
                  <a:lnTo>
                    <a:pt x="2302002" y="28955"/>
                  </a:lnTo>
                  <a:lnTo>
                    <a:pt x="2316480" y="28955"/>
                  </a:lnTo>
                  <a:close/>
                </a:path>
                <a:path extrusionOk="0" h="1556384" w="2331085">
                  <a:moveTo>
                    <a:pt x="2316480" y="1527809"/>
                  </a:moveTo>
                  <a:lnTo>
                    <a:pt x="2316480" y="28955"/>
                  </a:lnTo>
                  <a:lnTo>
                    <a:pt x="2302002" y="28955"/>
                  </a:lnTo>
                  <a:lnTo>
                    <a:pt x="2302002" y="1527809"/>
                  </a:lnTo>
                  <a:lnTo>
                    <a:pt x="2316480" y="1527809"/>
                  </a:lnTo>
                  <a:close/>
                </a:path>
                <a:path extrusionOk="0" h="1556384" w="2331085">
                  <a:moveTo>
                    <a:pt x="2316480" y="1556003"/>
                  </a:moveTo>
                  <a:lnTo>
                    <a:pt x="2316480" y="1527809"/>
                  </a:lnTo>
                  <a:lnTo>
                    <a:pt x="2302002" y="1541525"/>
                  </a:lnTo>
                  <a:lnTo>
                    <a:pt x="2302002" y="1556003"/>
                  </a:lnTo>
                  <a:lnTo>
                    <a:pt x="2316480" y="1556003"/>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56" name="Google Shape;756;p38"/>
          <p:cNvSpPr txBox="1"/>
          <p:nvPr>
            <p:ph type="title"/>
          </p:nvPr>
        </p:nvSpPr>
        <p:spPr>
          <a:xfrm>
            <a:off x="3330955" y="618997"/>
            <a:ext cx="5005070" cy="330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000" u="sng">
                <a:solidFill>
                  <a:srgbClr val="FFFF00"/>
                </a:solidFill>
              </a:rPr>
              <a:t>Cubic Polynomial -	why and how ?</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39"/>
          <p:cNvPicPr preferRelativeResize="0"/>
          <p:nvPr/>
        </p:nvPicPr>
        <p:blipFill rotWithShape="1">
          <a:blip r:embed="rId3">
            <a:alphaModFix/>
          </a:blip>
          <a:srcRect b="0" l="0" r="0" t="0"/>
          <a:stretch/>
        </p:blipFill>
        <p:spPr>
          <a:xfrm>
            <a:off x="3503676" y="731520"/>
            <a:ext cx="2830829" cy="1891283"/>
          </a:xfrm>
          <a:prstGeom prst="rect">
            <a:avLst/>
          </a:prstGeom>
          <a:noFill/>
          <a:ln>
            <a:noFill/>
          </a:ln>
        </p:spPr>
      </p:pic>
      <p:pic>
        <p:nvPicPr>
          <p:cNvPr id="762" name="Google Shape;762;p39"/>
          <p:cNvPicPr preferRelativeResize="0"/>
          <p:nvPr/>
        </p:nvPicPr>
        <p:blipFill rotWithShape="1">
          <a:blip r:embed="rId4">
            <a:alphaModFix/>
          </a:blip>
          <a:srcRect b="0" l="0" r="0" t="0"/>
          <a:stretch/>
        </p:blipFill>
        <p:spPr>
          <a:xfrm>
            <a:off x="4098035" y="5781294"/>
            <a:ext cx="4389882" cy="1380744"/>
          </a:xfrm>
          <a:prstGeom prst="rect">
            <a:avLst/>
          </a:prstGeom>
          <a:noFill/>
          <a:ln>
            <a:noFill/>
          </a:ln>
        </p:spPr>
      </p:pic>
      <p:sp>
        <p:nvSpPr>
          <p:cNvPr id="763" name="Google Shape;763;p39"/>
          <p:cNvSpPr txBox="1"/>
          <p:nvPr>
            <p:ph type="title"/>
          </p:nvPr>
        </p:nvSpPr>
        <p:spPr>
          <a:xfrm>
            <a:off x="844296" y="2773171"/>
            <a:ext cx="6882765" cy="299720"/>
          </a:xfrm>
          <a:prstGeom prst="rect">
            <a:avLst/>
          </a:prstGeom>
          <a:noFill/>
          <a:ln>
            <a:noFill/>
          </a:ln>
        </p:spPr>
        <p:txBody>
          <a:bodyPr anchorCtr="0" anchor="t" bIns="0" lIns="0" spcFirstLastPara="1" rIns="0" wrap="square" tIns="12700">
            <a:spAutoFit/>
          </a:bodyPr>
          <a:lstStyle/>
          <a:p>
            <a:pPr indent="0" lvl="0" marL="38100" rtl="0" algn="l">
              <a:lnSpc>
                <a:spcPct val="100000"/>
              </a:lnSpc>
              <a:spcBef>
                <a:spcPts val="0"/>
              </a:spcBef>
              <a:spcAft>
                <a:spcPts val="0"/>
              </a:spcAft>
              <a:buNone/>
            </a:pPr>
            <a:r>
              <a:rPr lang="en-US" sz="1800">
                <a:solidFill>
                  <a:srgbClr val="FFCC99"/>
                </a:solidFill>
              </a:rPr>
              <a:t>What do we do here – even 3</a:t>
            </a:r>
            <a:r>
              <a:rPr baseline="30000" lang="en-US" sz="1800">
                <a:solidFill>
                  <a:srgbClr val="FFCC99"/>
                </a:solidFill>
              </a:rPr>
              <a:t>rd </a:t>
            </a:r>
            <a:r>
              <a:rPr lang="en-US" sz="1800">
                <a:solidFill>
                  <a:srgbClr val="FFCC99"/>
                </a:solidFill>
              </a:rPr>
              <a:t>degree is insufficient.</a:t>
            </a:r>
            <a:endParaRPr sz="1800"/>
          </a:p>
        </p:txBody>
      </p:sp>
      <p:sp>
        <p:nvSpPr>
          <p:cNvPr id="764" name="Google Shape;764;p39"/>
          <p:cNvSpPr txBox="1"/>
          <p:nvPr/>
        </p:nvSpPr>
        <p:spPr>
          <a:xfrm>
            <a:off x="8956802" y="2843275"/>
            <a:ext cx="278765"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FFCC99"/>
                </a:solidFill>
                <a:latin typeface="Verdana"/>
                <a:ea typeface="Verdana"/>
                <a:cs typeface="Verdana"/>
                <a:sym typeface="Verdana"/>
              </a:rPr>
              <a:t>3</a:t>
            </a:r>
            <a:endParaRPr sz="2800">
              <a:solidFill>
                <a:schemeClr val="dk1"/>
              </a:solidFill>
              <a:latin typeface="Verdana"/>
              <a:ea typeface="Verdana"/>
              <a:cs typeface="Verdana"/>
              <a:sym typeface="Verdana"/>
            </a:endParaRPr>
          </a:p>
        </p:txBody>
      </p:sp>
      <p:sp>
        <p:nvSpPr>
          <p:cNvPr id="765" name="Google Shape;765;p39"/>
          <p:cNvSpPr txBox="1"/>
          <p:nvPr/>
        </p:nvSpPr>
        <p:spPr>
          <a:xfrm>
            <a:off x="869688" y="3321811"/>
            <a:ext cx="8155305" cy="2352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CC99"/>
                </a:solidFill>
                <a:latin typeface="Verdana"/>
                <a:ea typeface="Verdana"/>
                <a:cs typeface="Verdana"/>
                <a:sym typeface="Verdana"/>
              </a:rPr>
              <a:t>What about degree five, with how many extra control points ??</a:t>
            </a:r>
            <a:endParaRPr sz="1800">
              <a:solidFill>
                <a:schemeClr val="dk1"/>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1950">
              <a:solidFill>
                <a:schemeClr val="dk1"/>
              </a:solidFill>
              <a:latin typeface="Verdana"/>
              <a:ea typeface="Verdana"/>
              <a:cs typeface="Verdana"/>
              <a:sym typeface="Verdana"/>
            </a:endParaRPr>
          </a:p>
          <a:p>
            <a:pPr indent="0" lvl="0" marL="157480" marR="0" rtl="0" algn="l">
              <a:lnSpc>
                <a:spcPct val="100000"/>
              </a:lnSpc>
              <a:spcBef>
                <a:spcPts val="0"/>
              </a:spcBef>
              <a:spcAft>
                <a:spcPts val="0"/>
              </a:spcAft>
              <a:buNone/>
            </a:pPr>
            <a:r>
              <a:rPr b="1" lang="en-US" sz="1800">
                <a:solidFill>
                  <a:srgbClr val="FFFF00"/>
                </a:solidFill>
                <a:latin typeface="Verdana"/>
                <a:ea typeface="Verdana"/>
                <a:cs typeface="Verdana"/>
                <a:sym typeface="Verdana"/>
              </a:rPr>
              <a:t>Three factors in the design:</a:t>
            </a:r>
            <a:endParaRPr sz="1800">
              <a:solidFill>
                <a:schemeClr val="dk1"/>
              </a:solidFill>
              <a:latin typeface="Verdana"/>
              <a:ea typeface="Verdana"/>
              <a:cs typeface="Verdana"/>
              <a:sym typeface="Verdana"/>
            </a:endParaRPr>
          </a:p>
          <a:p>
            <a:pPr indent="-235584" lvl="0" marL="392430" marR="0" rtl="0" algn="l">
              <a:lnSpc>
                <a:spcPct val="100000"/>
              </a:lnSpc>
              <a:spcBef>
                <a:spcPts val="1320"/>
              </a:spcBef>
              <a:spcAft>
                <a:spcPts val="0"/>
              </a:spcAft>
              <a:buClr>
                <a:srgbClr val="FFFF00"/>
              </a:buClr>
              <a:buSzPts val="1800"/>
              <a:buFont typeface="Arial"/>
              <a:buChar char="•"/>
            </a:pPr>
            <a:r>
              <a:rPr b="1" lang="en-US" sz="1800">
                <a:solidFill>
                  <a:srgbClr val="FFFF00"/>
                </a:solidFill>
                <a:latin typeface="Verdana"/>
                <a:ea typeface="Verdana"/>
                <a:cs typeface="Verdana"/>
                <a:sym typeface="Verdana"/>
              </a:rPr>
              <a:t>Actual Degree/order in the response of the system ??</a:t>
            </a:r>
            <a:endParaRPr sz="1800">
              <a:solidFill>
                <a:schemeClr val="dk1"/>
              </a:solidFill>
              <a:latin typeface="Verdana"/>
              <a:ea typeface="Verdana"/>
              <a:cs typeface="Verdana"/>
              <a:sym typeface="Verdana"/>
            </a:endParaRPr>
          </a:p>
          <a:p>
            <a:pPr indent="-235584" lvl="0" marL="392430" marR="0" rtl="0" algn="l">
              <a:lnSpc>
                <a:spcPct val="100000"/>
              </a:lnSpc>
              <a:spcBef>
                <a:spcPts val="0"/>
              </a:spcBef>
              <a:spcAft>
                <a:spcPts val="0"/>
              </a:spcAft>
              <a:buClr>
                <a:srgbClr val="FFFF00"/>
              </a:buClr>
              <a:buSzPts val="1800"/>
              <a:buFont typeface="Arial"/>
              <a:buChar char="•"/>
            </a:pPr>
            <a:r>
              <a:rPr b="1" lang="en-US" sz="1800">
                <a:solidFill>
                  <a:srgbClr val="FFFF00"/>
                </a:solidFill>
                <a:latin typeface="Verdana"/>
                <a:ea typeface="Verdana"/>
                <a:cs typeface="Verdana"/>
                <a:sym typeface="Verdana"/>
              </a:rPr>
              <a:t>No. of Control Points</a:t>
            </a:r>
            <a:endParaRPr sz="1800">
              <a:solidFill>
                <a:schemeClr val="dk1"/>
              </a:solidFill>
              <a:latin typeface="Verdana"/>
              <a:ea typeface="Verdana"/>
              <a:cs typeface="Verdana"/>
              <a:sym typeface="Verdana"/>
            </a:endParaRPr>
          </a:p>
          <a:p>
            <a:pPr indent="-235584" lvl="0" marL="392430" marR="0" rtl="0" algn="l">
              <a:lnSpc>
                <a:spcPct val="100000"/>
              </a:lnSpc>
              <a:spcBef>
                <a:spcPts val="0"/>
              </a:spcBef>
              <a:spcAft>
                <a:spcPts val="0"/>
              </a:spcAft>
              <a:buClr>
                <a:srgbClr val="FFFF00"/>
              </a:buClr>
              <a:buSzPts val="1800"/>
              <a:buFont typeface="Arial"/>
              <a:buChar char="•"/>
            </a:pPr>
            <a:r>
              <a:rPr b="1" lang="en-US" sz="1800">
                <a:solidFill>
                  <a:srgbClr val="FFFF00"/>
                </a:solidFill>
                <a:latin typeface="Verdana"/>
                <a:ea typeface="Verdana"/>
                <a:cs typeface="Verdana"/>
                <a:sym typeface="Verdana"/>
              </a:rPr>
              <a:t>Degree of the Polynomial ?</a:t>
            </a:r>
            <a:endParaRPr sz="1800">
              <a:solidFill>
                <a:schemeClr val="dk1"/>
              </a:solidFill>
              <a:latin typeface="Verdana"/>
              <a:ea typeface="Verdana"/>
              <a:cs typeface="Verdana"/>
              <a:sym typeface="Verdana"/>
            </a:endParaRPr>
          </a:p>
          <a:p>
            <a:pPr indent="0" lvl="0" marL="3548379" marR="0" rtl="0" algn="l">
              <a:lnSpc>
                <a:spcPct val="100000"/>
              </a:lnSpc>
              <a:spcBef>
                <a:spcPts val="1664"/>
              </a:spcBef>
              <a:spcAft>
                <a:spcPts val="0"/>
              </a:spcAft>
              <a:buNone/>
            </a:pPr>
            <a:r>
              <a:rPr b="1" lang="en-US" sz="1800">
                <a:solidFill>
                  <a:srgbClr val="FFCC99"/>
                </a:solidFill>
                <a:latin typeface="Verdana"/>
                <a:ea typeface="Verdana"/>
                <a:cs typeface="Verdana"/>
                <a:sym typeface="Verdana"/>
              </a:rPr>
              <a:t>Piecewise polynomial curves:</a:t>
            </a:r>
            <a:endParaRPr sz="1800">
              <a:solidFill>
                <a:schemeClr val="dk1"/>
              </a:solidFill>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40"/>
          <p:cNvSpPr/>
          <p:nvPr/>
        </p:nvSpPr>
        <p:spPr>
          <a:xfrm>
            <a:off x="627126" y="1262633"/>
            <a:ext cx="5356860" cy="1969770"/>
          </a:xfrm>
          <a:custGeom>
            <a:rect b="b" l="l" r="r" t="t"/>
            <a:pathLst>
              <a:path extrusionOk="0" h="1969770" w="5356860">
                <a:moveTo>
                  <a:pt x="5356860" y="1969770"/>
                </a:moveTo>
                <a:lnTo>
                  <a:pt x="5356860" y="0"/>
                </a:lnTo>
                <a:lnTo>
                  <a:pt x="0" y="0"/>
                </a:lnTo>
                <a:lnTo>
                  <a:pt x="0" y="1969770"/>
                </a:lnTo>
                <a:lnTo>
                  <a:pt x="5356860" y="196977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1" name="Google Shape;771;p40"/>
          <p:cNvSpPr txBox="1"/>
          <p:nvPr/>
        </p:nvSpPr>
        <p:spPr>
          <a:xfrm>
            <a:off x="2312671" y="1298380"/>
            <a:ext cx="142875" cy="33782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2050">
                <a:solidFill>
                  <a:schemeClr val="dk1"/>
                </a:solidFill>
                <a:latin typeface="Times New Roman"/>
                <a:ea typeface="Times New Roman"/>
                <a:cs typeface="Times New Roman"/>
                <a:sym typeface="Times New Roman"/>
              </a:rPr>
              <a:t>4</a:t>
            </a:r>
            <a:endParaRPr sz="2050">
              <a:solidFill>
                <a:schemeClr val="dk1"/>
              </a:solidFill>
              <a:latin typeface="Times New Roman"/>
              <a:ea typeface="Times New Roman"/>
              <a:cs typeface="Times New Roman"/>
              <a:sym typeface="Times New Roman"/>
            </a:endParaRPr>
          </a:p>
        </p:txBody>
      </p:sp>
      <p:sp>
        <p:nvSpPr>
          <p:cNvPr id="772" name="Google Shape;772;p40"/>
          <p:cNvSpPr txBox="1"/>
          <p:nvPr/>
        </p:nvSpPr>
        <p:spPr>
          <a:xfrm>
            <a:off x="669564" y="1279550"/>
            <a:ext cx="5232400" cy="1858645"/>
          </a:xfrm>
          <a:prstGeom prst="rect">
            <a:avLst/>
          </a:prstGeom>
          <a:noFill/>
          <a:ln>
            <a:noFill/>
          </a:ln>
        </p:spPr>
        <p:txBody>
          <a:bodyPr anchorCtr="0" anchor="t" bIns="0" lIns="0" spcFirstLastPara="1" rIns="0" wrap="square" tIns="90800">
            <a:spAutoFit/>
          </a:bodyPr>
          <a:lstStyle/>
          <a:p>
            <a:pPr indent="0" lvl="0" marL="45720" marR="0" rtl="0" algn="l">
              <a:lnSpc>
                <a:spcPct val="100000"/>
              </a:lnSpc>
              <a:spcBef>
                <a:spcPts val="0"/>
              </a:spcBef>
              <a:spcAft>
                <a:spcPts val="0"/>
              </a:spcAft>
              <a:buNone/>
            </a:pPr>
            <a:r>
              <a:rPr b="1" i="1" lang="en-US" sz="3500">
                <a:solidFill>
                  <a:schemeClr val="dk1"/>
                </a:solidFill>
                <a:latin typeface="Times New Roman"/>
                <a:ea typeface="Times New Roman"/>
                <a:cs typeface="Times New Roman"/>
                <a:sym typeface="Times New Roman"/>
              </a:rPr>
              <a:t>P</a:t>
            </a:r>
            <a:r>
              <a:rPr b="1" baseline="30000" lang="en-US" sz="5250">
                <a:solidFill>
                  <a:schemeClr val="dk1"/>
                </a:solidFill>
                <a:latin typeface="Times New Roman"/>
                <a:ea typeface="Times New Roman"/>
                <a:cs typeface="Times New Roman"/>
                <a:sym typeface="Times New Roman"/>
              </a:rPr>
              <a:t>''</a:t>
            </a:r>
            <a:r>
              <a:rPr b="1" i="1" lang="en-US" sz="3500">
                <a:solidFill>
                  <a:schemeClr val="dk1"/>
                </a:solidFill>
                <a:latin typeface="Times New Roman"/>
                <a:ea typeface="Times New Roman"/>
                <a:cs typeface="Times New Roman"/>
                <a:sym typeface="Times New Roman"/>
              </a:rPr>
              <a:t>(t)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baseline="-25000" lang="en-US" sz="7875">
                <a:solidFill>
                  <a:schemeClr val="dk1"/>
                </a:solidFill>
                <a:latin typeface="Noto Sans Symbols"/>
                <a:ea typeface="Noto Sans Symbols"/>
                <a:cs typeface="Noto Sans Symbols"/>
                <a:sym typeface="Noto Sans Symbols"/>
              </a:rPr>
              <a:t>∑</a:t>
            </a:r>
            <a:r>
              <a:rPr b="1" i="1" lang="en-US" sz="3500">
                <a:solidFill>
                  <a:schemeClr val="dk1"/>
                </a:solidFill>
                <a:latin typeface="Times New Roman"/>
                <a:ea typeface="Times New Roman"/>
                <a:cs typeface="Times New Roman"/>
                <a:sym typeface="Times New Roman"/>
              </a:rPr>
              <a:t>(i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b="1" lang="en-US" sz="3500">
                <a:solidFill>
                  <a:schemeClr val="dk1"/>
                </a:solidFill>
                <a:latin typeface="Times New Roman"/>
                <a:ea typeface="Times New Roman"/>
                <a:cs typeface="Times New Roman"/>
                <a:sym typeface="Times New Roman"/>
              </a:rPr>
              <a:t>1 </a:t>
            </a:r>
            <a:r>
              <a:rPr b="1" i="1" lang="en-US" sz="3500">
                <a:solidFill>
                  <a:schemeClr val="dk1"/>
                </a:solidFill>
                <a:latin typeface="Times New Roman"/>
                <a:ea typeface="Times New Roman"/>
                <a:cs typeface="Times New Roman"/>
                <a:sym typeface="Times New Roman"/>
              </a:rPr>
              <a:t>)</a:t>
            </a:r>
            <a:r>
              <a:rPr b="1" lang="en-US" sz="3500">
                <a:solidFill>
                  <a:schemeClr val="dk1"/>
                </a:solidFill>
                <a:latin typeface="Times New Roman"/>
                <a:ea typeface="Times New Roman"/>
                <a:cs typeface="Times New Roman"/>
                <a:sym typeface="Times New Roman"/>
              </a:rPr>
              <a:t>(</a:t>
            </a:r>
            <a:r>
              <a:rPr b="1" i="1" lang="en-US" sz="3500">
                <a:solidFill>
                  <a:schemeClr val="dk1"/>
                </a:solidFill>
                <a:latin typeface="Times New Roman"/>
                <a:ea typeface="Times New Roman"/>
                <a:cs typeface="Times New Roman"/>
                <a:sym typeface="Times New Roman"/>
              </a:rPr>
              <a:t>i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b="1" lang="en-US" sz="3500">
                <a:solidFill>
                  <a:schemeClr val="dk1"/>
                </a:solidFill>
                <a:latin typeface="Times New Roman"/>
                <a:ea typeface="Times New Roman"/>
                <a:cs typeface="Times New Roman"/>
                <a:sym typeface="Times New Roman"/>
              </a:rPr>
              <a:t>2)</a:t>
            </a:r>
            <a:r>
              <a:rPr b="1" i="1" lang="en-US" sz="3500">
                <a:solidFill>
                  <a:schemeClr val="dk1"/>
                </a:solidFill>
                <a:latin typeface="Times New Roman"/>
                <a:ea typeface="Times New Roman"/>
                <a:cs typeface="Times New Roman"/>
                <a:sym typeface="Times New Roman"/>
              </a:rPr>
              <a:t>B</a:t>
            </a:r>
            <a:r>
              <a:rPr b="1" baseline="-25000" i="1" lang="en-US" sz="3075">
                <a:solidFill>
                  <a:schemeClr val="dk1"/>
                </a:solidFill>
                <a:latin typeface="Times New Roman"/>
                <a:ea typeface="Times New Roman"/>
                <a:cs typeface="Times New Roman"/>
                <a:sym typeface="Times New Roman"/>
              </a:rPr>
              <a:t>i </a:t>
            </a:r>
            <a:r>
              <a:rPr b="1" i="1" lang="en-US" sz="3500">
                <a:solidFill>
                  <a:schemeClr val="dk1"/>
                </a:solidFill>
                <a:latin typeface="Times New Roman"/>
                <a:ea typeface="Times New Roman"/>
                <a:cs typeface="Times New Roman"/>
                <a:sym typeface="Times New Roman"/>
              </a:rPr>
              <a:t>t </a:t>
            </a:r>
            <a:r>
              <a:rPr b="1" baseline="30000" i="1" lang="en-US" sz="3075">
                <a:solidFill>
                  <a:schemeClr val="dk1"/>
                </a:solidFill>
                <a:latin typeface="Times New Roman"/>
                <a:ea typeface="Times New Roman"/>
                <a:cs typeface="Times New Roman"/>
                <a:sym typeface="Times New Roman"/>
              </a:rPr>
              <a:t>i </a:t>
            </a:r>
            <a:r>
              <a:rPr baseline="30000" lang="en-US" sz="3075">
                <a:solidFill>
                  <a:schemeClr val="dk1"/>
                </a:solidFill>
                <a:latin typeface="Noto Sans Symbols"/>
                <a:ea typeface="Noto Sans Symbols"/>
                <a:cs typeface="Noto Sans Symbols"/>
                <a:sym typeface="Noto Sans Symbols"/>
              </a:rPr>
              <a:t>−</a:t>
            </a:r>
            <a:r>
              <a:rPr baseline="30000" lang="en-US" sz="3075">
                <a:solidFill>
                  <a:schemeClr val="dk1"/>
                </a:solidFill>
                <a:latin typeface="Times New Roman"/>
                <a:ea typeface="Times New Roman"/>
                <a:cs typeface="Times New Roman"/>
                <a:sym typeface="Times New Roman"/>
              </a:rPr>
              <a:t> </a:t>
            </a:r>
            <a:r>
              <a:rPr b="1" baseline="30000" lang="en-US" sz="3075">
                <a:solidFill>
                  <a:schemeClr val="dk1"/>
                </a:solidFill>
                <a:latin typeface="Times New Roman"/>
                <a:ea typeface="Times New Roman"/>
                <a:cs typeface="Times New Roman"/>
                <a:sym typeface="Times New Roman"/>
              </a:rPr>
              <a:t>3</a:t>
            </a:r>
            <a:endParaRPr baseline="30000" sz="3075">
              <a:solidFill>
                <a:schemeClr val="dk1"/>
              </a:solidFill>
              <a:latin typeface="Times New Roman"/>
              <a:ea typeface="Times New Roman"/>
              <a:cs typeface="Times New Roman"/>
              <a:sym typeface="Times New Roman"/>
            </a:endParaRPr>
          </a:p>
          <a:p>
            <a:pPr indent="0" lvl="0" marL="1524635" marR="0" rtl="0" algn="l">
              <a:lnSpc>
                <a:spcPct val="100000"/>
              </a:lnSpc>
              <a:spcBef>
                <a:spcPts val="240"/>
              </a:spcBef>
              <a:spcAft>
                <a:spcPts val="0"/>
              </a:spcAft>
              <a:buNone/>
            </a:pPr>
            <a:r>
              <a:rPr b="1" i="1" lang="en-US" sz="2050">
                <a:solidFill>
                  <a:schemeClr val="dk1"/>
                </a:solidFill>
                <a:latin typeface="Times New Roman"/>
                <a:ea typeface="Times New Roman"/>
                <a:cs typeface="Times New Roman"/>
                <a:sym typeface="Times New Roman"/>
              </a:rPr>
              <a:t>i </a:t>
            </a:r>
            <a:r>
              <a:rPr lang="en-US" sz="2050">
                <a:solidFill>
                  <a:schemeClr val="dk1"/>
                </a:solidFill>
                <a:latin typeface="Noto Sans Symbols"/>
                <a:ea typeface="Noto Sans Symbols"/>
                <a:cs typeface="Noto Sans Symbols"/>
                <a:sym typeface="Noto Sans Symbols"/>
              </a:rPr>
              <a:t>=</a:t>
            </a:r>
            <a:r>
              <a:rPr b="1" lang="en-US" sz="2050">
                <a:solidFill>
                  <a:schemeClr val="dk1"/>
                </a:solidFill>
                <a:latin typeface="Times New Roman"/>
                <a:ea typeface="Times New Roman"/>
                <a:cs typeface="Times New Roman"/>
                <a:sym typeface="Times New Roman"/>
              </a:rPr>
              <a:t>1</a:t>
            </a:r>
            <a:endParaRPr sz="2050">
              <a:solidFill>
                <a:schemeClr val="dk1"/>
              </a:solidFill>
              <a:latin typeface="Times New Roman"/>
              <a:ea typeface="Times New Roman"/>
              <a:cs typeface="Times New Roman"/>
              <a:sym typeface="Times New Roman"/>
            </a:endParaRPr>
          </a:p>
          <a:p>
            <a:pPr indent="0" lvl="0" marL="25400" marR="0" rtl="0" algn="l">
              <a:lnSpc>
                <a:spcPct val="100000"/>
              </a:lnSpc>
              <a:spcBef>
                <a:spcPts val="610"/>
              </a:spcBef>
              <a:spcAft>
                <a:spcPts val="0"/>
              </a:spcAft>
              <a:buNone/>
            </a:pP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b="1" lang="en-US" sz="3500">
                <a:solidFill>
                  <a:schemeClr val="dk1"/>
                </a:solidFill>
                <a:latin typeface="Times New Roman"/>
                <a:ea typeface="Times New Roman"/>
                <a:cs typeface="Times New Roman"/>
                <a:sym typeface="Times New Roman"/>
              </a:rPr>
              <a:t>2</a:t>
            </a:r>
            <a:r>
              <a:rPr b="1" i="1" lang="en-US" sz="3500">
                <a:solidFill>
                  <a:schemeClr val="dk1"/>
                </a:solidFill>
                <a:latin typeface="Times New Roman"/>
                <a:ea typeface="Times New Roman"/>
                <a:cs typeface="Times New Roman"/>
                <a:sym typeface="Times New Roman"/>
              </a:rPr>
              <a:t>B</a:t>
            </a:r>
            <a:r>
              <a:rPr b="1" baseline="-25000" lang="en-US" sz="3075">
                <a:solidFill>
                  <a:schemeClr val="dk1"/>
                </a:solidFill>
                <a:latin typeface="Times New Roman"/>
                <a:ea typeface="Times New Roman"/>
                <a:cs typeface="Times New Roman"/>
                <a:sym typeface="Times New Roman"/>
              </a:rPr>
              <a:t>3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b="1" lang="en-US" sz="3500">
                <a:solidFill>
                  <a:schemeClr val="dk1"/>
                </a:solidFill>
                <a:latin typeface="Times New Roman"/>
                <a:ea typeface="Times New Roman"/>
                <a:cs typeface="Times New Roman"/>
                <a:sym typeface="Times New Roman"/>
              </a:rPr>
              <a:t>6</a:t>
            </a:r>
            <a:r>
              <a:rPr b="1" i="1" lang="en-US" sz="3500">
                <a:solidFill>
                  <a:schemeClr val="dk1"/>
                </a:solidFill>
                <a:latin typeface="Times New Roman"/>
                <a:ea typeface="Times New Roman"/>
                <a:cs typeface="Times New Roman"/>
                <a:sym typeface="Times New Roman"/>
              </a:rPr>
              <a:t>B</a:t>
            </a:r>
            <a:r>
              <a:rPr b="1" baseline="-25000" lang="en-US" sz="3075">
                <a:solidFill>
                  <a:schemeClr val="dk1"/>
                </a:solidFill>
                <a:latin typeface="Times New Roman"/>
                <a:ea typeface="Times New Roman"/>
                <a:cs typeface="Times New Roman"/>
                <a:sym typeface="Times New Roman"/>
              </a:rPr>
              <a:t>4</a:t>
            </a:r>
            <a:r>
              <a:rPr b="1" i="1" lang="en-US" sz="3500">
                <a:solidFill>
                  <a:schemeClr val="dk1"/>
                </a:solidFill>
                <a:latin typeface="Times New Roman"/>
                <a:ea typeface="Times New Roman"/>
                <a:cs typeface="Times New Roman"/>
                <a:sym typeface="Times New Roman"/>
              </a:rPr>
              <a:t>t</a:t>
            </a:r>
            <a:endParaRPr sz="3500">
              <a:solidFill>
                <a:schemeClr val="dk1"/>
              </a:solidFill>
              <a:latin typeface="Times New Roman"/>
              <a:ea typeface="Times New Roman"/>
              <a:cs typeface="Times New Roman"/>
              <a:sym typeface="Times New Roman"/>
            </a:endParaRPr>
          </a:p>
        </p:txBody>
      </p:sp>
      <p:pic>
        <p:nvPicPr>
          <p:cNvPr id="773" name="Google Shape;773;p40"/>
          <p:cNvPicPr preferRelativeResize="0"/>
          <p:nvPr/>
        </p:nvPicPr>
        <p:blipFill rotWithShape="1">
          <a:blip r:embed="rId3">
            <a:alphaModFix/>
          </a:blip>
          <a:srcRect b="0" l="0" r="0" t="0"/>
          <a:stretch/>
        </p:blipFill>
        <p:spPr>
          <a:xfrm>
            <a:off x="733139" y="2036826"/>
            <a:ext cx="7630572" cy="4650676"/>
          </a:xfrm>
          <a:prstGeom prst="rect">
            <a:avLst/>
          </a:prstGeom>
          <a:noFill/>
          <a:ln>
            <a:noFill/>
          </a:ln>
        </p:spPr>
      </p:pic>
      <p:sp>
        <p:nvSpPr>
          <p:cNvPr id="774" name="Google Shape;774;p40"/>
          <p:cNvSpPr txBox="1"/>
          <p:nvPr/>
        </p:nvSpPr>
        <p:spPr>
          <a:xfrm>
            <a:off x="918210" y="6449058"/>
            <a:ext cx="94297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P</a:t>
            </a:r>
            <a:r>
              <a:rPr b="1" baseline="-25000" lang="en-US" sz="2400">
                <a:solidFill>
                  <a:srgbClr val="FFFFFF"/>
                </a:solidFill>
                <a:latin typeface="Verdana"/>
                <a:ea typeface="Verdana"/>
                <a:cs typeface="Verdana"/>
                <a:sym typeface="Verdana"/>
              </a:rPr>
              <a:t>1</a:t>
            </a:r>
            <a:r>
              <a:rPr b="1" lang="en-US" sz="2400">
                <a:solidFill>
                  <a:srgbClr val="FFFFFF"/>
                </a:solidFill>
                <a:latin typeface="Verdana"/>
                <a:ea typeface="Verdana"/>
                <a:cs typeface="Verdana"/>
                <a:sym typeface="Verdana"/>
              </a:rPr>
              <a:t>, t</a:t>
            </a:r>
            <a:r>
              <a:rPr b="1" baseline="-25000" lang="en-US" sz="2400">
                <a:solidFill>
                  <a:srgbClr val="FFFFFF"/>
                </a:solidFill>
                <a:latin typeface="Verdana"/>
                <a:ea typeface="Verdana"/>
                <a:cs typeface="Verdana"/>
                <a:sym typeface="Verdana"/>
              </a:rPr>
              <a:t>1</a:t>
            </a:r>
            <a:endParaRPr baseline="-25000" sz="2400">
              <a:solidFill>
                <a:schemeClr val="dk1"/>
              </a:solidFill>
              <a:latin typeface="Verdana"/>
              <a:ea typeface="Verdana"/>
              <a:cs typeface="Verdana"/>
              <a:sym typeface="Verdana"/>
            </a:endParaRPr>
          </a:p>
        </p:txBody>
      </p:sp>
      <p:sp>
        <p:nvSpPr>
          <p:cNvPr id="775" name="Google Shape;775;p40"/>
          <p:cNvSpPr txBox="1"/>
          <p:nvPr/>
        </p:nvSpPr>
        <p:spPr>
          <a:xfrm>
            <a:off x="3120389" y="4737607"/>
            <a:ext cx="94297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P</a:t>
            </a:r>
            <a:r>
              <a:rPr b="1" baseline="-25000" lang="en-US" sz="2400">
                <a:solidFill>
                  <a:srgbClr val="FFFFFF"/>
                </a:solidFill>
                <a:latin typeface="Verdana"/>
                <a:ea typeface="Verdana"/>
                <a:cs typeface="Verdana"/>
                <a:sym typeface="Verdana"/>
              </a:rPr>
              <a:t>2</a:t>
            </a:r>
            <a:r>
              <a:rPr b="1" lang="en-US" sz="2400">
                <a:solidFill>
                  <a:srgbClr val="FFFFFF"/>
                </a:solidFill>
                <a:latin typeface="Verdana"/>
                <a:ea typeface="Verdana"/>
                <a:cs typeface="Verdana"/>
                <a:sym typeface="Verdana"/>
              </a:rPr>
              <a:t>, t</a:t>
            </a:r>
            <a:r>
              <a:rPr b="1" baseline="-25000" lang="en-US" sz="2400">
                <a:solidFill>
                  <a:srgbClr val="FFFFFF"/>
                </a:solidFill>
                <a:latin typeface="Verdana"/>
                <a:ea typeface="Verdana"/>
                <a:cs typeface="Verdana"/>
                <a:sym typeface="Verdana"/>
              </a:rPr>
              <a:t>2</a:t>
            </a:r>
            <a:endParaRPr baseline="-25000" sz="2400">
              <a:solidFill>
                <a:schemeClr val="dk1"/>
              </a:solidFill>
              <a:latin typeface="Verdana"/>
              <a:ea typeface="Verdana"/>
              <a:cs typeface="Verdana"/>
              <a:sym typeface="Verdana"/>
            </a:endParaRPr>
          </a:p>
        </p:txBody>
      </p:sp>
      <p:sp>
        <p:nvSpPr>
          <p:cNvPr id="776" name="Google Shape;776;p40"/>
          <p:cNvSpPr txBox="1"/>
          <p:nvPr/>
        </p:nvSpPr>
        <p:spPr>
          <a:xfrm>
            <a:off x="720851" y="5310632"/>
            <a:ext cx="54546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P</a:t>
            </a:r>
            <a:r>
              <a:rPr b="1" baseline="-25000" lang="en-US" sz="2400">
                <a:solidFill>
                  <a:srgbClr val="FFFFFF"/>
                </a:solidFill>
                <a:latin typeface="Verdana"/>
                <a:ea typeface="Verdana"/>
                <a:cs typeface="Verdana"/>
                <a:sym typeface="Verdana"/>
              </a:rPr>
              <a:t>1</a:t>
            </a:r>
            <a:r>
              <a:rPr b="1" lang="en-US" sz="2400">
                <a:solidFill>
                  <a:srgbClr val="FFFFFF"/>
                </a:solidFill>
                <a:latin typeface="Verdana"/>
                <a:ea typeface="Verdana"/>
                <a:cs typeface="Verdana"/>
                <a:sym typeface="Verdana"/>
              </a:rPr>
              <a:t>’</a:t>
            </a:r>
            <a:endParaRPr sz="2400">
              <a:solidFill>
                <a:schemeClr val="dk1"/>
              </a:solidFill>
              <a:latin typeface="Verdana"/>
              <a:ea typeface="Verdana"/>
              <a:cs typeface="Verdana"/>
              <a:sym typeface="Verdana"/>
            </a:endParaRPr>
          </a:p>
        </p:txBody>
      </p:sp>
      <p:sp>
        <p:nvSpPr>
          <p:cNvPr id="777" name="Google Shape;777;p40"/>
          <p:cNvSpPr txBox="1"/>
          <p:nvPr/>
        </p:nvSpPr>
        <p:spPr>
          <a:xfrm>
            <a:off x="3968496" y="3804158"/>
            <a:ext cx="54546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P</a:t>
            </a:r>
            <a:r>
              <a:rPr b="1" baseline="-25000" lang="en-US" sz="2400">
                <a:solidFill>
                  <a:srgbClr val="FFFFFF"/>
                </a:solidFill>
                <a:latin typeface="Verdana"/>
                <a:ea typeface="Verdana"/>
                <a:cs typeface="Verdana"/>
                <a:sym typeface="Verdana"/>
              </a:rPr>
              <a:t>2</a:t>
            </a:r>
            <a:r>
              <a:rPr b="1" lang="en-US" sz="2400">
                <a:solidFill>
                  <a:srgbClr val="FFFFFF"/>
                </a:solidFill>
                <a:latin typeface="Verdana"/>
                <a:ea typeface="Verdana"/>
                <a:cs typeface="Verdana"/>
                <a:sym typeface="Verdana"/>
              </a:rPr>
              <a:t>’</a:t>
            </a:r>
            <a:endParaRPr sz="2400">
              <a:solidFill>
                <a:schemeClr val="dk1"/>
              </a:solidFill>
              <a:latin typeface="Verdana"/>
              <a:ea typeface="Verdana"/>
              <a:cs typeface="Verdana"/>
              <a:sym typeface="Verdana"/>
            </a:endParaRPr>
          </a:p>
        </p:txBody>
      </p:sp>
      <p:sp>
        <p:nvSpPr>
          <p:cNvPr id="778" name="Google Shape;778;p40"/>
          <p:cNvSpPr txBox="1"/>
          <p:nvPr/>
        </p:nvSpPr>
        <p:spPr>
          <a:xfrm>
            <a:off x="6635495" y="3018535"/>
            <a:ext cx="94297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P</a:t>
            </a:r>
            <a:r>
              <a:rPr b="1" baseline="-25000" lang="en-US" sz="2400">
                <a:solidFill>
                  <a:srgbClr val="FFFFFF"/>
                </a:solidFill>
                <a:latin typeface="Verdana"/>
                <a:ea typeface="Verdana"/>
                <a:cs typeface="Verdana"/>
                <a:sym typeface="Verdana"/>
              </a:rPr>
              <a:t>3</a:t>
            </a:r>
            <a:r>
              <a:rPr b="1" lang="en-US" sz="2400">
                <a:solidFill>
                  <a:srgbClr val="FFFFFF"/>
                </a:solidFill>
                <a:latin typeface="Verdana"/>
                <a:ea typeface="Verdana"/>
                <a:cs typeface="Verdana"/>
                <a:sym typeface="Verdana"/>
              </a:rPr>
              <a:t>, t</a:t>
            </a:r>
            <a:r>
              <a:rPr b="1" baseline="-25000" lang="en-US" sz="2400">
                <a:solidFill>
                  <a:srgbClr val="FFFFFF"/>
                </a:solidFill>
                <a:latin typeface="Verdana"/>
                <a:ea typeface="Verdana"/>
                <a:cs typeface="Verdana"/>
                <a:sym typeface="Verdana"/>
              </a:rPr>
              <a:t>3</a:t>
            </a:r>
            <a:endParaRPr baseline="-25000" sz="2400">
              <a:solidFill>
                <a:schemeClr val="dk1"/>
              </a:solidFill>
              <a:latin typeface="Verdana"/>
              <a:ea typeface="Verdana"/>
              <a:cs typeface="Verdana"/>
              <a:sym typeface="Verdana"/>
            </a:endParaRPr>
          </a:p>
        </p:txBody>
      </p:sp>
      <p:sp>
        <p:nvSpPr>
          <p:cNvPr id="779" name="Google Shape;779;p40"/>
          <p:cNvSpPr txBox="1"/>
          <p:nvPr/>
        </p:nvSpPr>
        <p:spPr>
          <a:xfrm>
            <a:off x="7811516" y="2050795"/>
            <a:ext cx="170180"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Verdana"/>
                <a:ea typeface="Verdana"/>
                <a:cs typeface="Verdana"/>
                <a:sym typeface="Verdana"/>
              </a:rPr>
              <a:t>3</a:t>
            </a:r>
            <a:endParaRPr sz="1600">
              <a:solidFill>
                <a:schemeClr val="dk1"/>
              </a:solidFill>
              <a:latin typeface="Verdana"/>
              <a:ea typeface="Verdana"/>
              <a:cs typeface="Verdana"/>
              <a:sym typeface="Verdana"/>
            </a:endParaRPr>
          </a:p>
        </p:txBody>
      </p:sp>
      <p:sp>
        <p:nvSpPr>
          <p:cNvPr id="780" name="Google Shape;780;p40"/>
          <p:cNvSpPr txBox="1"/>
          <p:nvPr/>
        </p:nvSpPr>
        <p:spPr>
          <a:xfrm>
            <a:off x="7588250" y="1874011"/>
            <a:ext cx="49466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P ’</a:t>
            </a:r>
            <a:endParaRPr sz="2400">
              <a:solidFill>
                <a:schemeClr val="dk1"/>
              </a:solidFill>
              <a:latin typeface="Verdana"/>
              <a:ea typeface="Verdana"/>
              <a:cs typeface="Verdana"/>
              <a:sym typeface="Verdana"/>
            </a:endParaRPr>
          </a:p>
        </p:txBody>
      </p:sp>
      <p:grpSp>
        <p:nvGrpSpPr>
          <p:cNvPr id="781" name="Google Shape;781;p40"/>
          <p:cNvGrpSpPr/>
          <p:nvPr/>
        </p:nvGrpSpPr>
        <p:grpSpPr>
          <a:xfrm>
            <a:off x="5660135" y="4892802"/>
            <a:ext cx="3941445" cy="2117725"/>
            <a:chOff x="5660135" y="4892802"/>
            <a:chExt cx="3941445" cy="2117725"/>
          </a:xfrm>
        </p:grpSpPr>
        <p:sp>
          <p:nvSpPr>
            <p:cNvPr id="782" name="Google Shape;782;p40"/>
            <p:cNvSpPr/>
            <p:nvPr/>
          </p:nvSpPr>
          <p:spPr>
            <a:xfrm>
              <a:off x="5660135" y="4892802"/>
              <a:ext cx="3941445" cy="2117725"/>
            </a:xfrm>
            <a:custGeom>
              <a:rect b="b" l="l" r="r" t="t"/>
              <a:pathLst>
                <a:path extrusionOk="0" h="2117725" w="3941445">
                  <a:moveTo>
                    <a:pt x="3941064" y="2117598"/>
                  </a:moveTo>
                  <a:lnTo>
                    <a:pt x="3941064" y="0"/>
                  </a:lnTo>
                  <a:lnTo>
                    <a:pt x="0" y="0"/>
                  </a:lnTo>
                  <a:lnTo>
                    <a:pt x="0" y="2117598"/>
                  </a:lnTo>
                  <a:lnTo>
                    <a:pt x="3941064" y="2117598"/>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3" name="Google Shape;783;p40"/>
            <p:cNvSpPr/>
            <p:nvPr/>
          </p:nvSpPr>
          <p:spPr>
            <a:xfrm>
              <a:off x="6287261" y="6290310"/>
              <a:ext cx="0" cy="534670"/>
            </a:xfrm>
            <a:custGeom>
              <a:rect b="b" l="l" r="r" t="t"/>
              <a:pathLst>
                <a:path extrusionOk="0" h="534670" w="120000">
                  <a:moveTo>
                    <a:pt x="0" y="0"/>
                  </a:moveTo>
                  <a:lnTo>
                    <a:pt x="0" y="534162"/>
                  </a:lnTo>
                </a:path>
              </a:pathLst>
            </a:custGeom>
            <a:noFill/>
            <a:ln cap="flat" cmpd="sng" w="1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84" name="Google Shape;784;p40"/>
          <p:cNvSpPr txBox="1"/>
          <p:nvPr/>
        </p:nvSpPr>
        <p:spPr>
          <a:xfrm>
            <a:off x="5720335" y="4708663"/>
            <a:ext cx="3849370" cy="1363980"/>
          </a:xfrm>
          <a:prstGeom prst="rect">
            <a:avLst/>
          </a:prstGeom>
          <a:noFill/>
          <a:ln>
            <a:noFill/>
          </a:ln>
        </p:spPr>
        <p:txBody>
          <a:bodyPr anchorCtr="0" anchor="t" bIns="0" lIns="0" spcFirstLastPara="1" rIns="0" wrap="square" tIns="12700">
            <a:spAutoFit/>
          </a:bodyPr>
          <a:lstStyle/>
          <a:p>
            <a:pPr indent="13970" lvl="0" marL="0" marR="5080" rtl="0" algn="l">
              <a:lnSpc>
                <a:spcPct val="125400"/>
              </a:lnSpc>
              <a:spcBef>
                <a:spcPts val="0"/>
              </a:spcBef>
              <a:spcAft>
                <a:spcPts val="0"/>
              </a:spcAft>
              <a:buNone/>
            </a:pPr>
            <a:r>
              <a:rPr b="1" lang="en-US" sz="3500">
                <a:solidFill>
                  <a:schemeClr val="dk1"/>
                </a:solidFill>
                <a:latin typeface="Times New Roman"/>
                <a:ea typeface="Times New Roman"/>
                <a:cs typeface="Times New Roman"/>
                <a:sym typeface="Times New Roman"/>
              </a:rPr>
              <a:t>At the beginning of  the second segment :</a:t>
            </a:r>
            <a:endParaRPr sz="3500">
              <a:solidFill>
                <a:schemeClr val="dk1"/>
              </a:solidFill>
              <a:latin typeface="Times New Roman"/>
              <a:ea typeface="Times New Roman"/>
              <a:cs typeface="Times New Roman"/>
              <a:sym typeface="Times New Roman"/>
            </a:endParaRPr>
          </a:p>
        </p:txBody>
      </p:sp>
      <p:sp>
        <p:nvSpPr>
          <p:cNvPr id="785" name="Google Shape;785;p40"/>
          <p:cNvSpPr txBox="1"/>
          <p:nvPr/>
        </p:nvSpPr>
        <p:spPr>
          <a:xfrm>
            <a:off x="7958328" y="6515143"/>
            <a:ext cx="142875" cy="33782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2050">
                <a:solidFill>
                  <a:schemeClr val="dk1"/>
                </a:solidFill>
                <a:latin typeface="Times New Roman"/>
                <a:ea typeface="Times New Roman"/>
                <a:cs typeface="Times New Roman"/>
                <a:sym typeface="Times New Roman"/>
              </a:rPr>
              <a:t>3</a:t>
            </a:r>
            <a:endParaRPr sz="2050">
              <a:solidFill>
                <a:schemeClr val="dk1"/>
              </a:solidFill>
              <a:latin typeface="Times New Roman"/>
              <a:ea typeface="Times New Roman"/>
              <a:cs typeface="Times New Roman"/>
              <a:sym typeface="Times New Roman"/>
            </a:endParaRPr>
          </a:p>
        </p:txBody>
      </p:sp>
      <p:sp>
        <p:nvSpPr>
          <p:cNvPr id="786" name="Google Shape;786;p40"/>
          <p:cNvSpPr txBox="1"/>
          <p:nvPr/>
        </p:nvSpPr>
        <p:spPr>
          <a:xfrm>
            <a:off x="5748540" y="6217371"/>
            <a:ext cx="2530475" cy="56070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b="1" i="1" lang="en-US" sz="3500">
                <a:solidFill>
                  <a:schemeClr val="dk1"/>
                </a:solidFill>
                <a:latin typeface="Times New Roman"/>
                <a:ea typeface="Times New Roman"/>
                <a:cs typeface="Times New Roman"/>
                <a:sym typeface="Times New Roman"/>
              </a:rPr>
              <a:t>P</a:t>
            </a:r>
            <a:r>
              <a:rPr b="1" lang="en-US" sz="3500">
                <a:solidFill>
                  <a:schemeClr val="dk1"/>
                </a:solidFill>
                <a:latin typeface="Times New Roman"/>
                <a:ea typeface="Times New Roman"/>
                <a:cs typeface="Times New Roman"/>
                <a:sym typeface="Times New Roman"/>
              </a:rPr>
              <a:t>"	</a:t>
            </a:r>
            <a:r>
              <a:rPr lang="en-US" sz="3500">
                <a:solidFill>
                  <a:schemeClr val="dk1"/>
                </a:solidFill>
                <a:latin typeface="Noto Sans Symbols"/>
                <a:ea typeface="Noto Sans Symbols"/>
                <a:cs typeface="Noto Sans Symbols"/>
                <a:sym typeface="Noto Sans Symbols"/>
              </a:rPr>
              <a:t>=</a:t>
            </a:r>
            <a:r>
              <a:rPr lang="en-US" sz="3500">
                <a:solidFill>
                  <a:schemeClr val="dk1"/>
                </a:solidFill>
                <a:latin typeface="Times New Roman"/>
                <a:ea typeface="Times New Roman"/>
                <a:cs typeface="Times New Roman"/>
                <a:sym typeface="Times New Roman"/>
              </a:rPr>
              <a:t> </a:t>
            </a:r>
            <a:r>
              <a:rPr b="1" lang="en-US" sz="3500">
                <a:solidFill>
                  <a:schemeClr val="dk1"/>
                </a:solidFill>
                <a:latin typeface="Times New Roman"/>
                <a:ea typeface="Times New Roman"/>
                <a:cs typeface="Times New Roman"/>
                <a:sym typeface="Times New Roman"/>
              </a:rPr>
              <a:t>2</a:t>
            </a:r>
            <a:r>
              <a:rPr b="1" i="1" lang="en-US" sz="3500">
                <a:solidFill>
                  <a:schemeClr val="dk1"/>
                </a:solidFill>
                <a:latin typeface="Times New Roman"/>
                <a:ea typeface="Times New Roman"/>
                <a:cs typeface="Times New Roman"/>
                <a:sym typeface="Times New Roman"/>
              </a:rPr>
              <a:t>B </a:t>
            </a:r>
            <a:r>
              <a:rPr b="1" lang="en-US" sz="3500">
                <a:solidFill>
                  <a:schemeClr val="dk1"/>
                </a:solidFill>
                <a:latin typeface="Times New Roman"/>
                <a:ea typeface="Times New Roman"/>
                <a:cs typeface="Times New Roman"/>
                <a:sym typeface="Times New Roman"/>
              </a:rPr>
              <a:t>;</a:t>
            </a:r>
            <a:endParaRPr sz="3500">
              <a:solidFill>
                <a:schemeClr val="dk1"/>
              </a:solidFill>
              <a:latin typeface="Times New Roman"/>
              <a:ea typeface="Times New Roman"/>
              <a:cs typeface="Times New Roman"/>
              <a:sym typeface="Times New Roman"/>
            </a:endParaRPr>
          </a:p>
        </p:txBody>
      </p:sp>
      <p:sp>
        <p:nvSpPr>
          <p:cNvPr id="787" name="Google Shape;787;p40"/>
          <p:cNvSpPr txBox="1"/>
          <p:nvPr/>
        </p:nvSpPr>
        <p:spPr>
          <a:xfrm>
            <a:off x="6336040" y="6576099"/>
            <a:ext cx="585470" cy="33782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b="1" lang="en-US" sz="2050">
                <a:solidFill>
                  <a:schemeClr val="dk1"/>
                </a:solidFill>
                <a:latin typeface="Times New Roman"/>
                <a:ea typeface="Times New Roman"/>
                <a:cs typeface="Times New Roman"/>
                <a:sym typeface="Times New Roman"/>
              </a:rPr>
              <a:t>(t</a:t>
            </a:r>
            <a:r>
              <a:rPr lang="en-US" sz="2050">
                <a:solidFill>
                  <a:schemeClr val="dk1"/>
                </a:solidFill>
                <a:latin typeface="Noto Sans Symbols"/>
                <a:ea typeface="Noto Sans Symbols"/>
                <a:cs typeface="Noto Sans Symbols"/>
                <a:sym typeface="Noto Sans Symbols"/>
              </a:rPr>
              <a:t>=</a:t>
            </a:r>
            <a:r>
              <a:rPr b="1" lang="en-US" sz="2050">
                <a:solidFill>
                  <a:schemeClr val="dk1"/>
                </a:solidFill>
                <a:latin typeface="Times New Roman"/>
                <a:ea typeface="Times New Roman"/>
                <a:cs typeface="Times New Roman"/>
                <a:sym typeface="Times New Roman"/>
              </a:rPr>
              <a:t>0)</a:t>
            </a:r>
            <a:endParaRPr sz="2050">
              <a:solidFill>
                <a:schemeClr val="dk1"/>
              </a:solidFill>
              <a:latin typeface="Times New Roman"/>
              <a:ea typeface="Times New Roman"/>
              <a:cs typeface="Times New Roman"/>
              <a:sym typeface="Times New Roman"/>
            </a:endParaRPr>
          </a:p>
        </p:txBody>
      </p:sp>
      <p:sp>
        <p:nvSpPr>
          <p:cNvPr id="788" name="Google Shape;788;p40"/>
          <p:cNvSpPr txBox="1"/>
          <p:nvPr/>
        </p:nvSpPr>
        <p:spPr>
          <a:xfrm>
            <a:off x="6387846" y="761492"/>
            <a:ext cx="2998470" cy="635000"/>
          </a:xfrm>
          <a:prstGeom prst="rect">
            <a:avLst/>
          </a:prstGeom>
          <a:noFill/>
          <a:ln>
            <a:noFill/>
          </a:ln>
        </p:spPr>
        <p:txBody>
          <a:bodyPr anchorCtr="0" anchor="t" bIns="0" lIns="0" spcFirstLastPara="1" rIns="0" wrap="square" tIns="12050">
            <a:spAutoFit/>
          </a:bodyPr>
          <a:lstStyle/>
          <a:p>
            <a:pPr indent="0" lvl="0" marL="38100" marR="30480" rtl="0" algn="l">
              <a:lnSpc>
                <a:spcPct val="100000"/>
              </a:lnSpc>
              <a:spcBef>
                <a:spcPts val="0"/>
              </a:spcBef>
              <a:spcAft>
                <a:spcPts val="0"/>
              </a:spcAft>
              <a:buNone/>
            </a:pPr>
            <a:r>
              <a:rPr b="1" lang="en-US" sz="2000">
                <a:solidFill>
                  <a:srgbClr val="FFCC99"/>
                </a:solidFill>
                <a:latin typeface="Verdana"/>
                <a:ea typeface="Verdana"/>
                <a:cs typeface="Verdana"/>
                <a:sym typeface="Verdana"/>
              </a:rPr>
              <a:t>P</a:t>
            </a:r>
            <a:r>
              <a:rPr b="1" baseline="-25000" lang="en-US" sz="1950">
                <a:solidFill>
                  <a:srgbClr val="FFCC99"/>
                </a:solidFill>
                <a:latin typeface="Verdana"/>
                <a:ea typeface="Verdana"/>
                <a:cs typeface="Verdana"/>
                <a:sym typeface="Verdana"/>
              </a:rPr>
              <a:t>1</a:t>
            </a:r>
            <a:r>
              <a:rPr b="1" lang="en-US" sz="2000">
                <a:solidFill>
                  <a:srgbClr val="FFCC99"/>
                </a:solidFill>
                <a:latin typeface="Verdana"/>
                <a:ea typeface="Verdana"/>
                <a:cs typeface="Verdana"/>
                <a:sym typeface="Verdana"/>
              </a:rPr>
              <a:t>’ and P</a:t>
            </a:r>
            <a:r>
              <a:rPr b="1" baseline="-25000" lang="en-US" sz="1950">
                <a:solidFill>
                  <a:srgbClr val="FFCC99"/>
                </a:solidFill>
                <a:latin typeface="Verdana"/>
                <a:ea typeface="Verdana"/>
                <a:cs typeface="Verdana"/>
                <a:sym typeface="Verdana"/>
              </a:rPr>
              <a:t>3</a:t>
            </a:r>
            <a:r>
              <a:rPr b="1" lang="en-US" sz="2000">
                <a:solidFill>
                  <a:srgbClr val="FFCC99"/>
                </a:solidFill>
                <a:latin typeface="Verdana"/>
                <a:ea typeface="Verdana"/>
                <a:cs typeface="Verdana"/>
                <a:sym typeface="Verdana"/>
              </a:rPr>
              <a:t>’	known,  But what about P</a:t>
            </a:r>
            <a:r>
              <a:rPr b="1" baseline="-25000" lang="en-US" sz="1950">
                <a:solidFill>
                  <a:srgbClr val="FFCC99"/>
                </a:solidFill>
                <a:latin typeface="Verdana"/>
                <a:ea typeface="Verdana"/>
                <a:cs typeface="Verdana"/>
                <a:sym typeface="Verdana"/>
              </a:rPr>
              <a:t>2</a:t>
            </a:r>
            <a:r>
              <a:rPr b="1" lang="en-US" sz="2000">
                <a:solidFill>
                  <a:srgbClr val="FFCC99"/>
                </a:solidFill>
                <a:latin typeface="Verdana"/>
                <a:ea typeface="Verdana"/>
                <a:cs typeface="Verdana"/>
                <a:sym typeface="Verdana"/>
              </a:rPr>
              <a:t>’ ?</a:t>
            </a:r>
            <a:endParaRPr sz="2000">
              <a:solidFill>
                <a:schemeClr val="dk1"/>
              </a:solidFill>
              <a:latin typeface="Verdana"/>
              <a:ea typeface="Verdana"/>
              <a:cs typeface="Verdana"/>
              <a:sym typeface="Verdan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41"/>
          <p:cNvGrpSpPr/>
          <p:nvPr/>
        </p:nvGrpSpPr>
        <p:grpSpPr>
          <a:xfrm>
            <a:off x="457200" y="457200"/>
            <a:ext cx="6396355" cy="855980"/>
            <a:chOff x="457200" y="457200"/>
            <a:chExt cx="6396355" cy="855980"/>
          </a:xfrm>
        </p:grpSpPr>
        <p:sp>
          <p:nvSpPr>
            <p:cNvPr id="794" name="Google Shape;794;p41"/>
            <p:cNvSpPr/>
            <p:nvPr/>
          </p:nvSpPr>
          <p:spPr>
            <a:xfrm>
              <a:off x="457200" y="457200"/>
              <a:ext cx="6396355" cy="855980"/>
            </a:xfrm>
            <a:custGeom>
              <a:rect b="b" l="l" r="r" t="t"/>
              <a:pathLst>
                <a:path extrusionOk="0" h="855980" w="6396355">
                  <a:moveTo>
                    <a:pt x="6396228" y="855725"/>
                  </a:moveTo>
                  <a:lnTo>
                    <a:pt x="6396228" y="0"/>
                  </a:lnTo>
                  <a:lnTo>
                    <a:pt x="0" y="0"/>
                  </a:lnTo>
                  <a:lnTo>
                    <a:pt x="0" y="855726"/>
                  </a:lnTo>
                  <a:lnTo>
                    <a:pt x="6396228" y="855725"/>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5" name="Google Shape;795;p41"/>
            <p:cNvSpPr/>
            <p:nvPr/>
          </p:nvSpPr>
          <p:spPr>
            <a:xfrm>
              <a:off x="6353555" y="673608"/>
              <a:ext cx="272415" cy="0"/>
            </a:xfrm>
            <a:custGeom>
              <a:rect b="b" l="l" r="r" t="t"/>
              <a:pathLst>
                <a:path extrusionOk="0" h="120000" w="272415">
                  <a:moveTo>
                    <a:pt x="0" y="0"/>
                  </a:moveTo>
                  <a:lnTo>
                    <a:pt x="272034" y="0"/>
                  </a:lnTo>
                </a:path>
              </a:pathLst>
            </a:custGeom>
            <a:noFill/>
            <a:ln cap="flat" cmpd="sng" w="185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96" name="Google Shape;796;p41"/>
          <p:cNvSpPr txBox="1"/>
          <p:nvPr>
            <p:ph type="title"/>
          </p:nvPr>
        </p:nvSpPr>
        <p:spPr>
          <a:xfrm>
            <a:off x="500627" y="630496"/>
            <a:ext cx="6323965" cy="636270"/>
          </a:xfrm>
          <a:prstGeom prst="rect">
            <a:avLst/>
          </a:prstGeom>
          <a:noFill/>
          <a:ln>
            <a:noFill/>
          </a:ln>
        </p:spPr>
        <p:txBody>
          <a:bodyPr anchorCtr="0" anchor="t" bIns="0" lIns="0" spcFirstLastPara="1" rIns="0" wrap="square" tIns="4425">
            <a:spAutoFit/>
          </a:bodyPr>
          <a:lstStyle/>
          <a:p>
            <a:pPr indent="0" lvl="0" marL="0" rtl="0" algn="l">
              <a:lnSpc>
                <a:spcPct val="100000"/>
              </a:lnSpc>
              <a:spcBef>
                <a:spcPts val="0"/>
              </a:spcBef>
              <a:spcAft>
                <a:spcPts val="0"/>
              </a:spcAft>
              <a:buNone/>
            </a:pPr>
            <a:r>
              <a:t/>
            </a:r>
            <a:endParaRPr sz="2550">
              <a:latin typeface="Times New Roman"/>
              <a:ea typeface="Times New Roman"/>
              <a:cs typeface="Times New Roman"/>
              <a:sym typeface="Times New Roman"/>
            </a:endParaRPr>
          </a:p>
          <a:p>
            <a:pPr indent="-753110" lvl="0" marL="790575" marR="30480" rtl="0" algn="l">
              <a:lnSpc>
                <a:spcPct val="32099"/>
              </a:lnSpc>
              <a:spcBef>
                <a:spcPts val="0"/>
              </a:spcBef>
              <a:spcAft>
                <a:spcPts val="0"/>
              </a:spcAft>
              <a:buNone/>
            </a:pPr>
            <a:r>
              <a:rPr b="0" i="1" lang="en-US" sz="3500">
                <a:solidFill>
                  <a:srgbClr val="000000"/>
                </a:solidFill>
                <a:latin typeface="Times New Roman"/>
                <a:ea typeface="Times New Roman"/>
                <a:cs typeface="Times New Roman"/>
                <a:sym typeface="Times New Roman"/>
              </a:rPr>
              <a:t>P</a:t>
            </a:r>
            <a:r>
              <a:rPr b="0" baseline="30000" lang="en-US" sz="5250">
                <a:solidFill>
                  <a:srgbClr val="000000"/>
                </a:solidFill>
                <a:latin typeface="Times New Roman"/>
                <a:ea typeface="Times New Roman"/>
                <a:cs typeface="Times New Roman"/>
                <a:sym typeface="Times New Roman"/>
              </a:rPr>
              <a:t>''</a:t>
            </a:r>
            <a:r>
              <a:rPr b="0" i="1" lang="en-US" sz="3500">
                <a:solidFill>
                  <a:srgbClr val="000000"/>
                </a:solidFill>
                <a:latin typeface="Times New Roman"/>
                <a:ea typeface="Times New Roman"/>
                <a:cs typeface="Times New Roman"/>
                <a:sym typeface="Times New Roman"/>
              </a:rPr>
              <a:t>(t		) </a:t>
            </a:r>
            <a:r>
              <a:rPr b="0" lang="en-US" sz="3500">
                <a:solidFill>
                  <a:srgbClr val="000000"/>
                </a:solidFill>
                <a:latin typeface="Noto Sans Symbols"/>
                <a:ea typeface="Noto Sans Symbols"/>
                <a:cs typeface="Noto Sans Symbols"/>
                <a:sym typeface="Noto Sans Symbols"/>
              </a:rPr>
              <a:t>=</a:t>
            </a:r>
            <a:r>
              <a:rPr b="0" lang="en-US" sz="3500">
                <a:solidFill>
                  <a:srgbClr val="000000"/>
                </a:solidFill>
                <a:latin typeface="Times New Roman"/>
                <a:ea typeface="Times New Roman"/>
                <a:cs typeface="Times New Roman"/>
                <a:sym typeface="Times New Roman"/>
              </a:rPr>
              <a:t> 2</a:t>
            </a:r>
            <a:r>
              <a:rPr b="0" i="1" lang="en-US" sz="3500">
                <a:solidFill>
                  <a:srgbClr val="000000"/>
                </a:solidFill>
                <a:latin typeface="Times New Roman"/>
                <a:ea typeface="Times New Roman"/>
                <a:cs typeface="Times New Roman"/>
                <a:sym typeface="Times New Roman"/>
              </a:rPr>
              <a:t>B	</a:t>
            </a:r>
            <a:r>
              <a:rPr b="0" lang="en-US" sz="3500">
                <a:solidFill>
                  <a:srgbClr val="000000"/>
                </a:solidFill>
                <a:latin typeface="Noto Sans Symbols"/>
                <a:ea typeface="Noto Sans Symbols"/>
                <a:cs typeface="Noto Sans Symbols"/>
                <a:sym typeface="Noto Sans Symbols"/>
              </a:rPr>
              <a:t>+</a:t>
            </a:r>
            <a:r>
              <a:rPr b="0" lang="en-US" sz="3500">
                <a:solidFill>
                  <a:srgbClr val="000000"/>
                </a:solidFill>
                <a:latin typeface="Times New Roman"/>
                <a:ea typeface="Times New Roman"/>
                <a:cs typeface="Times New Roman"/>
                <a:sym typeface="Times New Roman"/>
              </a:rPr>
              <a:t> 6</a:t>
            </a:r>
            <a:r>
              <a:rPr b="0" i="1" lang="en-US" sz="3500">
                <a:solidFill>
                  <a:srgbClr val="000000"/>
                </a:solidFill>
                <a:latin typeface="Times New Roman"/>
                <a:ea typeface="Times New Roman"/>
                <a:cs typeface="Times New Roman"/>
                <a:sym typeface="Times New Roman"/>
              </a:rPr>
              <a:t>B t		</a:t>
            </a:r>
            <a:r>
              <a:rPr b="0" lang="en-US" sz="3500">
                <a:solidFill>
                  <a:srgbClr val="000000"/>
                </a:solidFill>
                <a:latin typeface="Noto Sans Symbols"/>
                <a:ea typeface="Noto Sans Symbols"/>
                <a:cs typeface="Noto Sans Symbols"/>
                <a:sym typeface="Noto Sans Symbols"/>
              </a:rPr>
              <a:t>=</a:t>
            </a:r>
            <a:r>
              <a:rPr b="0" lang="en-US" sz="3500">
                <a:solidFill>
                  <a:srgbClr val="000000"/>
                </a:solidFill>
                <a:latin typeface="Times New Roman"/>
                <a:ea typeface="Times New Roman"/>
                <a:cs typeface="Times New Roman"/>
                <a:sym typeface="Times New Roman"/>
              </a:rPr>
              <a:t> </a:t>
            </a:r>
            <a:r>
              <a:rPr b="0" i="1" lang="en-US" sz="3500">
                <a:solidFill>
                  <a:srgbClr val="000000"/>
                </a:solidFill>
                <a:latin typeface="Times New Roman"/>
                <a:ea typeface="Times New Roman"/>
                <a:cs typeface="Times New Roman"/>
                <a:sym typeface="Times New Roman"/>
              </a:rPr>
              <a:t>P</a:t>
            </a:r>
            <a:r>
              <a:rPr b="0" lang="en-US" sz="3500">
                <a:solidFill>
                  <a:srgbClr val="000000"/>
                </a:solidFill>
                <a:latin typeface="Times New Roman"/>
                <a:ea typeface="Times New Roman"/>
                <a:cs typeface="Times New Roman"/>
                <a:sym typeface="Times New Roman"/>
              </a:rPr>
              <a:t>"</a:t>
            </a:r>
            <a:r>
              <a:rPr b="0" i="1" lang="en-US" sz="3500">
                <a:solidFill>
                  <a:srgbClr val="000000"/>
                </a:solidFill>
                <a:latin typeface="Times New Roman"/>
                <a:ea typeface="Times New Roman"/>
                <a:cs typeface="Times New Roman"/>
                <a:sym typeface="Times New Roman"/>
              </a:rPr>
              <a:t>( </a:t>
            </a:r>
            <a:r>
              <a:rPr b="0" lang="en-US" sz="3500">
                <a:solidFill>
                  <a:srgbClr val="000000"/>
                </a:solidFill>
                <a:latin typeface="Times New Roman"/>
                <a:ea typeface="Times New Roman"/>
                <a:cs typeface="Times New Roman"/>
                <a:sym typeface="Times New Roman"/>
              </a:rPr>
              <a:t>0 </a:t>
            </a:r>
            <a:r>
              <a:rPr b="0" i="1" lang="en-US" sz="3500">
                <a:solidFill>
                  <a:srgbClr val="000000"/>
                </a:solidFill>
                <a:latin typeface="Times New Roman"/>
                <a:ea typeface="Times New Roman"/>
                <a:cs typeface="Times New Roman"/>
                <a:sym typeface="Times New Roman"/>
              </a:rPr>
              <a:t>) </a:t>
            </a:r>
            <a:r>
              <a:rPr b="0" lang="en-US" sz="3500">
                <a:solidFill>
                  <a:srgbClr val="000000"/>
                </a:solidFill>
                <a:latin typeface="Noto Sans Symbols"/>
                <a:ea typeface="Noto Sans Symbols"/>
                <a:cs typeface="Noto Sans Symbols"/>
                <a:sym typeface="Noto Sans Symbols"/>
              </a:rPr>
              <a:t>=</a:t>
            </a:r>
            <a:r>
              <a:rPr b="0" lang="en-US" sz="3500">
                <a:solidFill>
                  <a:srgbClr val="000000"/>
                </a:solidFill>
                <a:latin typeface="Times New Roman"/>
                <a:ea typeface="Times New Roman"/>
                <a:cs typeface="Times New Roman"/>
                <a:sym typeface="Times New Roman"/>
              </a:rPr>
              <a:t> 2</a:t>
            </a:r>
            <a:r>
              <a:rPr b="0" i="1" lang="en-US" sz="3500">
                <a:solidFill>
                  <a:srgbClr val="000000"/>
                </a:solidFill>
                <a:latin typeface="Times New Roman"/>
                <a:ea typeface="Times New Roman"/>
                <a:cs typeface="Times New Roman"/>
                <a:sym typeface="Times New Roman"/>
              </a:rPr>
              <a:t>B</a:t>
            </a:r>
            <a:r>
              <a:rPr b="0" baseline="-25000" lang="en-US" sz="3075">
                <a:solidFill>
                  <a:srgbClr val="000000"/>
                </a:solidFill>
                <a:latin typeface="Times New Roman"/>
                <a:ea typeface="Times New Roman"/>
                <a:cs typeface="Times New Roman"/>
                <a:sym typeface="Times New Roman"/>
              </a:rPr>
              <a:t>3  </a:t>
            </a:r>
            <a:r>
              <a:rPr b="0" lang="en-US" sz="2050">
                <a:solidFill>
                  <a:srgbClr val="000000"/>
                </a:solidFill>
                <a:latin typeface="Times New Roman"/>
                <a:ea typeface="Times New Roman"/>
                <a:cs typeface="Times New Roman"/>
                <a:sym typeface="Times New Roman"/>
              </a:rPr>
              <a:t>2		3		4	2</a:t>
            </a:r>
            <a:endParaRPr sz="2050">
              <a:latin typeface="Times New Roman"/>
              <a:ea typeface="Times New Roman"/>
              <a:cs typeface="Times New Roman"/>
              <a:sym typeface="Times New Roman"/>
            </a:endParaRPr>
          </a:p>
        </p:txBody>
      </p:sp>
      <p:grpSp>
        <p:nvGrpSpPr>
          <p:cNvPr id="797" name="Google Shape;797;p41"/>
          <p:cNvGrpSpPr/>
          <p:nvPr/>
        </p:nvGrpSpPr>
        <p:grpSpPr>
          <a:xfrm>
            <a:off x="4721352" y="1328927"/>
            <a:ext cx="4879975" cy="2611755"/>
            <a:chOff x="4721352" y="1328927"/>
            <a:chExt cx="4879975" cy="2611755"/>
          </a:xfrm>
        </p:grpSpPr>
        <p:sp>
          <p:nvSpPr>
            <p:cNvPr id="798" name="Google Shape;798;p41"/>
            <p:cNvSpPr/>
            <p:nvPr/>
          </p:nvSpPr>
          <p:spPr>
            <a:xfrm>
              <a:off x="4721352" y="1328927"/>
              <a:ext cx="4879975" cy="2611755"/>
            </a:xfrm>
            <a:custGeom>
              <a:rect b="b" l="l" r="r" t="t"/>
              <a:pathLst>
                <a:path extrusionOk="0" h="2611754" w="4879975">
                  <a:moveTo>
                    <a:pt x="4879848" y="2611373"/>
                  </a:moveTo>
                  <a:lnTo>
                    <a:pt x="4879848" y="0"/>
                  </a:lnTo>
                  <a:lnTo>
                    <a:pt x="0" y="0"/>
                  </a:lnTo>
                  <a:lnTo>
                    <a:pt x="0" y="2611374"/>
                  </a:lnTo>
                  <a:lnTo>
                    <a:pt x="4879848" y="2611373"/>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9" name="Google Shape;799;p41"/>
            <p:cNvSpPr/>
            <p:nvPr/>
          </p:nvSpPr>
          <p:spPr>
            <a:xfrm>
              <a:off x="5668518" y="1997201"/>
              <a:ext cx="1674495" cy="0"/>
            </a:xfrm>
            <a:custGeom>
              <a:rect b="b" l="l" r="r" t="t"/>
              <a:pathLst>
                <a:path extrusionOk="0" h="120000" w="1674495">
                  <a:moveTo>
                    <a:pt x="0" y="0"/>
                  </a:moveTo>
                  <a:lnTo>
                    <a:pt x="1674114" y="0"/>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0" name="Google Shape;800;p41"/>
            <p:cNvSpPr/>
            <p:nvPr/>
          </p:nvSpPr>
          <p:spPr>
            <a:xfrm>
              <a:off x="7741920" y="1997201"/>
              <a:ext cx="694690" cy="0"/>
            </a:xfrm>
            <a:custGeom>
              <a:rect b="b" l="l" r="r" t="t"/>
              <a:pathLst>
                <a:path extrusionOk="0" h="120000" w="694690">
                  <a:moveTo>
                    <a:pt x="0" y="0"/>
                  </a:moveTo>
                  <a:lnTo>
                    <a:pt x="694182" y="0"/>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1" name="Google Shape;801;p41"/>
            <p:cNvSpPr/>
            <p:nvPr/>
          </p:nvSpPr>
          <p:spPr>
            <a:xfrm>
              <a:off x="8835390" y="1997201"/>
              <a:ext cx="481965" cy="0"/>
            </a:xfrm>
            <a:custGeom>
              <a:rect b="b" l="l" r="r" t="t"/>
              <a:pathLst>
                <a:path extrusionOk="0" h="120000" w="481965">
                  <a:moveTo>
                    <a:pt x="0" y="0"/>
                  </a:moveTo>
                  <a:lnTo>
                    <a:pt x="481584" y="0"/>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2" name="Google Shape;802;p41"/>
            <p:cNvSpPr/>
            <p:nvPr/>
          </p:nvSpPr>
          <p:spPr>
            <a:xfrm>
              <a:off x="5663946" y="3313176"/>
              <a:ext cx="1675130" cy="0"/>
            </a:xfrm>
            <a:custGeom>
              <a:rect b="b" l="l" r="r" t="t"/>
              <a:pathLst>
                <a:path extrusionOk="0" h="120000" w="1675129">
                  <a:moveTo>
                    <a:pt x="0" y="0"/>
                  </a:moveTo>
                  <a:lnTo>
                    <a:pt x="1674876" y="0"/>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3" name="Google Shape;803;p41"/>
            <p:cNvSpPr/>
            <p:nvPr/>
          </p:nvSpPr>
          <p:spPr>
            <a:xfrm>
              <a:off x="7744206" y="3313176"/>
              <a:ext cx="481965" cy="0"/>
            </a:xfrm>
            <a:custGeom>
              <a:rect b="b" l="l" r="r" t="t"/>
              <a:pathLst>
                <a:path extrusionOk="0" h="120000" w="481965">
                  <a:moveTo>
                    <a:pt x="0" y="0"/>
                  </a:moveTo>
                  <a:lnTo>
                    <a:pt x="481584" y="0"/>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4" name="Google Shape;804;p41"/>
            <p:cNvSpPr/>
            <p:nvPr/>
          </p:nvSpPr>
          <p:spPr>
            <a:xfrm>
              <a:off x="8631173" y="3313176"/>
              <a:ext cx="481965" cy="0"/>
            </a:xfrm>
            <a:custGeom>
              <a:rect b="b" l="l" r="r" t="t"/>
              <a:pathLst>
                <a:path extrusionOk="0" h="120000" w="481965">
                  <a:moveTo>
                    <a:pt x="0" y="0"/>
                  </a:moveTo>
                  <a:lnTo>
                    <a:pt x="481584" y="0"/>
                  </a:lnTo>
                </a:path>
              </a:pathLst>
            </a:custGeom>
            <a:noFill/>
            <a:ln cap="flat" cmpd="sng" w="17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805" name="Google Shape;805;p41"/>
          <p:cNvGrpSpPr/>
          <p:nvPr/>
        </p:nvGrpSpPr>
        <p:grpSpPr>
          <a:xfrm>
            <a:off x="457200" y="4035552"/>
            <a:ext cx="9144000" cy="3279648"/>
            <a:chOff x="457200" y="4035552"/>
            <a:chExt cx="9144000" cy="3279648"/>
          </a:xfrm>
        </p:grpSpPr>
        <p:pic>
          <p:nvPicPr>
            <p:cNvPr id="806" name="Google Shape;806;p41"/>
            <p:cNvPicPr preferRelativeResize="0"/>
            <p:nvPr/>
          </p:nvPicPr>
          <p:blipFill rotWithShape="1">
            <a:blip r:embed="rId3">
              <a:alphaModFix/>
            </a:blip>
            <a:srcRect b="0" l="0" r="0" t="0"/>
            <a:stretch/>
          </p:blipFill>
          <p:spPr>
            <a:xfrm>
              <a:off x="457200" y="4035552"/>
              <a:ext cx="9143999" cy="3279648"/>
            </a:xfrm>
            <a:prstGeom prst="rect">
              <a:avLst/>
            </a:prstGeom>
            <a:noFill/>
            <a:ln>
              <a:noFill/>
            </a:ln>
          </p:spPr>
        </p:pic>
        <p:sp>
          <p:nvSpPr>
            <p:cNvPr id="807" name="Google Shape;807;p41"/>
            <p:cNvSpPr/>
            <p:nvPr/>
          </p:nvSpPr>
          <p:spPr>
            <a:xfrm>
              <a:off x="836676" y="6107430"/>
              <a:ext cx="8601710" cy="1134110"/>
            </a:xfrm>
            <a:custGeom>
              <a:rect b="b" l="l" r="r" t="t"/>
              <a:pathLst>
                <a:path extrusionOk="0" h="1134109" w="8601710">
                  <a:moveTo>
                    <a:pt x="8601456" y="0"/>
                  </a:moveTo>
                  <a:lnTo>
                    <a:pt x="0" y="0"/>
                  </a:lnTo>
                  <a:lnTo>
                    <a:pt x="0" y="1133856"/>
                  </a:lnTo>
                  <a:lnTo>
                    <a:pt x="14478" y="1133856"/>
                  </a:lnTo>
                  <a:lnTo>
                    <a:pt x="28956" y="1133856"/>
                  </a:lnTo>
                  <a:lnTo>
                    <a:pt x="8572500" y="1133856"/>
                  </a:lnTo>
                  <a:lnTo>
                    <a:pt x="8586978" y="1133856"/>
                  </a:lnTo>
                  <a:lnTo>
                    <a:pt x="8601456" y="1133856"/>
                  </a:lnTo>
                  <a:lnTo>
                    <a:pt x="8601456" y="0"/>
                  </a:lnTo>
                  <a:close/>
                </a:path>
              </a:pathLst>
            </a:custGeom>
            <a:solidFill>
              <a:srgbClr val="FFFF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8" name="Google Shape;808;p41"/>
            <p:cNvSpPr/>
            <p:nvPr/>
          </p:nvSpPr>
          <p:spPr>
            <a:xfrm>
              <a:off x="457200" y="4061460"/>
              <a:ext cx="9144000" cy="1231900"/>
            </a:xfrm>
            <a:custGeom>
              <a:rect b="b" l="l" r="r" t="t"/>
              <a:pathLst>
                <a:path extrusionOk="0" h="1231900" w="9144000">
                  <a:moveTo>
                    <a:pt x="9144000" y="1231391"/>
                  </a:moveTo>
                  <a:lnTo>
                    <a:pt x="9144000" y="0"/>
                  </a:lnTo>
                  <a:lnTo>
                    <a:pt x="0" y="0"/>
                  </a:lnTo>
                  <a:lnTo>
                    <a:pt x="0" y="1231392"/>
                  </a:lnTo>
                  <a:lnTo>
                    <a:pt x="9144000" y="1231391"/>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09" name="Google Shape;809;p41"/>
            <p:cNvSpPr/>
            <p:nvPr/>
          </p:nvSpPr>
          <p:spPr>
            <a:xfrm>
              <a:off x="1036324" y="4684677"/>
              <a:ext cx="1209040" cy="0"/>
            </a:xfrm>
            <a:custGeom>
              <a:rect b="b" l="l" r="r" t="t"/>
              <a:pathLst>
                <a:path extrusionOk="0" h="120000" w="1209039">
                  <a:moveTo>
                    <a:pt x="0" y="0"/>
                  </a:moveTo>
                  <a:lnTo>
                    <a:pt x="1208527" y="0"/>
                  </a:lnTo>
                </a:path>
              </a:pathLst>
            </a:custGeom>
            <a:noFill/>
            <a:ln cap="flat" cmpd="sng" w="11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810" name="Google Shape;810;p41"/>
          <p:cNvSpPr txBox="1"/>
          <p:nvPr/>
        </p:nvSpPr>
        <p:spPr>
          <a:xfrm>
            <a:off x="8665674" y="2731196"/>
            <a:ext cx="264795"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P</a:t>
            </a:r>
            <a:endParaRPr sz="3250">
              <a:solidFill>
                <a:schemeClr val="dk1"/>
              </a:solidFill>
              <a:latin typeface="Times New Roman"/>
              <a:ea typeface="Times New Roman"/>
              <a:cs typeface="Times New Roman"/>
              <a:sym typeface="Times New Roman"/>
            </a:endParaRPr>
          </a:p>
        </p:txBody>
      </p:sp>
      <p:sp>
        <p:nvSpPr>
          <p:cNvPr id="811" name="Google Shape;811;p41"/>
          <p:cNvSpPr txBox="1"/>
          <p:nvPr/>
        </p:nvSpPr>
        <p:spPr>
          <a:xfrm>
            <a:off x="8017219" y="2628322"/>
            <a:ext cx="1027430"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	'</a:t>
            </a:r>
            <a:endParaRPr sz="3250">
              <a:solidFill>
                <a:schemeClr val="dk1"/>
              </a:solidFill>
              <a:latin typeface="Times New Roman"/>
              <a:ea typeface="Times New Roman"/>
              <a:cs typeface="Times New Roman"/>
              <a:sym typeface="Times New Roman"/>
            </a:endParaRPr>
          </a:p>
        </p:txBody>
      </p:sp>
      <p:sp>
        <p:nvSpPr>
          <p:cNvPr id="812" name="Google Shape;812;p41"/>
          <p:cNvSpPr txBox="1"/>
          <p:nvPr/>
        </p:nvSpPr>
        <p:spPr>
          <a:xfrm>
            <a:off x="9387316" y="1681142"/>
            <a:ext cx="163195"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a:t>
            </a:r>
            <a:endParaRPr sz="3250">
              <a:solidFill>
                <a:schemeClr val="dk1"/>
              </a:solidFill>
              <a:latin typeface="Times New Roman"/>
              <a:ea typeface="Times New Roman"/>
              <a:cs typeface="Times New Roman"/>
              <a:sym typeface="Times New Roman"/>
            </a:endParaRPr>
          </a:p>
        </p:txBody>
      </p:sp>
      <p:sp>
        <p:nvSpPr>
          <p:cNvPr id="813" name="Google Shape;813;p41"/>
          <p:cNvSpPr txBox="1"/>
          <p:nvPr/>
        </p:nvSpPr>
        <p:spPr>
          <a:xfrm>
            <a:off x="8918674" y="1997391"/>
            <a:ext cx="140335"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t</a:t>
            </a:r>
            <a:endParaRPr sz="3250">
              <a:solidFill>
                <a:schemeClr val="dk1"/>
              </a:solidFill>
              <a:latin typeface="Times New Roman"/>
              <a:ea typeface="Times New Roman"/>
              <a:cs typeface="Times New Roman"/>
              <a:sym typeface="Times New Roman"/>
            </a:endParaRPr>
          </a:p>
        </p:txBody>
      </p:sp>
      <p:sp>
        <p:nvSpPr>
          <p:cNvPr id="814" name="Google Shape;814;p41"/>
          <p:cNvSpPr txBox="1"/>
          <p:nvPr/>
        </p:nvSpPr>
        <p:spPr>
          <a:xfrm>
            <a:off x="8869937" y="1415237"/>
            <a:ext cx="264795"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P</a:t>
            </a:r>
            <a:endParaRPr sz="3250">
              <a:solidFill>
                <a:schemeClr val="dk1"/>
              </a:solidFill>
              <a:latin typeface="Times New Roman"/>
              <a:ea typeface="Times New Roman"/>
              <a:cs typeface="Times New Roman"/>
              <a:sym typeface="Times New Roman"/>
            </a:endParaRPr>
          </a:p>
        </p:txBody>
      </p:sp>
      <p:sp>
        <p:nvSpPr>
          <p:cNvPr id="815" name="Google Shape;815;p41"/>
          <p:cNvSpPr txBox="1"/>
          <p:nvPr/>
        </p:nvSpPr>
        <p:spPr>
          <a:xfrm>
            <a:off x="7931168" y="1997391"/>
            <a:ext cx="140335"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t</a:t>
            </a:r>
            <a:endParaRPr sz="3250">
              <a:solidFill>
                <a:schemeClr val="dk1"/>
              </a:solidFill>
              <a:latin typeface="Times New Roman"/>
              <a:ea typeface="Times New Roman"/>
              <a:cs typeface="Times New Roman"/>
              <a:sym typeface="Times New Roman"/>
            </a:endParaRPr>
          </a:p>
        </p:txBody>
      </p:sp>
      <p:sp>
        <p:nvSpPr>
          <p:cNvPr id="816" name="Google Shape;816;p41"/>
          <p:cNvSpPr txBox="1"/>
          <p:nvPr/>
        </p:nvSpPr>
        <p:spPr>
          <a:xfrm>
            <a:off x="8227585" y="1312363"/>
            <a:ext cx="1021080"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	'</a:t>
            </a:r>
            <a:endParaRPr sz="3250">
              <a:solidFill>
                <a:schemeClr val="dk1"/>
              </a:solidFill>
              <a:latin typeface="Times New Roman"/>
              <a:ea typeface="Times New Roman"/>
              <a:cs typeface="Times New Roman"/>
              <a:sym typeface="Times New Roman"/>
            </a:endParaRPr>
          </a:p>
        </p:txBody>
      </p:sp>
      <p:sp>
        <p:nvSpPr>
          <p:cNvPr id="817" name="Google Shape;817;p41"/>
          <p:cNvSpPr txBox="1"/>
          <p:nvPr/>
        </p:nvSpPr>
        <p:spPr>
          <a:xfrm>
            <a:off x="8836411" y="3588022"/>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18" name="Google Shape;818;p41"/>
          <p:cNvSpPr txBox="1"/>
          <p:nvPr/>
        </p:nvSpPr>
        <p:spPr>
          <a:xfrm>
            <a:off x="8882133" y="3006610"/>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19" name="Google Shape;819;p41"/>
          <p:cNvSpPr txBox="1"/>
          <p:nvPr/>
        </p:nvSpPr>
        <p:spPr>
          <a:xfrm>
            <a:off x="7774898" y="3210482"/>
            <a:ext cx="1273810" cy="520700"/>
          </a:xfrm>
          <a:prstGeom prst="rect">
            <a:avLst/>
          </a:prstGeom>
          <a:noFill/>
          <a:ln>
            <a:noFill/>
          </a:ln>
        </p:spPr>
        <p:txBody>
          <a:bodyPr anchorCtr="0" anchor="t" bIns="0" lIns="0" spcFirstLastPara="1" rIns="0" wrap="square" tIns="12050">
            <a:spAutoFit/>
          </a:bodyPr>
          <a:lstStyle/>
          <a:p>
            <a:pPr indent="0" lvl="0" marL="50800" marR="0" rtl="0" algn="l">
              <a:lnSpc>
                <a:spcPct val="100000"/>
              </a:lnSpc>
              <a:spcBef>
                <a:spcPts val="0"/>
              </a:spcBef>
              <a:spcAft>
                <a:spcPts val="0"/>
              </a:spcAft>
              <a:buNone/>
            </a:pPr>
            <a:r>
              <a:rPr b="1" baseline="-25000" i="1" lang="en-US" sz="4875">
                <a:solidFill>
                  <a:schemeClr val="dk1"/>
                </a:solidFill>
                <a:latin typeface="Times New Roman"/>
                <a:ea typeface="Times New Roman"/>
                <a:cs typeface="Times New Roman"/>
                <a:sym typeface="Times New Roman"/>
              </a:rPr>
              <a:t>t </a:t>
            </a:r>
            <a:r>
              <a:rPr b="1" lang="en-US" sz="1900">
                <a:solidFill>
                  <a:schemeClr val="dk1"/>
                </a:solidFill>
                <a:latin typeface="Times New Roman"/>
                <a:ea typeface="Times New Roman"/>
                <a:cs typeface="Times New Roman"/>
                <a:sym typeface="Times New Roman"/>
              </a:rPr>
              <a:t>2	</a:t>
            </a:r>
            <a:r>
              <a:rPr b="1" baseline="-25000" i="1" lang="en-US" sz="4875">
                <a:solidFill>
                  <a:schemeClr val="dk1"/>
                </a:solidFill>
                <a:latin typeface="Times New Roman"/>
                <a:ea typeface="Times New Roman"/>
                <a:cs typeface="Times New Roman"/>
                <a:sym typeface="Times New Roman"/>
              </a:rPr>
              <a:t>t </a:t>
            </a: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20" name="Google Shape;820;p41"/>
          <p:cNvSpPr txBox="1"/>
          <p:nvPr/>
        </p:nvSpPr>
        <p:spPr>
          <a:xfrm>
            <a:off x="7949439" y="3588022"/>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21" name="Google Shape;821;p41"/>
          <p:cNvSpPr txBox="1"/>
          <p:nvPr/>
        </p:nvSpPr>
        <p:spPr>
          <a:xfrm>
            <a:off x="7979913" y="3006610"/>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1</a:t>
            </a:r>
            <a:endParaRPr sz="1900">
              <a:solidFill>
                <a:schemeClr val="dk1"/>
              </a:solidFill>
              <a:latin typeface="Times New Roman"/>
              <a:ea typeface="Times New Roman"/>
              <a:cs typeface="Times New Roman"/>
              <a:sym typeface="Times New Roman"/>
            </a:endParaRPr>
          </a:p>
        </p:txBody>
      </p:sp>
      <p:sp>
        <p:nvSpPr>
          <p:cNvPr id="822" name="Google Shape;822;p41"/>
          <p:cNvSpPr txBox="1"/>
          <p:nvPr/>
        </p:nvSpPr>
        <p:spPr>
          <a:xfrm>
            <a:off x="6303990" y="3181523"/>
            <a:ext cx="360680" cy="520700"/>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1" baseline="-25000" i="1" lang="en-US" sz="4875">
                <a:solidFill>
                  <a:schemeClr val="dk1"/>
                </a:solidFill>
                <a:latin typeface="Times New Roman"/>
                <a:ea typeface="Times New Roman"/>
                <a:cs typeface="Times New Roman"/>
                <a:sym typeface="Times New Roman"/>
              </a:rPr>
              <a:t>t </a:t>
            </a:r>
            <a:r>
              <a:rPr b="1" lang="en-US" sz="1900">
                <a:solidFill>
                  <a:schemeClr val="dk1"/>
                </a:solidFill>
                <a:latin typeface="Times New Roman"/>
                <a:ea typeface="Times New Roman"/>
                <a:cs typeface="Times New Roman"/>
                <a:sym typeface="Times New Roman"/>
              </a:rPr>
              <a:t>3</a:t>
            </a:r>
            <a:endParaRPr sz="1900">
              <a:solidFill>
                <a:schemeClr val="dk1"/>
              </a:solidFill>
              <a:latin typeface="Times New Roman"/>
              <a:ea typeface="Times New Roman"/>
              <a:cs typeface="Times New Roman"/>
              <a:sym typeface="Times New Roman"/>
            </a:endParaRPr>
          </a:p>
        </p:txBody>
      </p:sp>
      <p:sp>
        <p:nvSpPr>
          <p:cNvPr id="823" name="Google Shape;823;p41"/>
          <p:cNvSpPr txBox="1"/>
          <p:nvPr/>
        </p:nvSpPr>
        <p:spPr>
          <a:xfrm>
            <a:off x="6465806" y="3588022"/>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24" name="Google Shape;824;p41"/>
          <p:cNvSpPr txBox="1"/>
          <p:nvPr/>
        </p:nvSpPr>
        <p:spPr>
          <a:xfrm>
            <a:off x="6983217" y="3006610"/>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25" name="Google Shape;825;p41"/>
          <p:cNvSpPr txBox="1"/>
          <p:nvPr/>
        </p:nvSpPr>
        <p:spPr>
          <a:xfrm>
            <a:off x="6215111" y="3006610"/>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1</a:t>
            </a:r>
            <a:endParaRPr sz="1900">
              <a:solidFill>
                <a:schemeClr val="dk1"/>
              </a:solidFill>
              <a:latin typeface="Times New Roman"/>
              <a:ea typeface="Times New Roman"/>
              <a:cs typeface="Times New Roman"/>
              <a:sym typeface="Times New Roman"/>
            </a:endParaRPr>
          </a:p>
        </p:txBody>
      </p:sp>
      <p:sp>
        <p:nvSpPr>
          <p:cNvPr id="826" name="Google Shape;826;p41"/>
          <p:cNvSpPr txBox="1"/>
          <p:nvPr/>
        </p:nvSpPr>
        <p:spPr>
          <a:xfrm>
            <a:off x="5053055" y="3272554"/>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4</a:t>
            </a:r>
            <a:endParaRPr sz="1900">
              <a:solidFill>
                <a:schemeClr val="dk1"/>
              </a:solidFill>
              <a:latin typeface="Times New Roman"/>
              <a:ea typeface="Times New Roman"/>
              <a:cs typeface="Times New Roman"/>
              <a:sym typeface="Times New Roman"/>
            </a:endParaRPr>
          </a:p>
        </p:txBody>
      </p:sp>
      <p:sp>
        <p:nvSpPr>
          <p:cNvPr id="827" name="Google Shape;827;p41"/>
          <p:cNvSpPr txBox="1"/>
          <p:nvPr/>
        </p:nvSpPr>
        <p:spPr>
          <a:xfrm>
            <a:off x="9055068" y="2272057"/>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28" name="Google Shape;828;p41"/>
          <p:cNvSpPr txBox="1"/>
          <p:nvPr/>
        </p:nvSpPr>
        <p:spPr>
          <a:xfrm>
            <a:off x="9085543" y="1689898"/>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29" name="Google Shape;829;p41"/>
          <p:cNvSpPr txBox="1"/>
          <p:nvPr/>
        </p:nvSpPr>
        <p:spPr>
          <a:xfrm>
            <a:off x="8067511" y="2272057"/>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30" name="Google Shape;830;p41"/>
          <p:cNvSpPr txBox="1"/>
          <p:nvPr/>
        </p:nvSpPr>
        <p:spPr>
          <a:xfrm>
            <a:off x="8190201" y="1689898"/>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1</a:t>
            </a:r>
            <a:endParaRPr sz="1900">
              <a:solidFill>
                <a:schemeClr val="dk1"/>
              </a:solidFill>
              <a:latin typeface="Times New Roman"/>
              <a:ea typeface="Times New Roman"/>
              <a:cs typeface="Times New Roman"/>
              <a:sym typeface="Times New Roman"/>
            </a:endParaRPr>
          </a:p>
        </p:txBody>
      </p:sp>
      <p:sp>
        <p:nvSpPr>
          <p:cNvPr id="831" name="Google Shape;831;p41"/>
          <p:cNvSpPr txBox="1"/>
          <p:nvPr/>
        </p:nvSpPr>
        <p:spPr>
          <a:xfrm>
            <a:off x="6307866" y="1893771"/>
            <a:ext cx="361315" cy="520700"/>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1" baseline="-25000" i="1" lang="en-US" sz="4875">
                <a:solidFill>
                  <a:schemeClr val="dk1"/>
                </a:solidFill>
                <a:latin typeface="Times New Roman"/>
                <a:ea typeface="Times New Roman"/>
                <a:cs typeface="Times New Roman"/>
                <a:sym typeface="Times New Roman"/>
              </a:rPr>
              <a:t>t </a:t>
            </a: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32" name="Google Shape;832;p41"/>
          <p:cNvSpPr txBox="1"/>
          <p:nvPr/>
        </p:nvSpPr>
        <p:spPr>
          <a:xfrm>
            <a:off x="6469607" y="2272081"/>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33" name="Google Shape;833;p41"/>
          <p:cNvSpPr txBox="1"/>
          <p:nvPr/>
        </p:nvSpPr>
        <p:spPr>
          <a:xfrm>
            <a:off x="6994617" y="1689923"/>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1</a:t>
            </a:r>
            <a:endParaRPr sz="1900">
              <a:solidFill>
                <a:schemeClr val="dk1"/>
              </a:solidFill>
              <a:latin typeface="Times New Roman"/>
              <a:ea typeface="Times New Roman"/>
              <a:cs typeface="Times New Roman"/>
              <a:sym typeface="Times New Roman"/>
            </a:endParaRPr>
          </a:p>
        </p:txBody>
      </p:sp>
      <p:sp>
        <p:nvSpPr>
          <p:cNvPr id="834" name="Google Shape;834;p41"/>
          <p:cNvSpPr txBox="1"/>
          <p:nvPr/>
        </p:nvSpPr>
        <p:spPr>
          <a:xfrm>
            <a:off x="6234906" y="1689923"/>
            <a:ext cx="146050" cy="3143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835" name="Google Shape;835;p41"/>
          <p:cNvSpPr txBox="1"/>
          <p:nvPr/>
        </p:nvSpPr>
        <p:spPr>
          <a:xfrm>
            <a:off x="6794280" y="1415237"/>
            <a:ext cx="1460500"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P )	</a:t>
            </a:r>
            <a:r>
              <a:rPr b="1" lang="en-US" sz="3250">
                <a:solidFill>
                  <a:schemeClr val="dk1"/>
                </a:solidFill>
                <a:latin typeface="Times New Roman"/>
                <a:ea typeface="Times New Roman"/>
                <a:cs typeface="Times New Roman"/>
                <a:sym typeface="Times New Roman"/>
              </a:rPr>
              <a:t>2</a:t>
            </a:r>
            <a:r>
              <a:rPr b="1" i="1" lang="en-US" sz="3250">
                <a:solidFill>
                  <a:schemeClr val="dk1"/>
                </a:solidFill>
                <a:latin typeface="Times New Roman"/>
                <a:ea typeface="Times New Roman"/>
                <a:cs typeface="Times New Roman"/>
                <a:sym typeface="Times New Roman"/>
              </a:rPr>
              <a:t>P</a:t>
            </a:r>
            <a:endParaRPr sz="3250">
              <a:solidFill>
                <a:schemeClr val="dk1"/>
              </a:solidFill>
              <a:latin typeface="Times New Roman"/>
              <a:ea typeface="Times New Roman"/>
              <a:cs typeface="Times New Roman"/>
              <a:sym typeface="Times New Roman"/>
            </a:endParaRPr>
          </a:p>
        </p:txBody>
      </p:sp>
      <p:sp>
        <p:nvSpPr>
          <p:cNvPr id="836" name="Google Shape;836;p41"/>
          <p:cNvSpPr txBox="1"/>
          <p:nvPr/>
        </p:nvSpPr>
        <p:spPr>
          <a:xfrm>
            <a:off x="8296926" y="2997913"/>
            <a:ext cx="1049655"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b="1" i="1" lang="en-US" sz="3250">
                <a:solidFill>
                  <a:schemeClr val="dk1"/>
                </a:solidFill>
                <a:latin typeface="Times New Roman"/>
                <a:ea typeface="Times New Roman"/>
                <a:cs typeface="Times New Roman"/>
                <a:sym typeface="Times New Roman"/>
              </a:rPr>
              <a:t>;</a:t>
            </a:r>
            <a:endParaRPr sz="3250">
              <a:solidFill>
                <a:schemeClr val="dk1"/>
              </a:solidFill>
              <a:latin typeface="Times New Roman"/>
              <a:ea typeface="Times New Roman"/>
              <a:cs typeface="Times New Roman"/>
              <a:sym typeface="Times New Roman"/>
            </a:endParaRPr>
          </a:p>
        </p:txBody>
      </p:sp>
      <p:sp>
        <p:nvSpPr>
          <p:cNvPr id="837" name="Google Shape;837;p41"/>
          <p:cNvSpPr txBox="1"/>
          <p:nvPr/>
        </p:nvSpPr>
        <p:spPr>
          <a:xfrm>
            <a:off x="7409202" y="2997913"/>
            <a:ext cx="252095"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838" name="Google Shape;838;p41"/>
          <p:cNvSpPr txBox="1"/>
          <p:nvPr/>
        </p:nvSpPr>
        <p:spPr>
          <a:xfrm>
            <a:off x="5679440" y="2731184"/>
            <a:ext cx="2364105"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3250">
                <a:solidFill>
                  <a:schemeClr val="dk1"/>
                </a:solidFill>
                <a:latin typeface="Times New Roman"/>
                <a:ea typeface="Times New Roman"/>
                <a:cs typeface="Times New Roman"/>
                <a:sym typeface="Times New Roman"/>
              </a:rPr>
              <a:t>2</a:t>
            </a:r>
            <a:r>
              <a:rPr b="1" i="1" lang="en-US" sz="3250">
                <a:solidFill>
                  <a:schemeClr val="dk1"/>
                </a:solidFill>
                <a:latin typeface="Times New Roman"/>
                <a:ea typeface="Times New Roman"/>
                <a:cs typeface="Times New Roman"/>
                <a:sym typeface="Times New Roman"/>
              </a:rPr>
              <a:t>(P	</a:t>
            </a:r>
            <a:r>
              <a:rPr lang="en-US" sz="3250">
                <a:solidFill>
                  <a:schemeClr val="dk1"/>
                </a:solidFill>
                <a:latin typeface="Noto Sans Symbols"/>
                <a:ea typeface="Noto Sans Symbols"/>
                <a:cs typeface="Noto Sans Symbols"/>
                <a:sym typeface="Noto Sans Symbols"/>
              </a:rPr>
              <a:t>−</a:t>
            </a:r>
            <a:r>
              <a:rPr lang="en-US" sz="3250">
                <a:solidFill>
                  <a:schemeClr val="dk1"/>
                </a:solidFill>
                <a:latin typeface="Times New Roman"/>
                <a:ea typeface="Times New Roman"/>
                <a:cs typeface="Times New Roman"/>
                <a:sym typeface="Times New Roman"/>
              </a:rPr>
              <a:t> </a:t>
            </a:r>
            <a:r>
              <a:rPr b="1" i="1" lang="en-US" sz="3250">
                <a:solidFill>
                  <a:schemeClr val="dk1"/>
                </a:solidFill>
                <a:latin typeface="Times New Roman"/>
                <a:ea typeface="Times New Roman"/>
                <a:cs typeface="Times New Roman"/>
                <a:sym typeface="Times New Roman"/>
              </a:rPr>
              <a:t>P	)	P</a:t>
            </a:r>
            <a:endParaRPr sz="3250">
              <a:solidFill>
                <a:schemeClr val="dk1"/>
              </a:solidFill>
              <a:latin typeface="Times New Roman"/>
              <a:ea typeface="Times New Roman"/>
              <a:cs typeface="Times New Roman"/>
              <a:sym typeface="Times New Roman"/>
            </a:endParaRPr>
          </a:p>
        </p:txBody>
      </p:sp>
      <p:sp>
        <p:nvSpPr>
          <p:cNvPr id="839" name="Google Shape;839;p41"/>
          <p:cNvSpPr txBox="1"/>
          <p:nvPr/>
        </p:nvSpPr>
        <p:spPr>
          <a:xfrm>
            <a:off x="4784057" y="2997884"/>
            <a:ext cx="777875"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B	</a:t>
            </a: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840" name="Google Shape;840;p41"/>
          <p:cNvSpPr txBox="1"/>
          <p:nvPr/>
        </p:nvSpPr>
        <p:spPr>
          <a:xfrm>
            <a:off x="8507209" y="1681171"/>
            <a:ext cx="252095"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841" name="Google Shape;841;p41"/>
          <p:cNvSpPr txBox="1"/>
          <p:nvPr/>
        </p:nvSpPr>
        <p:spPr>
          <a:xfrm>
            <a:off x="7413738" y="1681171"/>
            <a:ext cx="252095"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842" name="Google Shape;842;p41"/>
          <p:cNvSpPr txBox="1"/>
          <p:nvPr/>
        </p:nvSpPr>
        <p:spPr>
          <a:xfrm>
            <a:off x="5684016" y="1415225"/>
            <a:ext cx="1033780" cy="5207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3250">
                <a:solidFill>
                  <a:schemeClr val="dk1"/>
                </a:solidFill>
                <a:latin typeface="Times New Roman"/>
                <a:ea typeface="Times New Roman"/>
                <a:cs typeface="Times New Roman"/>
                <a:sym typeface="Times New Roman"/>
              </a:rPr>
              <a:t>3</a:t>
            </a:r>
            <a:r>
              <a:rPr b="1" i="1" lang="en-US" sz="3250">
                <a:solidFill>
                  <a:schemeClr val="dk1"/>
                </a:solidFill>
                <a:latin typeface="Times New Roman"/>
                <a:ea typeface="Times New Roman"/>
                <a:cs typeface="Times New Roman"/>
                <a:sym typeface="Times New Roman"/>
              </a:rPr>
              <a:t>(P	</a:t>
            </a: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843" name="Google Shape;843;p41"/>
          <p:cNvSpPr txBox="1"/>
          <p:nvPr/>
        </p:nvSpPr>
        <p:spPr>
          <a:xfrm>
            <a:off x="4758699" y="1681183"/>
            <a:ext cx="833119" cy="520700"/>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1" i="1" lang="en-US" sz="3250">
                <a:solidFill>
                  <a:schemeClr val="dk1"/>
                </a:solidFill>
                <a:latin typeface="Times New Roman"/>
                <a:ea typeface="Times New Roman"/>
                <a:cs typeface="Times New Roman"/>
                <a:sym typeface="Times New Roman"/>
              </a:rPr>
              <a:t>B</a:t>
            </a:r>
            <a:r>
              <a:rPr b="1" baseline="-25000" lang="en-US" sz="2850">
                <a:solidFill>
                  <a:schemeClr val="dk1"/>
                </a:solidFill>
                <a:latin typeface="Times New Roman"/>
                <a:ea typeface="Times New Roman"/>
                <a:cs typeface="Times New Roman"/>
                <a:sym typeface="Times New Roman"/>
              </a:rPr>
              <a:t>3	</a:t>
            </a:r>
            <a:r>
              <a:rPr lang="en-US" sz="3250">
                <a:solidFill>
                  <a:schemeClr val="dk1"/>
                </a:solidFill>
                <a:latin typeface="Noto Sans Symbols"/>
                <a:ea typeface="Noto Sans Symbols"/>
                <a:cs typeface="Noto Sans Symbols"/>
                <a:sym typeface="Noto Sans Symbols"/>
              </a:rPr>
              <a:t>=</a:t>
            </a:r>
            <a:endParaRPr sz="3250">
              <a:solidFill>
                <a:schemeClr val="dk1"/>
              </a:solidFill>
              <a:latin typeface="Noto Sans Symbols"/>
              <a:ea typeface="Noto Sans Symbols"/>
              <a:cs typeface="Noto Sans Symbols"/>
              <a:sym typeface="Noto Sans Symbols"/>
            </a:endParaRPr>
          </a:p>
        </p:txBody>
      </p:sp>
      <p:sp>
        <p:nvSpPr>
          <p:cNvPr id="844" name="Google Shape;844;p41"/>
          <p:cNvSpPr txBox="1"/>
          <p:nvPr/>
        </p:nvSpPr>
        <p:spPr>
          <a:xfrm>
            <a:off x="9443466" y="4883215"/>
            <a:ext cx="161925"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lang="en-US" sz="2150">
                <a:solidFill>
                  <a:schemeClr val="dk1"/>
                </a:solidFill>
                <a:latin typeface="Noto Sans Symbols"/>
                <a:ea typeface="Noto Sans Symbols"/>
                <a:cs typeface="Noto Sans Symbols"/>
                <a:sym typeface="Noto Sans Symbols"/>
              </a:rPr>
              <a:t>⎥</a:t>
            </a:r>
            <a:r>
              <a:rPr baseline="-25000" lang="en-US" sz="3225">
                <a:solidFill>
                  <a:schemeClr val="dk1"/>
                </a:solidFill>
                <a:latin typeface="Noto Sans Symbols"/>
                <a:ea typeface="Noto Sans Symbols"/>
                <a:cs typeface="Noto Sans Symbols"/>
                <a:sym typeface="Noto Sans Symbols"/>
              </a:rPr>
              <a:t>⎦</a:t>
            </a:r>
            <a:endParaRPr baseline="-25000" sz="3225">
              <a:solidFill>
                <a:schemeClr val="dk1"/>
              </a:solidFill>
              <a:latin typeface="Noto Sans Symbols"/>
              <a:ea typeface="Noto Sans Symbols"/>
              <a:cs typeface="Noto Sans Symbols"/>
              <a:sym typeface="Noto Sans Symbols"/>
            </a:endParaRPr>
          </a:p>
        </p:txBody>
      </p:sp>
      <p:sp>
        <p:nvSpPr>
          <p:cNvPr id="845" name="Google Shape;845;p41"/>
          <p:cNvSpPr txBox="1"/>
          <p:nvPr/>
        </p:nvSpPr>
        <p:spPr>
          <a:xfrm>
            <a:off x="6348965" y="4887014"/>
            <a:ext cx="161925"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lang="en-US" sz="2150">
                <a:solidFill>
                  <a:schemeClr val="dk1"/>
                </a:solidFill>
                <a:latin typeface="Noto Sans Symbols"/>
                <a:ea typeface="Noto Sans Symbols"/>
                <a:cs typeface="Noto Sans Symbols"/>
                <a:sym typeface="Noto Sans Symbols"/>
              </a:rPr>
              <a:t>⎥</a:t>
            </a:r>
            <a:r>
              <a:rPr baseline="-25000" lang="en-US" sz="3225">
                <a:solidFill>
                  <a:schemeClr val="dk1"/>
                </a:solidFill>
                <a:latin typeface="Noto Sans Symbols"/>
                <a:ea typeface="Noto Sans Symbols"/>
                <a:cs typeface="Noto Sans Symbols"/>
                <a:sym typeface="Noto Sans Symbols"/>
              </a:rPr>
              <a:t>⎦</a:t>
            </a:r>
            <a:endParaRPr baseline="-25000" sz="3225">
              <a:solidFill>
                <a:schemeClr val="dk1"/>
              </a:solidFill>
              <a:latin typeface="Noto Sans Symbols"/>
              <a:ea typeface="Noto Sans Symbols"/>
              <a:cs typeface="Noto Sans Symbols"/>
              <a:sym typeface="Noto Sans Symbols"/>
            </a:endParaRPr>
          </a:p>
        </p:txBody>
      </p:sp>
      <p:sp>
        <p:nvSpPr>
          <p:cNvPr id="846" name="Google Shape;846;p41"/>
          <p:cNvSpPr txBox="1"/>
          <p:nvPr/>
        </p:nvSpPr>
        <p:spPr>
          <a:xfrm>
            <a:off x="9118834" y="4617283"/>
            <a:ext cx="487045"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1" baseline="-25000" lang="en-US" sz="3225">
                <a:solidFill>
                  <a:schemeClr val="dk1"/>
                </a:solidFill>
                <a:latin typeface="Verdana"/>
                <a:ea typeface="Verdana"/>
                <a:cs typeface="Verdana"/>
                <a:sym typeface="Verdana"/>
              </a:rPr>
              <a:t>t3 </a:t>
            </a:r>
            <a:r>
              <a:rPr lang="en-US" sz="2150">
                <a:solidFill>
                  <a:schemeClr val="dk1"/>
                </a:solidFill>
                <a:latin typeface="Noto Sans Symbols"/>
                <a:ea typeface="Noto Sans Symbols"/>
                <a:cs typeface="Noto Sans Symbols"/>
                <a:sym typeface="Noto Sans Symbols"/>
              </a:rPr>
              <a:t>⎥</a:t>
            </a:r>
            <a:endParaRPr sz="2150">
              <a:solidFill>
                <a:schemeClr val="dk1"/>
              </a:solidFill>
              <a:latin typeface="Noto Sans Symbols"/>
              <a:ea typeface="Noto Sans Symbols"/>
              <a:cs typeface="Noto Sans Symbols"/>
              <a:sym typeface="Noto Sans Symbols"/>
            </a:endParaRPr>
          </a:p>
        </p:txBody>
      </p:sp>
      <p:sp>
        <p:nvSpPr>
          <p:cNvPr id="847" name="Google Shape;847;p41"/>
          <p:cNvSpPr txBox="1"/>
          <p:nvPr/>
        </p:nvSpPr>
        <p:spPr>
          <a:xfrm>
            <a:off x="9096726" y="4065563"/>
            <a:ext cx="508634"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1" baseline="-25000" lang="en-US" sz="3225">
                <a:solidFill>
                  <a:schemeClr val="dk1"/>
                </a:solidFill>
                <a:latin typeface="Verdana"/>
                <a:ea typeface="Verdana"/>
                <a:cs typeface="Verdana"/>
                <a:sym typeface="Verdana"/>
              </a:rPr>
              <a:t>P</a:t>
            </a:r>
            <a:r>
              <a:rPr b="1" lang="en-US" sz="2150">
                <a:solidFill>
                  <a:schemeClr val="dk1"/>
                </a:solidFill>
                <a:latin typeface="Verdana"/>
                <a:ea typeface="Verdana"/>
                <a:cs typeface="Verdana"/>
                <a:sym typeface="Verdana"/>
              </a:rPr>
              <a:t>' </a:t>
            </a:r>
            <a:r>
              <a:rPr baseline="-25000" lang="en-US" sz="3225">
                <a:solidFill>
                  <a:schemeClr val="dk1"/>
                </a:solidFill>
                <a:latin typeface="Noto Sans Symbols"/>
                <a:ea typeface="Noto Sans Symbols"/>
                <a:cs typeface="Noto Sans Symbols"/>
                <a:sym typeface="Noto Sans Symbols"/>
              </a:rPr>
              <a:t>⎤</a:t>
            </a:r>
            <a:endParaRPr baseline="-25000" sz="3225">
              <a:solidFill>
                <a:schemeClr val="dk1"/>
              </a:solidFill>
              <a:latin typeface="Noto Sans Symbols"/>
              <a:ea typeface="Noto Sans Symbols"/>
              <a:cs typeface="Noto Sans Symbols"/>
              <a:sym typeface="Noto Sans Symbols"/>
            </a:endParaRPr>
          </a:p>
        </p:txBody>
      </p:sp>
      <p:sp>
        <p:nvSpPr>
          <p:cNvPr id="848" name="Google Shape;848;p41"/>
          <p:cNvSpPr txBox="1"/>
          <p:nvPr/>
        </p:nvSpPr>
        <p:spPr>
          <a:xfrm>
            <a:off x="8485602" y="4681256"/>
            <a:ext cx="347345"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1" lang="en-US" sz="2150">
                <a:solidFill>
                  <a:schemeClr val="dk1"/>
                </a:solidFill>
                <a:latin typeface="Verdana"/>
                <a:ea typeface="Verdana"/>
                <a:cs typeface="Verdana"/>
                <a:sym typeface="Verdana"/>
              </a:rPr>
              <a:t>t</a:t>
            </a:r>
            <a:r>
              <a:rPr b="1" baseline="-25000" lang="en-US" sz="3225">
                <a:solidFill>
                  <a:schemeClr val="dk1"/>
                </a:solidFill>
                <a:latin typeface="Verdana"/>
                <a:ea typeface="Verdana"/>
                <a:cs typeface="Verdana"/>
                <a:sym typeface="Verdana"/>
              </a:rPr>
              <a:t>3</a:t>
            </a:r>
            <a:endParaRPr baseline="-25000" sz="3225">
              <a:solidFill>
                <a:schemeClr val="dk1"/>
              </a:solidFill>
              <a:latin typeface="Verdana"/>
              <a:ea typeface="Verdana"/>
              <a:cs typeface="Verdana"/>
              <a:sym typeface="Verdana"/>
            </a:endParaRPr>
          </a:p>
        </p:txBody>
      </p:sp>
      <p:sp>
        <p:nvSpPr>
          <p:cNvPr id="849" name="Google Shape;849;p41"/>
          <p:cNvSpPr txBox="1"/>
          <p:nvPr/>
        </p:nvSpPr>
        <p:spPr>
          <a:xfrm>
            <a:off x="7399007" y="4650753"/>
            <a:ext cx="340360"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1" baseline="-25000" lang="en-US" sz="3225">
                <a:solidFill>
                  <a:schemeClr val="dk1"/>
                </a:solidFill>
                <a:latin typeface="Verdana"/>
                <a:ea typeface="Verdana"/>
                <a:cs typeface="Verdana"/>
                <a:sym typeface="Verdana"/>
              </a:rPr>
              <a:t>t</a:t>
            </a:r>
            <a:r>
              <a:rPr b="1" lang="en-US" sz="2150">
                <a:solidFill>
                  <a:schemeClr val="dk1"/>
                </a:solidFill>
                <a:latin typeface="Verdana"/>
                <a:ea typeface="Verdana"/>
                <a:cs typeface="Verdana"/>
                <a:sym typeface="Verdana"/>
              </a:rPr>
              <a:t>2</a:t>
            </a:r>
            <a:endParaRPr sz="2150">
              <a:solidFill>
                <a:schemeClr val="dk1"/>
              </a:solidFill>
              <a:latin typeface="Verdana"/>
              <a:ea typeface="Verdana"/>
              <a:cs typeface="Verdana"/>
              <a:sym typeface="Verdana"/>
            </a:endParaRPr>
          </a:p>
        </p:txBody>
      </p:sp>
      <p:sp>
        <p:nvSpPr>
          <p:cNvPr id="850" name="Google Shape;850;p41"/>
          <p:cNvSpPr txBox="1"/>
          <p:nvPr/>
        </p:nvSpPr>
        <p:spPr>
          <a:xfrm>
            <a:off x="6831336" y="4193566"/>
            <a:ext cx="2028825"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aseline="30000" lang="en-US" sz="3225">
                <a:solidFill>
                  <a:schemeClr val="dk1"/>
                </a:solidFill>
                <a:latin typeface="Noto Sans Symbols"/>
                <a:ea typeface="Noto Sans Symbols"/>
                <a:cs typeface="Noto Sans Symbols"/>
                <a:sym typeface="Noto Sans Symbols"/>
              </a:rPr>
              <a:t>⎡</a:t>
            </a:r>
            <a:r>
              <a:rPr b="1" baseline="30000" lang="en-US" sz="3225">
                <a:solidFill>
                  <a:schemeClr val="dk1"/>
                </a:solidFill>
                <a:latin typeface="Verdana"/>
                <a:ea typeface="Verdana"/>
                <a:cs typeface="Verdana"/>
                <a:sym typeface="Verdana"/>
              </a:rPr>
              <a:t>3(P</a:t>
            </a:r>
            <a:r>
              <a:rPr b="1" baseline="-25000" lang="en-US" sz="3225">
                <a:solidFill>
                  <a:schemeClr val="dk1"/>
                </a:solidFill>
                <a:latin typeface="Verdana"/>
                <a:ea typeface="Verdana"/>
                <a:cs typeface="Verdana"/>
                <a:sym typeface="Verdana"/>
              </a:rPr>
              <a:t>3 </a:t>
            </a:r>
            <a:r>
              <a:rPr baseline="30000" lang="en-US" sz="3225">
                <a:solidFill>
                  <a:schemeClr val="dk1"/>
                </a:solidFill>
                <a:latin typeface="Noto Sans Symbols"/>
                <a:ea typeface="Noto Sans Symbols"/>
                <a:cs typeface="Noto Sans Symbols"/>
                <a:sym typeface="Noto Sans Symbols"/>
              </a:rPr>
              <a:t>−</a:t>
            </a:r>
            <a:r>
              <a:rPr baseline="30000" lang="en-US" sz="3225">
                <a:solidFill>
                  <a:schemeClr val="dk1"/>
                </a:solidFill>
                <a:latin typeface="Times New Roman"/>
                <a:ea typeface="Times New Roman"/>
                <a:cs typeface="Times New Roman"/>
                <a:sym typeface="Times New Roman"/>
              </a:rPr>
              <a:t> </a:t>
            </a:r>
            <a:r>
              <a:rPr b="1" baseline="30000" lang="en-US" sz="3225">
                <a:solidFill>
                  <a:schemeClr val="dk1"/>
                </a:solidFill>
                <a:latin typeface="Verdana"/>
                <a:ea typeface="Verdana"/>
                <a:cs typeface="Verdana"/>
                <a:sym typeface="Verdana"/>
              </a:rPr>
              <a:t>P</a:t>
            </a:r>
            <a:r>
              <a:rPr b="1" baseline="-25000" lang="en-US" sz="3225">
                <a:solidFill>
                  <a:schemeClr val="dk1"/>
                </a:solidFill>
                <a:latin typeface="Verdana"/>
                <a:ea typeface="Verdana"/>
                <a:cs typeface="Verdana"/>
                <a:sym typeface="Verdana"/>
              </a:rPr>
              <a:t>2</a:t>
            </a:r>
            <a:r>
              <a:rPr b="1" baseline="30000" lang="en-US" sz="3225">
                <a:solidFill>
                  <a:schemeClr val="dk1"/>
                </a:solidFill>
                <a:latin typeface="Verdana"/>
                <a:ea typeface="Verdana"/>
                <a:cs typeface="Verdana"/>
                <a:sym typeface="Verdana"/>
              </a:rPr>
              <a:t>)	</a:t>
            </a:r>
            <a:r>
              <a:rPr b="1" lang="en-US" sz="2150">
                <a:solidFill>
                  <a:schemeClr val="dk1"/>
                </a:solidFill>
                <a:latin typeface="Verdana"/>
                <a:ea typeface="Verdana"/>
                <a:cs typeface="Verdana"/>
                <a:sym typeface="Verdana"/>
              </a:rPr>
              <a:t>2P</a:t>
            </a:r>
            <a:r>
              <a:rPr b="1" baseline="30000" lang="en-US" sz="3225">
                <a:solidFill>
                  <a:schemeClr val="dk1"/>
                </a:solidFill>
                <a:latin typeface="Verdana"/>
                <a:ea typeface="Verdana"/>
                <a:cs typeface="Verdana"/>
                <a:sym typeface="Verdana"/>
              </a:rPr>
              <a:t>'</a:t>
            </a:r>
            <a:endParaRPr baseline="30000" sz="3225">
              <a:solidFill>
                <a:schemeClr val="dk1"/>
              </a:solidFill>
              <a:latin typeface="Verdana"/>
              <a:ea typeface="Verdana"/>
              <a:cs typeface="Verdana"/>
              <a:sym typeface="Verdana"/>
            </a:endParaRPr>
          </a:p>
        </p:txBody>
      </p:sp>
      <p:sp>
        <p:nvSpPr>
          <p:cNvPr id="851" name="Google Shape;851;p41"/>
          <p:cNvSpPr txBox="1"/>
          <p:nvPr/>
        </p:nvSpPr>
        <p:spPr>
          <a:xfrm>
            <a:off x="6001992" y="4621082"/>
            <a:ext cx="1744345" cy="676275"/>
          </a:xfrm>
          <a:prstGeom prst="rect">
            <a:avLst/>
          </a:prstGeom>
          <a:noFill/>
          <a:ln>
            <a:noFill/>
          </a:ln>
        </p:spPr>
        <p:txBody>
          <a:bodyPr anchorCtr="0" anchor="t" bIns="0" lIns="0" spcFirstLastPara="1" rIns="0" wrap="square" tIns="16500">
            <a:spAutoFit/>
          </a:bodyPr>
          <a:lstStyle/>
          <a:p>
            <a:pPr indent="0" lvl="0" marL="63500" marR="0" rtl="0" algn="l">
              <a:lnSpc>
                <a:spcPct val="78759"/>
              </a:lnSpc>
              <a:spcBef>
                <a:spcPts val="0"/>
              </a:spcBef>
              <a:spcAft>
                <a:spcPts val="0"/>
              </a:spcAft>
              <a:buNone/>
            </a:pPr>
            <a:r>
              <a:rPr b="1" baseline="-25000" lang="en-US" sz="3225">
                <a:solidFill>
                  <a:schemeClr val="dk1"/>
                </a:solidFill>
                <a:latin typeface="Verdana"/>
                <a:ea typeface="Verdana"/>
                <a:cs typeface="Verdana"/>
                <a:sym typeface="Verdana"/>
              </a:rPr>
              <a:t>t2 </a:t>
            </a:r>
            <a:r>
              <a:rPr lang="en-US" sz="2150">
                <a:solidFill>
                  <a:schemeClr val="dk1"/>
                </a:solidFill>
                <a:latin typeface="Noto Sans Symbols"/>
                <a:ea typeface="Noto Sans Symbols"/>
                <a:cs typeface="Noto Sans Symbols"/>
                <a:sym typeface="Noto Sans Symbols"/>
              </a:rPr>
              <a:t>⎥</a:t>
            </a:r>
            <a:r>
              <a:rPr lang="en-US" sz="2150">
                <a:solidFill>
                  <a:schemeClr val="dk1"/>
                </a:solidFill>
                <a:latin typeface="Times New Roman"/>
                <a:ea typeface="Times New Roman"/>
                <a:cs typeface="Times New Roman"/>
                <a:sym typeface="Times New Roman"/>
              </a:rPr>
              <a:t>	</a:t>
            </a:r>
            <a:r>
              <a:rPr baseline="-25000" lang="en-US" sz="3225">
                <a:solidFill>
                  <a:schemeClr val="dk1"/>
                </a:solidFill>
                <a:latin typeface="Noto Sans Symbols"/>
                <a:ea typeface="Noto Sans Symbols"/>
                <a:cs typeface="Noto Sans Symbols"/>
                <a:sym typeface="Noto Sans Symbols"/>
              </a:rPr>
              <a:t>⎢</a:t>
            </a:r>
            <a:r>
              <a:rPr baseline="30000" lang="en-US" sz="3225">
                <a:solidFill>
                  <a:schemeClr val="dk1"/>
                </a:solidFill>
                <a:latin typeface="Noto Sans Symbols"/>
                <a:ea typeface="Noto Sans Symbols"/>
                <a:cs typeface="Noto Sans Symbols"/>
                <a:sym typeface="Noto Sans Symbols"/>
              </a:rPr>
              <a:t>⎢</a:t>
            </a:r>
            <a:endParaRPr baseline="30000" sz="3225">
              <a:solidFill>
                <a:schemeClr val="dk1"/>
              </a:solidFill>
              <a:latin typeface="Noto Sans Symbols"/>
              <a:ea typeface="Noto Sans Symbols"/>
              <a:cs typeface="Noto Sans Symbols"/>
              <a:sym typeface="Noto Sans Symbols"/>
            </a:endParaRPr>
          </a:p>
          <a:p>
            <a:pPr indent="0" lvl="0" marL="867410" marR="0" rtl="0" algn="l">
              <a:lnSpc>
                <a:spcPct val="78759"/>
              </a:lnSpc>
              <a:spcBef>
                <a:spcPts val="0"/>
              </a:spcBef>
              <a:spcAft>
                <a:spcPts val="0"/>
              </a:spcAft>
              <a:buNone/>
            </a:pPr>
            <a:r>
              <a:rPr lang="en-US" sz="2150">
                <a:solidFill>
                  <a:schemeClr val="dk1"/>
                </a:solidFill>
                <a:latin typeface="Noto Sans Symbols"/>
                <a:ea typeface="Noto Sans Symbols"/>
                <a:cs typeface="Noto Sans Symbols"/>
                <a:sym typeface="Noto Sans Symbols"/>
              </a:rPr>
              <a:t>⎣</a:t>
            </a:r>
            <a:r>
              <a:rPr lang="en-US" sz="2150">
                <a:solidFill>
                  <a:schemeClr val="dk1"/>
                </a:solidFill>
                <a:latin typeface="Times New Roman"/>
                <a:ea typeface="Times New Roman"/>
                <a:cs typeface="Times New Roman"/>
                <a:sym typeface="Times New Roman"/>
              </a:rPr>
              <a:t>	</a:t>
            </a:r>
            <a:r>
              <a:rPr b="1" baseline="30000" lang="en-US" sz="3225">
                <a:solidFill>
                  <a:schemeClr val="dk1"/>
                </a:solidFill>
                <a:latin typeface="Verdana"/>
                <a:ea typeface="Verdana"/>
                <a:cs typeface="Verdana"/>
                <a:sym typeface="Verdana"/>
              </a:rPr>
              <a:t>3</a:t>
            </a:r>
            <a:endParaRPr baseline="30000" sz="3225">
              <a:solidFill>
                <a:schemeClr val="dk1"/>
              </a:solidFill>
              <a:latin typeface="Verdana"/>
              <a:ea typeface="Verdana"/>
              <a:cs typeface="Verdana"/>
              <a:sym typeface="Verdana"/>
            </a:endParaRPr>
          </a:p>
        </p:txBody>
      </p:sp>
      <p:sp>
        <p:nvSpPr>
          <p:cNvPr id="852" name="Google Shape;852;p41"/>
          <p:cNvSpPr txBox="1"/>
          <p:nvPr/>
        </p:nvSpPr>
        <p:spPr>
          <a:xfrm>
            <a:off x="6005286" y="4069334"/>
            <a:ext cx="506095"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1" baseline="-25000" lang="en-US" sz="3225">
                <a:solidFill>
                  <a:schemeClr val="dk1"/>
                </a:solidFill>
                <a:latin typeface="Verdana"/>
                <a:ea typeface="Verdana"/>
                <a:cs typeface="Verdana"/>
                <a:sym typeface="Verdana"/>
              </a:rPr>
              <a:t>P</a:t>
            </a:r>
            <a:r>
              <a:rPr b="1" lang="en-US" sz="2150">
                <a:solidFill>
                  <a:schemeClr val="dk1"/>
                </a:solidFill>
                <a:latin typeface="Verdana"/>
                <a:ea typeface="Verdana"/>
                <a:cs typeface="Verdana"/>
                <a:sym typeface="Verdana"/>
              </a:rPr>
              <a:t>' </a:t>
            </a:r>
            <a:r>
              <a:rPr baseline="-25000" lang="en-US" sz="3225">
                <a:solidFill>
                  <a:schemeClr val="dk1"/>
                </a:solidFill>
                <a:latin typeface="Noto Sans Symbols"/>
                <a:ea typeface="Noto Sans Symbols"/>
                <a:cs typeface="Noto Sans Symbols"/>
                <a:sym typeface="Noto Sans Symbols"/>
              </a:rPr>
              <a:t>⎤</a:t>
            </a:r>
            <a:endParaRPr baseline="-25000" sz="3225">
              <a:solidFill>
                <a:schemeClr val="dk1"/>
              </a:solidFill>
              <a:latin typeface="Noto Sans Symbols"/>
              <a:ea typeface="Noto Sans Symbols"/>
              <a:cs typeface="Noto Sans Symbols"/>
              <a:sym typeface="Noto Sans Symbols"/>
            </a:endParaRPr>
          </a:p>
        </p:txBody>
      </p:sp>
      <p:sp>
        <p:nvSpPr>
          <p:cNvPr id="853" name="Google Shape;853;p41"/>
          <p:cNvSpPr txBox="1"/>
          <p:nvPr/>
        </p:nvSpPr>
        <p:spPr>
          <a:xfrm>
            <a:off x="5404835" y="4681201"/>
            <a:ext cx="339725"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1" lang="en-US" sz="2150">
                <a:solidFill>
                  <a:schemeClr val="dk1"/>
                </a:solidFill>
                <a:latin typeface="Verdana"/>
                <a:ea typeface="Verdana"/>
                <a:cs typeface="Verdana"/>
                <a:sym typeface="Verdana"/>
              </a:rPr>
              <a:t>t</a:t>
            </a:r>
            <a:r>
              <a:rPr b="1" baseline="-25000" lang="en-US" sz="3225">
                <a:solidFill>
                  <a:schemeClr val="dk1"/>
                </a:solidFill>
                <a:latin typeface="Verdana"/>
                <a:ea typeface="Verdana"/>
                <a:cs typeface="Verdana"/>
                <a:sym typeface="Verdana"/>
              </a:rPr>
              <a:t>2</a:t>
            </a:r>
            <a:endParaRPr baseline="-25000" sz="3225">
              <a:solidFill>
                <a:schemeClr val="dk1"/>
              </a:solidFill>
              <a:latin typeface="Verdana"/>
              <a:ea typeface="Verdana"/>
              <a:cs typeface="Verdana"/>
              <a:sym typeface="Verdana"/>
            </a:endParaRPr>
          </a:p>
        </p:txBody>
      </p:sp>
      <p:sp>
        <p:nvSpPr>
          <p:cNvPr id="854" name="Google Shape;854;p41"/>
          <p:cNvSpPr txBox="1"/>
          <p:nvPr/>
        </p:nvSpPr>
        <p:spPr>
          <a:xfrm>
            <a:off x="4337287" y="4650698"/>
            <a:ext cx="340360"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1" baseline="-25000" lang="en-US" sz="3225">
                <a:solidFill>
                  <a:schemeClr val="dk1"/>
                </a:solidFill>
                <a:latin typeface="Verdana"/>
                <a:ea typeface="Verdana"/>
                <a:cs typeface="Verdana"/>
                <a:sym typeface="Verdana"/>
              </a:rPr>
              <a:t>t</a:t>
            </a:r>
            <a:r>
              <a:rPr b="1" lang="en-US" sz="2150">
                <a:solidFill>
                  <a:schemeClr val="dk1"/>
                </a:solidFill>
                <a:latin typeface="Verdana"/>
                <a:ea typeface="Verdana"/>
                <a:cs typeface="Verdana"/>
                <a:sym typeface="Verdana"/>
              </a:rPr>
              <a:t>2</a:t>
            </a:r>
            <a:endParaRPr sz="2150">
              <a:solidFill>
                <a:schemeClr val="dk1"/>
              </a:solidFill>
              <a:latin typeface="Verdana"/>
              <a:ea typeface="Verdana"/>
              <a:cs typeface="Verdana"/>
              <a:sym typeface="Verdana"/>
            </a:endParaRPr>
          </a:p>
        </p:txBody>
      </p:sp>
      <p:sp>
        <p:nvSpPr>
          <p:cNvPr id="855" name="Google Shape;855;p41"/>
          <p:cNvSpPr txBox="1"/>
          <p:nvPr/>
        </p:nvSpPr>
        <p:spPr>
          <a:xfrm>
            <a:off x="3778727" y="4193510"/>
            <a:ext cx="2007870"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aseline="30000" lang="en-US" sz="3225">
                <a:solidFill>
                  <a:schemeClr val="dk1"/>
                </a:solidFill>
                <a:latin typeface="Noto Sans Symbols"/>
                <a:ea typeface="Noto Sans Symbols"/>
                <a:cs typeface="Noto Sans Symbols"/>
                <a:sym typeface="Noto Sans Symbols"/>
              </a:rPr>
              <a:t>⎡</a:t>
            </a:r>
            <a:r>
              <a:rPr b="1" lang="en-US" sz="2150">
                <a:solidFill>
                  <a:schemeClr val="dk1"/>
                </a:solidFill>
                <a:latin typeface="Verdana"/>
                <a:ea typeface="Verdana"/>
                <a:cs typeface="Verdana"/>
                <a:sym typeface="Verdana"/>
              </a:rPr>
              <a:t>3(P	</a:t>
            </a:r>
            <a:r>
              <a:rPr lang="en-US" sz="2150">
                <a:solidFill>
                  <a:schemeClr val="dk1"/>
                </a:solidFill>
                <a:latin typeface="Noto Sans Symbols"/>
                <a:ea typeface="Noto Sans Symbols"/>
                <a:cs typeface="Noto Sans Symbols"/>
                <a:sym typeface="Noto Sans Symbols"/>
              </a:rPr>
              <a:t>−</a:t>
            </a:r>
            <a:r>
              <a:rPr lang="en-US" sz="2150">
                <a:solidFill>
                  <a:schemeClr val="dk1"/>
                </a:solidFill>
                <a:latin typeface="Times New Roman"/>
                <a:ea typeface="Times New Roman"/>
                <a:cs typeface="Times New Roman"/>
                <a:sym typeface="Times New Roman"/>
              </a:rPr>
              <a:t> </a:t>
            </a:r>
            <a:r>
              <a:rPr b="1" lang="en-US" sz="2150">
                <a:solidFill>
                  <a:schemeClr val="dk1"/>
                </a:solidFill>
                <a:latin typeface="Verdana"/>
                <a:ea typeface="Verdana"/>
                <a:cs typeface="Verdana"/>
                <a:sym typeface="Verdana"/>
              </a:rPr>
              <a:t>P )	2P</a:t>
            </a:r>
            <a:r>
              <a:rPr b="1" baseline="30000" lang="en-US" sz="3225">
                <a:solidFill>
                  <a:schemeClr val="dk1"/>
                </a:solidFill>
                <a:latin typeface="Verdana"/>
                <a:ea typeface="Verdana"/>
                <a:cs typeface="Verdana"/>
                <a:sym typeface="Verdana"/>
              </a:rPr>
              <a:t>'</a:t>
            </a:r>
            <a:endParaRPr baseline="30000" sz="3225">
              <a:solidFill>
                <a:schemeClr val="dk1"/>
              </a:solidFill>
              <a:latin typeface="Verdana"/>
              <a:ea typeface="Verdana"/>
              <a:cs typeface="Verdana"/>
              <a:sym typeface="Verdana"/>
            </a:endParaRPr>
          </a:p>
        </p:txBody>
      </p:sp>
      <p:sp>
        <p:nvSpPr>
          <p:cNvPr id="856" name="Google Shape;856;p41"/>
          <p:cNvSpPr txBox="1"/>
          <p:nvPr/>
        </p:nvSpPr>
        <p:spPr>
          <a:xfrm>
            <a:off x="3091641" y="4935016"/>
            <a:ext cx="1598930" cy="358775"/>
          </a:xfrm>
          <a:prstGeom prst="rect">
            <a:avLst/>
          </a:prstGeom>
          <a:noFill/>
          <a:ln>
            <a:noFill/>
          </a:ln>
        </p:spPr>
        <p:txBody>
          <a:bodyPr anchorCtr="0" anchor="t" bIns="0" lIns="0" spcFirstLastPara="1" rIns="0" wrap="square" tIns="16500">
            <a:spAutoFit/>
          </a:bodyPr>
          <a:lstStyle/>
          <a:p>
            <a:pPr indent="0" lvl="0" marL="50800" marR="0" rtl="0" algn="l">
              <a:lnSpc>
                <a:spcPct val="100000"/>
              </a:lnSpc>
              <a:spcBef>
                <a:spcPts val="0"/>
              </a:spcBef>
              <a:spcAft>
                <a:spcPts val="0"/>
              </a:spcAft>
              <a:buNone/>
            </a:pPr>
            <a:r>
              <a:rPr b="1" lang="en-US" sz="2150">
                <a:solidFill>
                  <a:schemeClr val="dk1"/>
                </a:solidFill>
                <a:latin typeface="Verdana"/>
                <a:ea typeface="Verdana"/>
                <a:cs typeface="Verdana"/>
                <a:sym typeface="Verdana"/>
              </a:rPr>
              <a:t>2 </a:t>
            </a:r>
            <a:r>
              <a:rPr baseline="30000" lang="en-US" sz="3225">
                <a:solidFill>
                  <a:schemeClr val="dk1"/>
                </a:solidFill>
                <a:latin typeface="Noto Sans Symbols"/>
                <a:ea typeface="Noto Sans Symbols"/>
                <a:cs typeface="Noto Sans Symbols"/>
                <a:sym typeface="Noto Sans Symbols"/>
              </a:rPr>
              <a:t>⎥</a:t>
            </a:r>
            <a:r>
              <a:rPr lang="en-US" sz="2150">
                <a:solidFill>
                  <a:schemeClr val="dk1"/>
                </a:solidFill>
                <a:latin typeface="Noto Sans Symbols"/>
                <a:ea typeface="Noto Sans Symbols"/>
                <a:cs typeface="Noto Sans Symbols"/>
                <a:sym typeface="Noto Sans Symbols"/>
              </a:rPr>
              <a:t>⎦</a:t>
            </a:r>
            <a:r>
              <a:rPr lang="en-US" sz="2150">
                <a:solidFill>
                  <a:schemeClr val="dk1"/>
                </a:solidFill>
                <a:latin typeface="Times New Roman"/>
                <a:ea typeface="Times New Roman"/>
                <a:cs typeface="Times New Roman"/>
                <a:sym typeface="Times New Roman"/>
              </a:rPr>
              <a:t>	</a:t>
            </a:r>
            <a:r>
              <a:rPr baseline="30000" lang="en-US" sz="3225">
                <a:solidFill>
                  <a:schemeClr val="dk1"/>
                </a:solidFill>
                <a:latin typeface="Noto Sans Symbols"/>
                <a:ea typeface="Noto Sans Symbols"/>
                <a:cs typeface="Noto Sans Symbols"/>
                <a:sym typeface="Noto Sans Symbols"/>
              </a:rPr>
              <a:t>⎢</a:t>
            </a:r>
            <a:r>
              <a:rPr lang="en-US" sz="2150">
                <a:solidFill>
                  <a:schemeClr val="dk1"/>
                </a:solidFill>
                <a:latin typeface="Noto Sans Symbols"/>
                <a:ea typeface="Noto Sans Symbols"/>
                <a:cs typeface="Noto Sans Symbols"/>
                <a:sym typeface="Noto Sans Symbols"/>
              </a:rPr>
              <a:t>⎣</a:t>
            </a:r>
            <a:r>
              <a:rPr lang="en-US" sz="2150">
                <a:solidFill>
                  <a:schemeClr val="dk1"/>
                </a:solidFill>
                <a:latin typeface="Times New Roman"/>
                <a:ea typeface="Times New Roman"/>
                <a:cs typeface="Times New Roman"/>
                <a:sym typeface="Times New Roman"/>
              </a:rPr>
              <a:t>	</a:t>
            </a:r>
            <a:r>
              <a:rPr b="1" lang="en-US" sz="2150">
                <a:solidFill>
                  <a:schemeClr val="dk1"/>
                </a:solidFill>
                <a:latin typeface="Verdana"/>
                <a:ea typeface="Verdana"/>
                <a:cs typeface="Verdana"/>
                <a:sym typeface="Verdana"/>
              </a:rPr>
              <a:t>2</a:t>
            </a:r>
            <a:endParaRPr sz="2150">
              <a:solidFill>
                <a:schemeClr val="dk1"/>
              </a:solidFill>
              <a:latin typeface="Verdana"/>
              <a:ea typeface="Verdana"/>
              <a:cs typeface="Verdana"/>
              <a:sym typeface="Verdana"/>
            </a:endParaRPr>
          </a:p>
        </p:txBody>
      </p:sp>
      <p:sp>
        <p:nvSpPr>
          <p:cNvPr id="857" name="Google Shape;857;p41"/>
          <p:cNvSpPr txBox="1"/>
          <p:nvPr/>
        </p:nvSpPr>
        <p:spPr>
          <a:xfrm>
            <a:off x="2986490" y="4621082"/>
            <a:ext cx="954405" cy="358775"/>
          </a:xfrm>
          <a:prstGeom prst="rect">
            <a:avLst/>
          </a:prstGeom>
          <a:noFill/>
          <a:ln>
            <a:noFill/>
          </a:ln>
        </p:spPr>
        <p:txBody>
          <a:bodyPr anchorCtr="0" anchor="t" bIns="0" lIns="0" spcFirstLastPara="1" rIns="0" wrap="square" tIns="16500">
            <a:spAutoFit/>
          </a:bodyPr>
          <a:lstStyle/>
          <a:p>
            <a:pPr indent="0" lvl="0" marL="50800" marR="0" rtl="0" algn="l">
              <a:lnSpc>
                <a:spcPct val="100000"/>
              </a:lnSpc>
              <a:spcBef>
                <a:spcPts val="0"/>
              </a:spcBef>
              <a:spcAft>
                <a:spcPts val="0"/>
              </a:spcAft>
              <a:buNone/>
            </a:pPr>
            <a:r>
              <a:rPr b="1" baseline="-25000" lang="en-US" sz="3225">
                <a:solidFill>
                  <a:schemeClr val="dk1"/>
                </a:solidFill>
                <a:latin typeface="Verdana"/>
                <a:ea typeface="Verdana"/>
                <a:cs typeface="Verdana"/>
                <a:sym typeface="Verdana"/>
              </a:rPr>
              <a:t>t2 </a:t>
            </a:r>
            <a:r>
              <a:rPr lang="en-US" sz="2150">
                <a:solidFill>
                  <a:schemeClr val="dk1"/>
                </a:solidFill>
                <a:latin typeface="Noto Sans Symbols"/>
                <a:ea typeface="Noto Sans Symbols"/>
                <a:cs typeface="Noto Sans Symbols"/>
                <a:sym typeface="Noto Sans Symbols"/>
              </a:rPr>
              <a:t>⎥</a:t>
            </a:r>
            <a:r>
              <a:rPr lang="en-US" sz="2150">
                <a:solidFill>
                  <a:schemeClr val="dk1"/>
                </a:solidFill>
                <a:latin typeface="Times New Roman"/>
                <a:ea typeface="Times New Roman"/>
                <a:cs typeface="Times New Roman"/>
                <a:sym typeface="Times New Roman"/>
              </a:rPr>
              <a:t>	</a:t>
            </a:r>
            <a:r>
              <a:rPr lang="en-US" sz="2150">
                <a:solidFill>
                  <a:schemeClr val="dk1"/>
                </a:solidFill>
                <a:latin typeface="Noto Sans Symbols"/>
                <a:ea typeface="Noto Sans Symbols"/>
                <a:cs typeface="Noto Sans Symbols"/>
                <a:sym typeface="Noto Sans Symbols"/>
              </a:rPr>
              <a:t>⎢</a:t>
            </a:r>
            <a:endParaRPr sz="2150">
              <a:solidFill>
                <a:schemeClr val="dk1"/>
              </a:solidFill>
              <a:latin typeface="Noto Sans Symbols"/>
              <a:ea typeface="Noto Sans Symbols"/>
              <a:cs typeface="Noto Sans Symbols"/>
              <a:sym typeface="Noto Sans Symbols"/>
            </a:endParaRPr>
          </a:p>
        </p:txBody>
      </p:sp>
      <p:sp>
        <p:nvSpPr>
          <p:cNvPr id="858" name="Google Shape;858;p41"/>
          <p:cNvSpPr txBox="1"/>
          <p:nvPr/>
        </p:nvSpPr>
        <p:spPr>
          <a:xfrm>
            <a:off x="2423374" y="4069279"/>
            <a:ext cx="1072515" cy="358775"/>
          </a:xfrm>
          <a:prstGeom prst="rect">
            <a:avLst/>
          </a:prstGeom>
          <a:noFill/>
          <a:ln>
            <a:noFill/>
          </a:ln>
        </p:spPr>
        <p:txBody>
          <a:bodyPr anchorCtr="0" anchor="t" bIns="0" lIns="0" spcFirstLastPara="1" rIns="0" wrap="square" tIns="16500">
            <a:spAutoFit/>
          </a:bodyPr>
          <a:lstStyle/>
          <a:p>
            <a:pPr indent="0" lvl="0" marL="50800" marR="0" rtl="0" algn="l">
              <a:lnSpc>
                <a:spcPct val="100000"/>
              </a:lnSpc>
              <a:spcBef>
                <a:spcPts val="0"/>
              </a:spcBef>
              <a:spcAft>
                <a:spcPts val="0"/>
              </a:spcAft>
              <a:buNone/>
            </a:pPr>
            <a:r>
              <a:rPr b="1" baseline="-25000" lang="en-US" sz="3225">
                <a:solidFill>
                  <a:schemeClr val="dk1"/>
                </a:solidFill>
                <a:latin typeface="Verdana"/>
                <a:ea typeface="Verdana"/>
                <a:cs typeface="Verdana"/>
                <a:sym typeface="Verdana"/>
              </a:rPr>
              <a:t>P</a:t>
            </a:r>
            <a:r>
              <a:rPr b="1" lang="en-US" sz="2150">
                <a:solidFill>
                  <a:schemeClr val="dk1"/>
                </a:solidFill>
                <a:latin typeface="Verdana"/>
                <a:ea typeface="Verdana"/>
                <a:cs typeface="Verdana"/>
                <a:sym typeface="Verdana"/>
              </a:rPr>
              <a:t>'	</a:t>
            </a:r>
            <a:r>
              <a:rPr b="1" baseline="-25000" lang="en-US" sz="3225">
                <a:solidFill>
                  <a:schemeClr val="dk1"/>
                </a:solidFill>
                <a:latin typeface="Verdana"/>
                <a:ea typeface="Verdana"/>
                <a:cs typeface="Verdana"/>
                <a:sym typeface="Verdana"/>
              </a:rPr>
              <a:t>P</a:t>
            </a:r>
            <a:r>
              <a:rPr b="1" lang="en-US" sz="2150">
                <a:solidFill>
                  <a:schemeClr val="dk1"/>
                </a:solidFill>
                <a:latin typeface="Verdana"/>
                <a:ea typeface="Verdana"/>
                <a:cs typeface="Verdana"/>
                <a:sym typeface="Verdana"/>
              </a:rPr>
              <a:t>' </a:t>
            </a:r>
            <a:r>
              <a:rPr baseline="-25000" lang="en-US" sz="3225">
                <a:solidFill>
                  <a:schemeClr val="dk1"/>
                </a:solidFill>
                <a:latin typeface="Noto Sans Symbols"/>
                <a:ea typeface="Noto Sans Symbols"/>
                <a:cs typeface="Noto Sans Symbols"/>
                <a:sym typeface="Noto Sans Symbols"/>
              </a:rPr>
              <a:t>⎤</a:t>
            </a:r>
            <a:endParaRPr baseline="-25000" sz="3225">
              <a:solidFill>
                <a:schemeClr val="dk1"/>
              </a:solidFill>
              <a:latin typeface="Noto Sans Symbols"/>
              <a:ea typeface="Noto Sans Symbols"/>
              <a:cs typeface="Noto Sans Symbols"/>
              <a:sym typeface="Noto Sans Symbols"/>
            </a:endParaRPr>
          </a:p>
        </p:txBody>
      </p:sp>
      <p:sp>
        <p:nvSpPr>
          <p:cNvPr id="859" name="Google Shape;859;p41"/>
          <p:cNvSpPr txBox="1"/>
          <p:nvPr/>
        </p:nvSpPr>
        <p:spPr>
          <a:xfrm>
            <a:off x="891007" y="4935016"/>
            <a:ext cx="1899285" cy="358775"/>
          </a:xfrm>
          <a:prstGeom prst="rect">
            <a:avLst/>
          </a:prstGeom>
          <a:noFill/>
          <a:ln>
            <a:noFill/>
          </a:ln>
        </p:spPr>
        <p:txBody>
          <a:bodyPr anchorCtr="0" anchor="t" bIns="0" lIns="0" spcFirstLastPara="1" rIns="0" wrap="square" tIns="16500">
            <a:spAutoFit/>
          </a:bodyPr>
          <a:lstStyle/>
          <a:p>
            <a:pPr indent="0" lvl="0" marL="50800" marR="0" rtl="0" algn="l">
              <a:lnSpc>
                <a:spcPct val="100000"/>
              </a:lnSpc>
              <a:spcBef>
                <a:spcPts val="0"/>
              </a:spcBef>
              <a:spcAft>
                <a:spcPts val="0"/>
              </a:spcAft>
              <a:buNone/>
            </a:pPr>
            <a:r>
              <a:rPr baseline="30000" lang="en-US" sz="3225">
                <a:solidFill>
                  <a:schemeClr val="dk1"/>
                </a:solidFill>
                <a:latin typeface="Noto Sans Symbols"/>
                <a:ea typeface="Noto Sans Symbols"/>
                <a:cs typeface="Noto Sans Symbols"/>
                <a:sym typeface="Noto Sans Symbols"/>
              </a:rPr>
              <a:t>⎢</a:t>
            </a:r>
            <a:r>
              <a:rPr lang="en-US" sz="2150">
                <a:solidFill>
                  <a:schemeClr val="dk1"/>
                </a:solidFill>
                <a:latin typeface="Noto Sans Symbols"/>
                <a:ea typeface="Noto Sans Symbols"/>
                <a:cs typeface="Noto Sans Symbols"/>
                <a:sym typeface="Noto Sans Symbols"/>
              </a:rPr>
              <a:t>⎣</a:t>
            </a:r>
            <a:r>
              <a:rPr lang="en-US" sz="2150">
                <a:solidFill>
                  <a:schemeClr val="dk1"/>
                </a:solidFill>
                <a:latin typeface="Times New Roman"/>
                <a:ea typeface="Times New Roman"/>
                <a:cs typeface="Times New Roman"/>
                <a:sym typeface="Times New Roman"/>
              </a:rPr>
              <a:t>	</a:t>
            </a:r>
            <a:r>
              <a:rPr b="1" lang="en-US" sz="2150">
                <a:solidFill>
                  <a:schemeClr val="dk1"/>
                </a:solidFill>
                <a:latin typeface="Verdana"/>
                <a:ea typeface="Verdana"/>
                <a:cs typeface="Verdana"/>
                <a:sym typeface="Verdana"/>
              </a:rPr>
              <a:t>2	2</a:t>
            </a:r>
            <a:endParaRPr sz="2150">
              <a:solidFill>
                <a:schemeClr val="dk1"/>
              </a:solidFill>
              <a:latin typeface="Verdana"/>
              <a:ea typeface="Verdana"/>
              <a:cs typeface="Verdana"/>
              <a:sym typeface="Verdana"/>
            </a:endParaRPr>
          </a:p>
        </p:txBody>
      </p:sp>
      <p:sp>
        <p:nvSpPr>
          <p:cNvPr id="860" name="Google Shape;860;p41"/>
          <p:cNvSpPr txBox="1"/>
          <p:nvPr/>
        </p:nvSpPr>
        <p:spPr>
          <a:xfrm>
            <a:off x="1444967" y="4650670"/>
            <a:ext cx="1357630" cy="358775"/>
          </a:xfrm>
          <a:prstGeom prst="rect">
            <a:avLst/>
          </a:prstGeom>
          <a:noFill/>
          <a:ln>
            <a:noFill/>
          </a:ln>
        </p:spPr>
        <p:txBody>
          <a:bodyPr anchorCtr="0" anchor="t" bIns="0" lIns="0" spcFirstLastPara="1" rIns="0" wrap="square" tIns="16500">
            <a:spAutoFit/>
          </a:bodyPr>
          <a:lstStyle/>
          <a:p>
            <a:pPr indent="0" lvl="0" marL="50800" marR="0" rtl="0" algn="l">
              <a:lnSpc>
                <a:spcPct val="100000"/>
              </a:lnSpc>
              <a:spcBef>
                <a:spcPts val="0"/>
              </a:spcBef>
              <a:spcAft>
                <a:spcPts val="0"/>
              </a:spcAft>
              <a:buNone/>
            </a:pPr>
            <a:r>
              <a:rPr b="1" baseline="-25000" lang="en-US" sz="3225">
                <a:solidFill>
                  <a:schemeClr val="dk1"/>
                </a:solidFill>
                <a:latin typeface="Verdana"/>
                <a:ea typeface="Verdana"/>
                <a:cs typeface="Verdana"/>
                <a:sym typeface="Verdana"/>
              </a:rPr>
              <a:t>t</a:t>
            </a:r>
            <a:r>
              <a:rPr b="1" lang="en-US" sz="2150">
                <a:solidFill>
                  <a:schemeClr val="dk1"/>
                </a:solidFill>
                <a:latin typeface="Verdana"/>
                <a:ea typeface="Verdana"/>
                <a:cs typeface="Verdana"/>
                <a:sym typeface="Verdana"/>
              </a:rPr>
              <a:t>3	</a:t>
            </a:r>
            <a:r>
              <a:rPr b="1" baseline="-25000" lang="en-US" sz="3225">
                <a:solidFill>
                  <a:schemeClr val="dk1"/>
                </a:solidFill>
                <a:latin typeface="Verdana"/>
                <a:ea typeface="Verdana"/>
                <a:cs typeface="Verdana"/>
                <a:sym typeface="Verdana"/>
              </a:rPr>
              <a:t>t</a:t>
            </a:r>
            <a:r>
              <a:rPr b="1" lang="en-US" sz="2150">
                <a:solidFill>
                  <a:schemeClr val="dk1"/>
                </a:solidFill>
                <a:latin typeface="Verdana"/>
                <a:ea typeface="Verdana"/>
                <a:cs typeface="Verdana"/>
                <a:sym typeface="Verdana"/>
              </a:rPr>
              <a:t>2</a:t>
            </a:r>
            <a:endParaRPr sz="2150">
              <a:solidFill>
                <a:schemeClr val="dk1"/>
              </a:solidFill>
              <a:latin typeface="Verdana"/>
              <a:ea typeface="Verdana"/>
              <a:cs typeface="Verdana"/>
              <a:sym typeface="Verdana"/>
            </a:endParaRPr>
          </a:p>
        </p:txBody>
      </p:sp>
      <p:sp>
        <p:nvSpPr>
          <p:cNvPr id="861" name="Google Shape;861;p41"/>
          <p:cNvSpPr txBox="1"/>
          <p:nvPr/>
        </p:nvSpPr>
        <p:spPr>
          <a:xfrm>
            <a:off x="903707" y="4355898"/>
            <a:ext cx="8714740"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lang="en-US" sz="2150">
                <a:solidFill>
                  <a:schemeClr val="dk1"/>
                </a:solidFill>
                <a:latin typeface="Noto Sans Symbols"/>
                <a:ea typeface="Noto Sans Symbols"/>
                <a:cs typeface="Noto Sans Symbols"/>
                <a:sym typeface="Noto Sans Symbols"/>
              </a:rPr>
              <a:t>⎢</a:t>
            </a:r>
            <a:r>
              <a:rPr lang="en-US" sz="2150">
                <a:solidFill>
                  <a:schemeClr val="dk1"/>
                </a:solidFill>
                <a:latin typeface="Times New Roman"/>
                <a:ea typeface="Times New Roman"/>
                <a:cs typeface="Times New Roman"/>
                <a:sym typeface="Times New Roman"/>
              </a:rPr>
              <a:t>	</a:t>
            </a:r>
            <a:r>
              <a:rPr b="1" baseline="30000" lang="en-US" sz="3225">
                <a:solidFill>
                  <a:schemeClr val="dk1"/>
                </a:solidFill>
                <a:latin typeface="Verdana"/>
                <a:ea typeface="Verdana"/>
                <a:cs typeface="Verdana"/>
                <a:sym typeface="Verdana"/>
              </a:rPr>
              <a:t>2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 </a:t>
            </a:r>
            <a:r>
              <a:rPr b="1" baseline="30000" lang="en-US" sz="3225" u="sng">
                <a:solidFill>
                  <a:schemeClr val="dk1"/>
                </a:solidFill>
                <a:latin typeface="Verdana"/>
                <a:ea typeface="Verdana"/>
                <a:cs typeface="Verdana"/>
                <a:sym typeface="Verdana"/>
              </a:rPr>
              <a:t>  1</a:t>
            </a:r>
            <a:r>
              <a:rPr b="1" baseline="30000" lang="en-US" sz="3225">
                <a:solidFill>
                  <a:schemeClr val="dk1"/>
                </a:solidFill>
                <a:latin typeface="Verdana"/>
                <a:ea typeface="Verdana"/>
                <a:cs typeface="Verdana"/>
                <a:sym typeface="Verdana"/>
              </a:rPr>
              <a:t>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 </a:t>
            </a:r>
            <a:r>
              <a:rPr b="1" baseline="30000" lang="en-US" sz="3225" u="sng">
                <a:solidFill>
                  <a:schemeClr val="dk1"/>
                </a:solidFill>
                <a:latin typeface="Verdana"/>
                <a:ea typeface="Verdana"/>
                <a:cs typeface="Verdana"/>
                <a:sym typeface="Verdana"/>
              </a:rPr>
              <a:t>  2</a:t>
            </a:r>
            <a:r>
              <a:rPr b="1" baseline="30000" lang="en-US" sz="3225">
                <a:solidFill>
                  <a:schemeClr val="dk1"/>
                </a:solidFill>
                <a:latin typeface="Verdana"/>
                <a:ea typeface="Verdana"/>
                <a:cs typeface="Verdana"/>
                <a:sym typeface="Verdana"/>
              </a:rPr>
              <a:t> </a:t>
            </a:r>
            <a:r>
              <a:rPr lang="en-US" sz="2150">
                <a:solidFill>
                  <a:schemeClr val="dk1"/>
                </a:solidFill>
                <a:latin typeface="Noto Sans Symbols"/>
                <a:ea typeface="Noto Sans Symbols"/>
                <a:cs typeface="Noto Sans Symbols"/>
                <a:sym typeface="Noto Sans Symbols"/>
              </a:rPr>
              <a:t>⎥</a:t>
            </a:r>
            <a:r>
              <a:rPr lang="en-US" sz="2150">
                <a:solidFill>
                  <a:schemeClr val="dk1"/>
                </a:solidFill>
                <a:latin typeface="Times New Roman"/>
                <a:ea typeface="Times New Roman"/>
                <a:cs typeface="Times New Roman"/>
                <a:sym typeface="Times New Roman"/>
              </a:rPr>
              <a:t>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 </a:t>
            </a:r>
            <a:r>
              <a:rPr b="1" baseline="-25000" lang="en-US" sz="3225">
                <a:solidFill>
                  <a:schemeClr val="dk1"/>
                </a:solidFill>
                <a:latin typeface="Verdana"/>
                <a:ea typeface="Verdana"/>
                <a:cs typeface="Verdana"/>
                <a:sym typeface="Verdana"/>
              </a:rPr>
              <a:t>2</a:t>
            </a:r>
            <a:r>
              <a:rPr lang="en-US" sz="2150">
                <a:solidFill>
                  <a:schemeClr val="dk1"/>
                </a:solidFill>
                <a:latin typeface="Noto Sans Symbols"/>
                <a:ea typeface="Noto Sans Symbols"/>
                <a:cs typeface="Noto Sans Symbols"/>
                <a:sym typeface="Noto Sans Symbols"/>
              </a:rPr>
              <a:t>⎢</a:t>
            </a:r>
            <a:r>
              <a:rPr b="1" baseline="30000" lang="en-US" sz="3225" u="sng">
                <a:solidFill>
                  <a:schemeClr val="dk1"/>
                </a:solidFill>
                <a:latin typeface="Verdana"/>
                <a:ea typeface="Verdana"/>
                <a:cs typeface="Verdana"/>
                <a:sym typeface="Verdana"/>
              </a:rPr>
              <a:t> 	2	1 </a:t>
            </a:r>
            <a:r>
              <a:rPr b="1" baseline="30000" lang="en-US" sz="3225">
                <a:solidFill>
                  <a:schemeClr val="dk1"/>
                </a:solidFill>
                <a:latin typeface="Verdana"/>
                <a:ea typeface="Verdana"/>
                <a:cs typeface="Verdana"/>
                <a:sym typeface="Verdana"/>
              </a:rPr>
              <a:t>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 </a:t>
            </a:r>
            <a:r>
              <a:rPr b="1" baseline="30000" lang="en-US" sz="3225" u="sng">
                <a:solidFill>
                  <a:schemeClr val="dk1"/>
                </a:solidFill>
                <a:latin typeface="Verdana"/>
                <a:ea typeface="Verdana"/>
                <a:cs typeface="Verdana"/>
                <a:sym typeface="Verdana"/>
              </a:rPr>
              <a:t> 	1</a:t>
            </a:r>
            <a:r>
              <a:rPr b="1" baseline="30000" lang="en-US" sz="3225">
                <a:solidFill>
                  <a:schemeClr val="dk1"/>
                </a:solidFill>
                <a:latin typeface="Verdana"/>
                <a:ea typeface="Verdana"/>
                <a:cs typeface="Verdana"/>
                <a:sym typeface="Verdana"/>
              </a:rPr>
              <a:t>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 </a:t>
            </a:r>
            <a:r>
              <a:rPr b="1" baseline="30000" lang="en-US" sz="3225" u="sng">
                <a:solidFill>
                  <a:schemeClr val="dk1"/>
                </a:solidFill>
                <a:latin typeface="Verdana"/>
                <a:ea typeface="Verdana"/>
                <a:cs typeface="Verdana"/>
                <a:sym typeface="Verdana"/>
              </a:rPr>
              <a:t>  2</a:t>
            </a:r>
            <a:r>
              <a:rPr b="1" baseline="30000" lang="en-US" sz="3225">
                <a:solidFill>
                  <a:schemeClr val="dk1"/>
                </a:solidFill>
                <a:latin typeface="Verdana"/>
                <a:ea typeface="Verdana"/>
                <a:cs typeface="Verdana"/>
                <a:sym typeface="Verdana"/>
              </a:rPr>
              <a:t> </a:t>
            </a:r>
            <a:r>
              <a:rPr lang="en-US" sz="2150">
                <a:solidFill>
                  <a:schemeClr val="dk1"/>
                </a:solidFill>
                <a:latin typeface="Noto Sans Symbols"/>
                <a:ea typeface="Noto Sans Symbols"/>
                <a:cs typeface="Noto Sans Symbols"/>
                <a:sym typeface="Noto Sans Symbols"/>
              </a:rPr>
              <a:t>⎥</a:t>
            </a:r>
            <a:r>
              <a:rPr lang="en-US" sz="2150">
                <a:solidFill>
                  <a:schemeClr val="dk1"/>
                </a:solidFill>
                <a:latin typeface="Times New Roman"/>
                <a:ea typeface="Times New Roman"/>
                <a:cs typeface="Times New Roman"/>
                <a:sym typeface="Times New Roman"/>
              </a:rPr>
              <a:t>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 </a:t>
            </a:r>
            <a:r>
              <a:rPr b="1" baseline="-25000" lang="en-US" sz="3225">
                <a:solidFill>
                  <a:schemeClr val="dk1"/>
                </a:solidFill>
                <a:latin typeface="Verdana"/>
                <a:ea typeface="Verdana"/>
                <a:cs typeface="Verdana"/>
                <a:sym typeface="Verdana"/>
              </a:rPr>
              <a:t>2</a:t>
            </a:r>
            <a:r>
              <a:rPr baseline="30000" lang="en-US" sz="3225">
                <a:solidFill>
                  <a:schemeClr val="dk1"/>
                </a:solidFill>
                <a:latin typeface="Noto Sans Symbols"/>
                <a:ea typeface="Noto Sans Symbols"/>
                <a:cs typeface="Noto Sans Symbols"/>
                <a:sym typeface="Noto Sans Symbols"/>
              </a:rPr>
              <a:t>⎢</a:t>
            </a:r>
            <a:r>
              <a:rPr baseline="30000" lang="en-US" sz="3225" u="sng">
                <a:solidFill>
                  <a:schemeClr val="dk1"/>
                </a:solidFill>
                <a:latin typeface="Times New Roman"/>
                <a:ea typeface="Times New Roman"/>
                <a:cs typeface="Times New Roman"/>
                <a:sym typeface="Times New Roman"/>
              </a:rPr>
              <a:t> 	</a:t>
            </a:r>
            <a:r>
              <a:rPr baseline="30000" lang="en-US" sz="3225">
                <a:solidFill>
                  <a:schemeClr val="dk1"/>
                </a:solidFill>
                <a:latin typeface="Times New Roman"/>
                <a:ea typeface="Times New Roman"/>
                <a:cs typeface="Times New Roman"/>
                <a:sym typeface="Times New Roman"/>
              </a:rPr>
              <a:t>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 </a:t>
            </a:r>
            <a:r>
              <a:rPr b="1" baseline="30000" lang="en-US" sz="3225" u="sng">
                <a:solidFill>
                  <a:schemeClr val="dk1"/>
                </a:solidFill>
                <a:latin typeface="Verdana"/>
                <a:ea typeface="Verdana"/>
                <a:cs typeface="Verdana"/>
                <a:sym typeface="Verdana"/>
              </a:rPr>
              <a:t> 	2</a:t>
            </a:r>
            <a:r>
              <a:rPr b="1" baseline="30000" lang="en-US" sz="3225">
                <a:solidFill>
                  <a:schemeClr val="dk1"/>
                </a:solidFill>
                <a:latin typeface="Verdana"/>
                <a:ea typeface="Verdana"/>
                <a:cs typeface="Verdana"/>
                <a:sym typeface="Verdana"/>
              </a:rPr>
              <a:t>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 </a:t>
            </a:r>
            <a:r>
              <a:rPr b="1" baseline="30000" lang="en-US" sz="3225" u="sng">
                <a:solidFill>
                  <a:schemeClr val="dk1"/>
                </a:solidFill>
                <a:latin typeface="Verdana"/>
                <a:ea typeface="Verdana"/>
                <a:cs typeface="Verdana"/>
                <a:sym typeface="Verdana"/>
              </a:rPr>
              <a:t>  3</a:t>
            </a:r>
            <a:r>
              <a:rPr b="1" baseline="30000" lang="en-US" sz="3225">
                <a:solidFill>
                  <a:schemeClr val="dk1"/>
                </a:solidFill>
                <a:latin typeface="Verdana"/>
                <a:ea typeface="Verdana"/>
                <a:cs typeface="Verdana"/>
                <a:sym typeface="Verdana"/>
              </a:rPr>
              <a:t> </a:t>
            </a:r>
            <a:r>
              <a:rPr baseline="30000" lang="en-US" sz="3225">
                <a:solidFill>
                  <a:schemeClr val="dk1"/>
                </a:solidFill>
                <a:latin typeface="Noto Sans Symbols"/>
                <a:ea typeface="Noto Sans Symbols"/>
                <a:cs typeface="Noto Sans Symbols"/>
                <a:sym typeface="Noto Sans Symbols"/>
              </a:rPr>
              <a:t>⎥</a:t>
            </a:r>
            <a:endParaRPr baseline="30000" sz="3225">
              <a:solidFill>
                <a:schemeClr val="dk1"/>
              </a:solidFill>
              <a:latin typeface="Noto Sans Symbols"/>
              <a:ea typeface="Noto Sans Symbols"/>
              <a:cs typeface="Noto Sans Symbols"/>
              <a:sym typeface="Noto Sans Symbols"/>
            </a:endParaRPr>
          </a:p>
        </p:txBody>
      </p:sp>
      <p:sp>
        <p:nvSpPr>
          <p:cNvPr id="862" name="Google Shape;862;p41"/>
          <p:cNvSpPr txBox="1"/>
          <p:nvPr/>
        </p:nvSpPr>
        <p:spPr>
          <a:xfrm>
            <a:off x="903707" y="4193482"/>
            <a:ext cx="1381125" cy="3587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aseline="30000" lang="en-US" sz="3225">
                <a:solidFill>
                  <a:schemeClr val="dk1"/>
                </a:solidFill>
                <a:latin typeface="Noto Sans Symbols"/>
                <a:ea typeface="Noto Sans Symbols"/>
                <a:cs typeface="Noto Sans Symbols"/>
                <a:sym typeface="Noto Sans Symbols"/>
              </a:rPr>
              <a:t>⎡</a:t>
            </a:r>
            <a:r>
              <a:rPr b="1" lang="en-US" sz="2150">
                <a:solidFill>
                  <a:schemeClr val="dk1"/>
                </a:solidFill>
                <a:latin typeface="Verdana"/>
                <a:ea typeface="Verdana"/>
                <a:cs typeface="Verdana"/>
                <a:sym typeface="Verdana"/>
              </a:rPr>
              <a:t>2(P</a:t>
            </a:r>
            <a:r>
              <a:rPr b="1" baseline="-25000" lang="en-US" sz="3225">
                <a:solidFill>
                  <a:schemeClr val="dk1"/>
                </a:solidFill>
                <a:latin typeface="Verdana"/>
                <a:ea typeface="Verdana"/>
                <a:cs typeface="Verdana"/>
                <a:sym typeface="Verdana"/>
              </a:rPr>
              <a:t>1 </a:t>
            </a:r>
            <a:r>
              <a:rPr lang="en-US" sz="2150">
                <a:solidFill>
                  <a:schemeClr val="dk1"/>
                </a:solidFill>
                <a:latin typeface="Noto Sans Symbols"/>
                <a:ea typeface="Noto Sans Symbols"/>
                <a:cs typeface="Noto Sans Symbols"/>
                <a:sym typeface="Noto Sans Symbols"/>
              </a:rPr>
              <a:t>−</a:t>
            </a:r>
            <a:r>
              <a:rPr lang="en-US" sz="2150">
                <a:solidFill>
                  <a:schemeClr val="dk1"/>
                </a:solidFill>
                <a:latin typeface="Times New Roman"/>
                <a:ea typeface="Times New Roman"/>
                <a:cs typeface="Times New Roman"/>
                <a:sym typeface="Times New Roman"/>
              </a:rPr>
              <a:t> </a:t>
            </a:r>
            <a:r>
              <a:rPr b="1" lang="en-US" sz="2150">
                <a:solidFill>
                  <a:schemeClr val="dk1"/>
                </a:solidFill>
                <a:latin typeface="Verdana"/>
                <a:ea typeface="Verdana"/>
                <a:cs typeface="Verdana"/>
                <a:sym typeface="Verdana"/>
              </a:rPr>
              <a:t>P	)</a:t>
            </a:r>
            <a:endParaRPr sz="2150">
              <a:solidFill>
                <a:schemeClr val="dk1"/>
              </a:solidFill>
              <a:latin typeface="Verdana"/>
              <a:ea typeface="Verdana"/>
              <a:cs typeface="Verdana"/>
              <a:sym typeface="Verdana"/>
            </a:endParaRPr>
          </a:p>
        </p:txBody>
      </p:sp>
      <p:sp>
        <p:nvSpPr>
          <p:cNvPr id="863" name="Google Shape;863;p41"/>
          <p:cNvSpPr txBox="1"/>
          <p:nvPr/>
        </p:nvSpPr>
        <p:spPr>
          <a:xfrm>
            <a:off x="733252" y="4622496"/>
            <a:ext cx="307340" cy="358775"/>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b="1" lang="en-US" sz="2150">
                <a:solidFill>
                  <a:schemeClr val="dk1"/>
                </a:solidFill>
                <a:latin typeface="Verdana"/>
                <a:ea typeface="Verdana"/>
                <a:cs typeface="Verdana"/>
                <a:sym typeface="Verdana"/>
              </a:rPr>
              <a:t>2 </a:t>
            </a:r>
            <a:r>
              <a:rPr lang="en-US" sz="2150">
                <a:solidFill>
                  <a:schemeClr val="dk1"/>
                </a:solidFill>
                <a:latin typeface="Noto Sans Symbols"/>
                <a:ea typeface="Noto Sans Symbols"/>
                <a:cs typeface="Noto Sans Symbols"/>
                <a:sym typeface="Noto Sans Symbols"/>
              </a:rPr>
              <a:t>⎢</a:t>
            </a:r>
            <a:endParaRPr sz="2150">
              <a:solidFill>
                <a:schemeClr val="dk1"/>
              </a:solidFill>
              <a:latin typeface="Noto Sans Symbols"/>
              <a:ea typeface="Noto Sans Symbols"/>
              <a:cs typeface="Noto Sans Symbols"/>
              <a:sym typeface="Noto Sans Symbols"/>
            </a:endParaRPr>
          </a:p>
        </p:txBody>
      </p:sp>
      <p:sp>
        <p:nvSpPr>
          <p:cNvPr id="864" name="Google Shape;864;p41"/>
          <p:cNvSpPr txBox="1"/>
          <p:nvPr/>
        </p:nvSpPr>
        <p:spPr>
          <a:xfrm>
            <a:off x="468084" y="4464767"/>
            <a:ext cx="276860" cy="358775"/>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b="1" lang="en-US" sz="2150">
                <a:solidFill>
                  <a:schemeClr val="dk1"/>
                </a:solidFill>
                <a:latin typeface="Verdana"/>
                <a:ea typeface="Verdana"/>
                <a:cs typeface="Verdana"/>
                <a:sym typeface="Verdana"/>
              </a:rPr>
              <a:t>6t</a:t>
            </a:r>
            <a:endParaRPr sz="2150">
              <a:solidFill>
                <a:schemeClr val="dk1"/>
              </a:solidFill>
              <a:latin typeface="Verdana"/>
              <a:ea typeface="Verdana"/>
              <a:cs typeface="Verdana"/>
              <a:sym typeface="Verdan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grpSp>
        <p:nvGrpSpPr>
          <p:cNvPr id="869" name="Google Shape;869;p42"/>
          <p:cNvGrpSpPr/>
          <p:nvPr/>
        </p:nvGrpSpPr>
        <p:grpSpPr>
          <a:xfrm>
            <a:off x="2429255" y="1314450"/>
            <a:ext cx="7172325" cy="2143760"/>
            <a:chOff x="2429255" y="1314450"/>
            <a:chExt cx="7172325" cy="2143760"/>
          </a:xfrm>
        </p:grpSpPr>
        <p:sp>
          <p:nvSpPr>
            <p:cNvPr id="870" name="Google Shape;870;p42"/>
            <p:cNvSpPr/>
            <p:nvPr/>
          </p:nvSpPr>
          <p:spPr>
            <a:xfrm>
              <a:off x="2429255" y="1314450"/>
              <a:ext cx="7172325" cy="2143760"/>
            </a:xfrm>
            <a:custGeom>
              <a:rect b="b" l="l" r="r" t="t"/>
              <a:pathLst>
                <a:path extrusionOk="0" h="2143760" w="7172325">
                  <a:moveTo>
                    <a:pt x="7171944" y="2143505"/>
                  </a:moveTo>
                  <a:lnTo>
                    <a:pt x="7171944" y="0"/>
                  </a:lnTo>
                  <a:lnTo>
                    <a:pt x="0" y="0"/>
                  </a:lnTo>
                  <a:lnTo>
                    <a:pt x="0" y="2143506"/>
                  </a:lnTo>
                  <a:lnTo>
                    <a:pt x="7171944" y="2143505"/>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1" name="Google Shape;871;p42"/>
            <p:cNvSpPr/>
            <p:nvPr/>
          </p:nvSpPr>
          <p:spPr>
            <a:xfrm>
              <a:off x="5329938" y="1860037"/>
              <a:ext cx="1808480" cy="0"/>
            </a:xfrm>
            <a:custGeom>
              <a:rect b="b" l="l" r="r" t="t"/>
              <a:pathLst>
                <a:path extrusionOk="0" h="120000" w="1808479">
                  <a:moveTo>
                    <a:pt x="0" y="0"/>
                  </a:moveTo>
                  <a:lnTo>
                    <a:pt x="1808135" y="0"/>
                  </a:lnTo>
                </a:path>
              </a:pathLst>
            </a:custGeom>
            <a:noFill/>
            <a:ln cap="flat" cmpd="sng" w="14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2" name="Google Shape;872;p42"/>
            <p:cNvSpPr/>
            <p:nvPr/>
          </p:nvSpPr>
          <p:spPr>
            <a:xfrm>
              <a:off x="2880991" y="2944360"/>
              <a:ext cx="1809114" cy="0"/>
            </a:xfrm>
            <a:custGeom>
              <a:rect b="b" l="l" r="r" t="t"/>
              <a:pathLst>
                <a:path extrusionOk="0" h="120000" w="1809114">
                  <a:moveTo>
                    <a:pt x="0" y="0"/>
                  </a:moveTo>
                  <a:lnTo>
                    <a:pt x="1808907" y="0"/>
                  </a:lnTo>
                </a:path>
              </a:pathLst>
            </a:custGeom>
            <a:noFill/>
            <a:ln cap="flat" cmpd="sng" w="14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3" name="Google Shape;873;p42"/>
            <p:cNvSpPr/>
            <p:nvPr/>
          </p:nvSpPr>
          <p:spPr>
            <a:xfrm>
              <a:off x="5056400" y="2944360"/>
              <a:ext cx="570865" cy="0"/>
            </a:xfrm>
            <a:custGeom>
              <a:rect b="b" l="l" r="r" t="t"/>
              <a:pathLst>
                <a:path extrusionOk="0" h="120000" w="570864">
                  <a:moveTo>
                    <a:pt x="0" y="0"/>
                  </a:moveTo>
                  <a:lnTo>
                    <a:pt x="570716" y="0"/>
                  </a:lnTo>
                </a:path>
              </a:pathLst>
            </a:custGeom>
            <a:noFill/>
            <a:ln cap="flat" cmpd="sng" w="14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874" name="Google Shape;874;p42"/>
          <p:cNvSpPr txBox="1"/>
          <p:nvPr/>
        </p:nvSpPr>
        <p:spPr>
          <a:xfrm>
            <a:off x="6023838" y="2463687"/>
            <a:ext cx="232410" cy="4318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P</a:t>
            </a:r>
            <a:endParaRPr sz="2650">
              <a:solidFill>
                <a:schemeClr val="dk1"/>
              </a:solidFill>
              <a:latin typeface="Times New Roman"/>
              <a:ea typeface="Times New Roman"/>
              <a:cs typeface="Times New Roman"/>
              <a:sym typeface="Times New Roman"/>
            </a:endParaRPr>
          </a:p>
        </p:txBody>
      </p:sp>
      <p:sp>
        <p:nvSpPr>
          <p:cNvPr id="875" name="Google Shape;875;p42"/>
          <p:cNvSpPr txBox="1"/>
          <p:nvPr/>
        </p:nvSpPr>
        <p:spPr>
          <a:xfrm>
            <a:off x="5370026" y="2379109"/>
            <a:ext cx="989330" cy="4318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	'</a:t>
            </a:r>
            <a:endParaRPr sz="2650">
              <a:solidFill>
                <a:schemeClr val="dk1"/>
              </a:solidFill>
              <a:latin typeface="Times New Roman"/>
              <a:ea typeface="Times New Roman"/>
              <a:cs typeface="Times New Roman"/>
              <a:sym typeface="Times New Roman"/>
            </a:endParaRPr>
          </a:p>
        </p:txBody>
      </p:sp>
      <p:sp>
        <p:nvSpPr>
          <p:cNvPr id="876" name="Google Shape;876;p42"/>
          <p:cNvSpPr txBox="1"/>
          <p:nvPr/>
        </p:nvSpPr>
        <p:spPr>
          <a:xfrm>
            <a:off x="8544493" y="1857900"/>
            <a:ext cx="120014" cy="4318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t</a:t>
            </a:r>
            <a:endParaRPr sz="2650">
              <a:solidFill>
                <a:schemeClr val="dk1"/>
              </a:solidFill>
              <a:latin typeface="Times New Roman"/>
              <a:ea typeface="Times New Roman"/>
              <a:cs typeface="Times New Roman"/>
              <a:sym typeface="Times New Roman"/>
            </a:endParaRPr>
          </a:p>
        </p:txBody>
      </p:sp>
      <p:sp>
        <p:nvSpPr>
          <p:cNvPr id="877" name="Google Shape;877;p42"/>
          <p:cNvSpPr txBox="1"/>
          <p:nvPr/>
        </p:nvSpPr>
        <p:spPr>
          <a:xfrm>
            <a:off x="7540150" y="1857900"/>
            <a:ext cx="120014" cy="4318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t</a:t>
            </a:r>
            <a:endParaRPr sz="2650">
              <a:solidFill>
                <a:schemeClr val="dk1"/>
              </a:solidFill>
              <a:latin typeface="Times New Roman"/>
              <a:ea typeface="Times New Roman"/>
              <a:cs typeface="Times New Roman"/>
              <a:sym typeface="Times New Roman"/>
            </a:endParaRPr>
          </a:p>
        </p:txBody>
      </p:sp>
      <p:sp>
        <p:nvSpPr>
          <p:cNvPr id="878" name="Google Shape;878;p42"/>
          <p:cNvSpPr txBox="1"/>
          <p:nvPr/>
        </p:nvSpPr>
        <p:spPr>
          <a:xfrm>
            <a:off x="4589634" y="1514241"/>
            <a:ext cx="120014" cy="4318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a:t>
            </a:r>
            <a:endParaRPr sz="2650">
              <a:solidFill>
                <a:schemeClr val="dk1"/>
              </a:solidFill>
              <a:latin typeface="Times New Roman"/>
              <a:ea typeface="Times New Roman"/>
              <a:cs typeface="Times New Roman"/>
              <a:sym typeface="Times New Roman"/>
            </a:endParaRPr>
          </a:p>
        </p:txBody>
      </p:sp>
      <p:sp>
        <p:nvSpPr>
          <p:cNvPr id="879" name="Google Shape;879;p42"/>
          <p:cNvSpPr txBox="1"/>
          <p:nvPr/>
        </p:nvSpPr>
        <p:spPr>
          <a:xfrm>
            <a:off x="5980918" y="2689277"/>
            <a:ext cx="685800"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1550" u="sng">
                <a:solidFill>
                  <a:schemeClr val="dk1"/>
                </a:solidFill>
                <a:latin typeface="Times New Roman"/>
                <a:ea typeface="Times New Roman"/>
                <a:cs typeface="Times New Roman"/>
                <a:sym typeface="Times New Roman"/>
              </a:rPr>
              <a:t> 	k	</a:t>
            </a:r>
            <a:endParaRPr sz="1550">
              <a:solidFill>
                <a:schemeClr val="dk1"/>
              </a:solidFill>
              <a:latin typeface="Times New Roman"/>
              <a:ea typeface="Times New Roman"/>
              <a:cs typeface="Times New Roman"/>
              <a:sym typeface="Times New Roman"/>
            </a:endParaRPr>
          </a:p>
        </p:txBody>
      </p:sp>
      <p:sp>
        <p:nvSpPr>
          <p:cNvPr id="880" name="Google Shape;880;p42"/>
          <p:cNvSpPr txBox="1"/>
          <p:nvPr/>
        </p:nvSpPr>
        <p:spPr>
          <a:xfrm>
            <a:off x="5349485" y="2689277"/>
            <a:ext cx="124460"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a:t>
            </a:r>
            <a:endParaRPr sz="1550">
              <a:solidFill>
                <a:schemeClr val="dk1"/>
              </a:solidFill>
              <a:latin typeface="Times New Roman"/>
              <a:ea typeface="Times New Roman"/>
              <a:cs typeface="Times New Roman"/>
              <a:sym typeface="Times New Roman"/>
            </a:endParaRPr>
          </a:p>
        </p:txBody>
      </p:sp>
      <p:sp>
        <p:nvSpPr>
          <p:cNvPr id="881" name="Google Shape;881;p42"/>
          <p:cNvSpPr txBox="1"/>
          <p:nvPr/>
        </p:nvSpPr>
        <p:spPr>
          <a:xfrm>
            <a:off x="4569215" y="1824410"/>
            <a:ext cx="124460"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a:t>
            </a:r>
            <a:endParaRPr sz="1550">
              <a:solidFill>
                <a:schemeClr val="dk1"/>
              </a:solidFill>
              <a:latin typeface="Times New Roman"/>
              <a:ea typeface="Times New Roman"/>
              <a:cs typeface="Times New Roman"/>
              <a:sym typeface="Times New Roman"/>
            </a:endParaRPr>
          </a:p>
        </p:txBody>
      </p:sp>
      <p:sp>
        <p:nvSpPr>
          <p:cNvPr id="882" name="Google Shape;882;p42"/>
          <p:cNvSpPr txBox="1"/>
          <p:nvPr/>
        </p:nvSpPr>
        <p:spPr>
          <a:xfrm>
            <a:off x="2685549" y="1824410"/>
            <a:ext cx="1285240"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k</a:t>
            </a:r>
            <a:endParaRPr sz="1550">
              <a:solidFill>
                <a:schemeClr val="dk1"/>
              </a:solidFill>
              <a:latin typeface="Times New Roman"/>
              <a:ea typeface="Times New Roman"/>
              <a:cs typeface="Times New Roman"/>
              <a:sym typeface="Times New Roman"/>
            </a:endParaRPr>
          </a:p>
        </p:txBody>
      </p:sp>
      <p:sp>
        <p:nvSpPr>
          <p:cNvPr id="883" name="Google Shape;883;p42"/>
          <p:cNvSpPr txBox="1"/>
          <p:nvPr/>
        </p:nvSpPr>
        <p:spPr>
          <a:xfrm>
            <a:off x="6917703" y="2739581"/>
            <a:ext cx="124460"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550">
                <a:solidFill>
                  <a:schemeClr val="dk1"/>
                </a:solidFill>
                <a:latin typeface="Times New Roman"/>
                <a:ea typeface="Times New Roman"/>
                <a:cs typeface="Times New Roman"/>
                <a:sym typeface="Times New Roman"/>
              </a:rPr>
              <a:t>3</a:t>
            </a:r>
            <a:endParaRPr sz="1550">
              <a:solidFill>
                <a:schemeClr val="dk1"/>
              </a:solidFill>
              <a:latin typeface="Times New Roman"/>
              <a:ea typeface="Times New Roman"/>
              <a:cs typeface="Times New Roman"/>
              <a:sym typeface="Times New Roman"/>
            </a:endParaRPr>
          </a:p>
        </p:txBody>
      </p:sp>
      <p:sp>
        <p:nvSpPr>
          <p:cNvPr id="884" name="Google Shape;884;p42"/>
          <p:cNvSpPr txBox="1"/>
          <p:nvPr/>
        </p:nvSpPr>
        <p:spPr>
          <a:xfrm>
            <a:off x="6025886" y="2857643"/>
            <a:ext cx="323850" cy="431800"/>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b="1" baseline="-25000" i="1" lang="en-US" sz="3975">
                <a:solidFill>
                  <a:schemeClr val="dk1"/>
                </a:solidFill>
                <a:latin typeface="Times New Roman"/>
                <a:ea typeface="Times New Roman"/>
                <a:cs typeface="Times New Roman"/>
                <a:sym typeface="Times New Roman"/>
              </a:rPr>
              <a:t>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885" name="Google Shape;885;p42"/>
          <p:cNvSpPr txBox="1"/>
          <p:nvPr/>
        </p:nvSpPr>
        <p:spPr>
          <a:xfrm>
            <a:off x="5043644" y="2857623"/>
            <a:ext cx="323850" cy="431800"/>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b="1" baseline="-25000" i="1" lang="en-US" sz="3975">
                <a:solidFill>
                  <a:schemeClr val="dk1"/>
                </a:solidFill>
                <a:latin typeface="Times New Roman"/>
                <a:ea typeface="Times New Roman"/>
                <a:cs typeface="Times New Roman"/>
                <a:sym typeface="Times New Roman"/>
              </a:rPr>
              <a:t>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886" name="Google Shape;886;p42"/>
          <p:cNvSpPr txBox="1"/>
          <p:nvPr/>
        </p:nvSpPr>
        <p:spPr>
          <a:xfrm>
            <a:off x="3487632" y="2833221"/>
            <a:ext cx="323850" cy="431800"/>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b="1" baseline="-25000" i="1" lang="en-US" sz="3975">
                <a:solidFill>
                  <a:schemeClr val="dk1"/>
                </a:solidFill>
                <a:latin typeface="Times New Roman"/>
                <a:ea typeface="Times New Roman"/>
                <a:cs typeface="Times New Roman"/>
                <a:sym typeface="Times New Roman"/>
              </a:rPr>
              <a:t>t </a:t>
            </a:r>
            <a:r>
              <a:rPr b="1" lang="en-US" sz="1550">
                <a:solidFill>
                  <a:schemeClr val="dk1"/>
                </a:solidFill>
                <a:latin typeface="Times New Roman"/>
                <a:ea typeface="Times New Roman"/>
                <a:cs typeface="Times New Roman"/>
                <a:sym typeface="Times New Roman"/>
              </a:rPr>
              <a:t>3</a:t>
            </a:r>
            <a:endParaRPr sz="1550">
              <a:solidFill>
                <a:schemeClr val="dk1"/>
              </a:solidFill>
              <a:latin typeface="Times New Roman"/>
              <a:ea typeface="Times New Roman"/>
              <a:cs typeface="Times New Roman"/>
              <a:sym typeface="Times New Roman"/>
            </a:endParaRPr>
          </a:p>
        </p:txBody>
      </p:sp>
      <p:sp>
        <p:nvSpPr>
          <p:cNvPr id="887" name="Google Shape;887;p42"/>
          <p:cNvSpPr txBox="1"/>
          <p:nvPr/>
        </p:nvSpPr>
        <p:spPr>
          <a:xfrm>
            <a:off x="9410944" y="1655215"/>
            <a:ext cx="124460"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888" name="Google Shape;888;p42"/>
          <p:cNvSpPr txBox="1"/>
          <p:nvPr/>
        </p:nvSpPr>
        <p:spPr>
          <a:xfrm>
            <a:off x="5936638" y="1773278"/>
            <a:ext cx="323215" cy="431800"/>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b="1" baseline="-25000" i="1" lang="en-US" sz="3975">
                <a:solidFill>
                  <a:schemeClr val="dk1"/>
                </a:solidFill>
                <a:latin typeface="Times New Roman"/>
                <a:ea typeface="Times New Roman"/>
                <a:cs typeface="Times New Roman"/>
                <a:sym typeface="Times New Roman"/>
              </a:rPr>
              <a:t>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889" name="Google Shape;889;p42"/>
          <p:cNvSpPr txBox="1"/>
          <p:nvPr/>
        </p:nvSpPr>
        <p:spPr>
          <a:xfrm>
            <a:off x="6658609" y="2683136"/>
            <a:ext cx="535940" cy="4318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lang="en-US" sz="2650">
                <a:solidFill>
                  <a:schemeClr val="dk1"/>
                </a:solidFill>
                <a:latin typeface="Times New Roman"/>
                <a:ea typeface="Times New Roman"/>
                <a:cs typeface="Times New Roman"/>
                <a:sym typeface="Times New Roman"/>
              </a:rPr>
              <a:t>]</a:t>
            </a:r>
            <a:r>
              <a:rPr b="1" i="1" lang="en-US" sz="2650">
                <a:solidFill>
                  <a:schemeClr val="dk1"/>
                </a:solidFill>
                <a:latin typeface="Times New Roman"/>
                <a:ea typeface="Times New Roman"/>
                <a:cs typeface="Times New Roman"/>
                <a:sym typeface="Times New Roman"/>
              </a:rPr>
              <a:t>t	;</a:t>
            </a:r>
            <a:endParaRPr sz="2650">
              <a:solidFill>
                <a:schemeClr val="dk1"/>
              </a:solidFill>
              <a:latin typeface="Times New Roman"/>
              <a:ea typeface="Times New Roman"/>
              <a:cs typeface="Times New Roman"/>
              <a:sym typeface="Times New Roman"/>
            </a:endParaRPr>
          </a:p>
        </p:txBody>
      </p:sp>
      <p:sp>
        <p:nvSpPr>
          <p:cNvPr id="890" name="Google Shape;890;p42"/>
          <p:cNvSpPr txBox="1"/>
          <p:nvPr/>
        </p:nvSpPr>
        <p:spPr>
          <a:xfrm>
            <a:off x="8686812" y="1598818"/>
            <a:ext cx="720725" cy="431800"/>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b="1" baseline="30000" i="1" lang="en-US" sz="2325" u="sng">
                <a:solidFill>
                  <a:schemeClr val="dk1"/>
                </a:solidFill>
                <a:latin typeface="Times New Roman"/>
                <a:ea typeface="Times New Roman"/>
                <a:cs typeface="Times New Roman"/>
                <a:sym typeface="Times New Roman"/>
              </a:rPr>
              <a:t>k	</a:t>
            </a:r>
            <a:r>
              <a:rPr b="1" lang="en-US" sz="2650">
                <a:solidFill>
                  <a:schemeClr val="dk1"/>
                </a:solidFill>
                <a:latin typeface="Times New Roman"/>
                <a:ea typeface="Times New Roman"/>
                <a:cs typeface="Times New Roman"/>
                <a:sym typeface="Times New Roman"/>
              </a:rPr>
              <a:t>]</a:t>
            </a:r>
            <a:r>
              <a:rPr b="1" i="1" lang="en-US" sz="2650">
                <a:solidFill>
                  <a:schemeClr val="dk1"/>
                </a:solidFill>
                <a:latin typeface="Times New Roman"/>
                <a:ea typeface="Times New Roman"/>
                <a:cs typeface="Times New Roman"/>
                <a:sym typeface="Times New Roman"/>
              </a:rPr>
              <a:t>t</a:t>
            </a:r>
            <a:endParaRPr sz="2650">
              <a:solidFill>
                <a:schemeClr val="dk1"/>
              </a:solidFill>
              <a:latin typeface="Times New Roman"/>
              <a:ea typeface="Times New Roman"/>
              <a:cs typeface="Times New Roman"/>
              <a:sym typeface="Times New Roman"/>
            </a:endParaRPr>
          </a:p>
        </p:txBody>
      </p:sp>
      <p:sp>
        <p:nvSpPr>
          <p:cNvPr id="891" name="Google Shape;891;p42"/>
          <p:cNvSpPr txBox="1"/>
          <p:nvPr/>
        </p:nvSpPr>
        <p:spPr>
          <a:xfrm>
            <a:off x="6354579" y="2689277"/>
            <a:ext cx="254000"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892" name="Google Shape;892;p42"/>
          <p:cNvSpPr txBox="1"/>
          <p:nvPr/>
        </p:nvSpPr>
        <p:spPr>
          <a:xfrm>
            <a:off x="5192511" y="3167819"/>
            <a:ext cx="1370965"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1	</a:t>
            </a: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893" name="Google Shape;893;p42"/>
          <p:cNvSpPr txBox="1"/>
          <p:nvPr/>
        </p:nvSpPr>
        <p:spPr>
          <a:xfrm>
            <a:off x="3636513" y="3167819"/>
            <a:ext cx="388620"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894" name="Google Shape;894;p42"/>
          <p:cNvSpPr txBox="1"/>
          <p:nvPr/>
        </p:nvSpPr>
        <p:spPr>
          <a:xfrm>
            <a:off x="4109725" y="2689277"/>
            <a:ext cx="388620"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895" name="Google Shape;895;p42"/>
          <p:cNvSpPr txBox="1"/>
          <p:nvPr/>
        </p:nvSpPr>
        <p:spPr>
          <a:xfrm>
            <a:off x="8668008" y="2083493"/>
            <a:ext cx="388620"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896" name="Google Shape;896;p42"/>
          <p:cNvSpPr txBox="1"/>
          <p:nvPr/>
        </p:nvSpPr>
        <p:spPr>
          <a:xfrm>
            <a:off x="7663699" y="2083493"/>
            <a:ext cx="388620"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897" name="Google Shape;897;p42"/>
          <p:cNvSpPr txBox="1"/>
          <p:nvPr/>
        </p:nvSpPr>
        <p:spPr>
          <a:xfrm>
            <a:off x="6084839" y="2083493"/>
            <a:ext cx="389255" cy="2628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898" name="Google Shape;898;p42"/>
          <p:cNvSpPr txBox="1"/>
          <p:nvPr/>
        </p:nvSpPr>
        <p:spPr>
          <a:xfrm>
            <a:off x="5690108" y="2683136"/>
            <a:ext cx="211454" cy="4318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2650">
                <a:solidFill>
                  <a:schemeClr val="dk1"/>
                </a:solidFill>
                <a:latin typeface="Noto Sans Symbols"/>
                <a:ea typeface="Noto Sans Symbols"/>
                <a:cs typeface="Noto Sans Symbols"/>
                <a:sym typeface="Noto Sans Symbols"/>
              </a:rPr>
              <a:t>+</a:t>
            </a:r>
            <a:endParaRPr sz="2650">
              <a:solidFill>
                <a:schemeClr val="dk1"/>
              </a:solidFill>
              <a:latin typeface="Noto Sans Symbols"/>
              <a:ea typeface="Noto Sans Symbols"/>
              <a:cs typeface="Noto Sans Symbols"/>
              <a:sym typeface="Noto Sans Symbols"/>
            </a:endParaRPr>
          </a:p>
        </p:txBody>
      </p:sp>
      <p:sp>
        <p:nvSpPr>
          <p:cNvPr id="899" name="Google Shape;899;p42"/>
          <p:cNvSpPr txBox="1"/>
          <p:nvPr/>
        </p:nvSpPr>
        <p:spPr>
          <a:xfrm>
            <a:off x="4752845" y="2683136"/>
            <a:ext cx="211454" cy="4318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2650">
                <a:solidFill>
                  <a:schemeClr val="dk1"/>
                </a:solidFill>
                <a:latin typeface="Noto Sans Symbols"/>
                <a:ea typeface="Noto Sans Symbols"/>
                <a:cs typeface="Noto Sans Symbols"/>
                <a:sym typeface="Noto Sans Symbols"/>
              </a:rPr>
              <a:t>+</a:t>
            </a:r>
            <a:endParaRPr sz="2650">
              <a:solidFill>
                <a:schemeClr val="dk1"/>
              </a:solidFill>
              <a:latin typeface="Noto Sans Symbols"/>
              <a:ea typeface="Noto Sans Symbols"/>
              <a:cs typeface="Noto Sans Symbols"/>
              <a:sym typeface="Noto Sans Symbols"/>
            </a:endParaRPr>
          </a:p>
        </p:txBody>
      </p:sp>
      <p:sp>
        <p:nvSpPr>
          <p:cNvPr id="900" name="Google Shape;900;p42"/>
          <p:cNvSpPr txBox="1"/>
          <p:nvPr/>
        </p:nvSpPr>
        <p:spPr>
          <a:xfrm>
            <a:off x="2434828" y="2463687"/>
            <a:ext cx="2977515" cy="431800"/>
          </a:xfrm>
          <a:prstGeom prst="rect">
            <a:avLst/>
          </a:prstGeom>
          <a:noFill/>
          <a:ln>
            <a:noFill/>
          </a:ln>
        </p:spPr>
        <p:txBody>
          <a:bodyPr anchorCtr="0" anchor="t" bIns="0" lIns="0" spcFirstLastPara="1" rIns="0" wrap="square" tIns="14600">
            <a:spAutoFit/>
          </a:bodyPr>
          <a:lstStyle/>
          <a:p>
            <a:pPr indent="0" lvl="0" marL="50800" marR="0" rtl="0" algn="l">
              <a:lnSpc>
                <a:spcPct val="100000"/>
              </a:lnSpc>
              <a:spcBef>
                <a:spcPts val="0"/>
              </a:spcBef>
              <a:spcAft>
                <a:spcPts val="0"/>
              </a:spcAft>
              <a:buNone/>
            </a:pPr>
            <a:r>
              <a:rPr baseline="-25000" lang="en-US" sz="3975">
                <a:solidFill>
                  <a:schemeClr val="dk1"/>
                </a:solidFill>
                <a:latin typeface="Noto Sans Symbols"/>
                <a:ea typeface="Noto Sans Symbols"/>
                <a:cs typeface="Noto Sans Symbols"/>
                <a:sym typeface="Noto Sans Symbols"/>
              </a:rPr>
              <a:t>+</a:t>
            </a:r>
            <a:r>
              <a:rPr baseline="-25000" lang="en-US" sz="3975">
                <a:solidFill>
                  <a:schemeClr val="dk1"/>
                </a:solidFill>
                <a:latin typeface="Times New Roman"/>
                <a:ea typeface="Times New Roman"/>
                <a:cs typeface="Times New Roman"/>
                <a:sym typeface="Times New Roman"/>
              </a:rPr>
              <a:t> </a:t>
            </a:r>
            <a:r>
              <a:rPr b="1" baseline="-25000" lang="en-US" sz="3975">
                <a:solidFill>
                  <a:schemeClr val="dk1"/>
                </a:solidFill>
                <a:latin typeface="Times New Roman"/>
                <a:ea typeface="Times New Roman"/>
                <a:cs typeface="Times New Roman"/>
                <a:sym typeface="Times New Roman"/>
              </a:rPr>
              <a:t>[ </a:t>
            </a:r>
            <a:r>
              <a:rPr b="1" lang="en-US" sz="2650">
                <a:solidFill>
                  <a:schemeClr val="dk1"/>
                </a:solidFill>
                <a:latin typeface="Times New Roman"/>
                <a:ea typeface="Times New Roman"/>
                <a:cs typeface="Times New Roman"/>
                <a:sym typeface="Times New Roman"/>
              </a:rPr>
              <a:t>2</a:t>
            </a:r>
            <a:r>
              <a:rPr b="1" i="1" lang="en-US" sz="2650">
                <a:solidFill>
                  <a:schemeClr val="dk1"/>
                </a:solidFill>
                <a:latin typeface="Times New Roman"/>
                <a:ea typeface="Times New Roman"/>
                <a:cs typeface="Times New Roman"/>
                <a:sym typeface="Times New Roman"/>
              </a:rPr>
              <a:t>(P</a:t>
            </a:r>
            <a:r>
              <a:rPr b="1" baseline="-25000" i="1" lang="en-US" sz="2325">
                <a:solidFill>
                  <a:schemeClr val="dk1"/>
                </a:solidFill>
                <a:latin typeface="Times New Roman"/>
                <a:ea typeface="Times New Roman"/>
                <a:cs typeface="Times New Roman"/>
                <a:sym typeface="Times New Roman"/>
              </a:rPr>
              <a:t>k  </a:t>
            </a:r>
            <a:r>
              <a:rPr lang="en-US" sz="2650">
                <a:solidFill>
                  <a:schemeClr val="dk1"/>
                </a:solidFill>
                <a:latin typeface="Noto Sans Symbols"/>
                <a:ea typeface="Noto Sans Symbols"/>
                <a:cs typeface="Noto Sans Symbols"/>
                <a:sym typeface="Noto Sans Symbols"/>
              </a:rPr>
              <a:t>−</a:t>
            </a:r>
            <a:r>
              <a:rPr lang="en-US" sz="2650">
                <a:solidFill>
                  <a:schemeClr val="dk1"/>
                </a:solidFill>
                <a:latin typeface="Times New Roman"/>
                <a:ea typeface="Times New Roman"/>
                <a:cs typeface="Times New Roman"/>
                <a:sym typeface="Times New Roman"/>
              </a:rPr>
              <a:t> </a:t>
            </a:r>
            <a:r>
              <a:rPr b="1" i="1" lang="en-US" sz="2650">
                <a:solidFill>
                  <a:schemeClr val="dk1"/>
                </a:solidFill>
                <a:latin typeface="Times New Roman"/>
                <a:ea typeface="Times New Roman"/>
                <a:cs typeface="Times New Roman"/>
                <a:sym typeface="Times New Roman"/>
              </a:rPr>
              <a:t>P	)	P</a:t>
            </a:r>
            <a:endParaRPr sz="2650">
              <a:solidFill>
                <a:schemeClr val="dk1"/>
              </a:solidFill>
              <a:latin typeface="Times New Roman"/>
              <a:ea typeface="Times New Roman"/>
              <a:cs typeface="Times New Roman"/>
              <a:sym typeface="Times New Roman"/>
            </a:endParaRPr>
          </a:p>
        </p:txBody>
      </p:sp>
      <p:sp>
        <p:nvSpPr>
          <p:cNvPr id="901" name="Google Shape;901;p42"/>
          <p:cNvSpPr txBox="1"/>
          <p:nvPr/>
        </p:nvSpPr>
        <p:spPr>
          <a:xfrm>
            <a:off x="7878581" y="1463930"/>
            <a:ext cx="1261110" cy="431800"/>
          </a:xfrm>
          <a:prstGeom prst="rect">
            <a:avLst/>
          </a:prstGeom>
          <a:noFill/>
          <a:ln>
            <a:noFill/>
          </a:ln>
        </p:spPr>
        <p:txBody>
          <a:bodyPr anchorCtr="0" anchor="t" bIns="0" lIns="0" spcFirstLastPara="1" rIns="0" wrap="square" tIns="14600">
            <a:spAutoFit/>
          </a:bodyPr>
          <a:lstStyle/>
          <a:p>
            <a:pPr indent="0" lvl="0" marL="50800" marR="0" rtl="0" algn="l">
              <a:lnSpc>
                <a:spcPct val="100000"/>
              </a:lnSpc>
              <a:spcBef>
                <a:spcPts val="0"/>
              </a:spcBef>
              <a:spcAft>
                <a:spcPts val="0"/>
              </a:spcAft>
              <a:buNone/>
            </a:pPr>
            <a:r>
              <a:rPr b="1" i="1" lang="en-US" sz="1550" u="sng">
                <a:solidFill>
                  <a:schemeClr val="dk1"/>
                </a:solidFill>
                <a:latin typeface="Times New Roman"/>
                <a:ea typeface="Times New Roman"/>
                <a:cs typeface="Times New Roman"/>
                <a:sym typeface="Times New Roman"/>
              </a:rPr>
              <a:t>k  </a:t>
            </a:r>
            <a:r>
              <a:rPr b="1" i="1" lang="en-US" sz="1550">
                <a:solidFill>
                  <a:schemeClr val="dk1"/>
                </a:solidFill>
                <a:latin typeface="Times New Roman"/>
                <a:ea typeface="Times New Roman"/>
                <a:cs typeface="Times New Roman"/>
                <a:sym typeface="Times New Roman"/>
              </a:rPr>
              <a:t>  </a:t>
            </a:r>
            <a:r>
              <a:rPr baseline="-25000" lang="en-US" sz="3975">
                <a:solidFill>
                  <a:schemeClr val="dk1"/>
                </a:solidFill>
                <a:latin typeface="Noto Sans Symbols"/>
                <a:ea typeface="Noto Sans Symbols"/>
                <a:cs typeface="Noto Sans Symbols"/>
                <a:sym typeface="Noto Sans Symbols"/>
              </a:rPr>
              <a:t>−</a:t>
            </a:r>
            <a:r>
              <a:rPr baseline="-25000" lang="en-US" sz="3975">
                <a:solidFill>
                  <a:schemeClr val="dk1"/>
                </a:solidFill>
                <a:latin typeface="Times New Roman"/>
                <a:ea typeface="Times New Roman"/>
                <a:cs typeface="Times New Roman"/>
                <a:sym typeface="Times New Roman"/>
              </a:rPr>
              <a:t> </a:t>
            </a:r>
            <a:r>
              <a:rPr b="1" i="1" lang="en-US" sz="1550" u="sng">
                <a:solidFill>
                  <a:schemeClr val="dk1"/>
                </a:solidFill>
                <a:latin typeface="Times New Roman"/>
                <a:ea typeface="Times New Roman"/>
                <a:cs typeface="Times New Roman"/>
                <a:sym typeface="Times New Roman"/>
              </a:rPr>
              <a:t> </a:t>
            </a:r>
            <a:r>
              <a:rPr b="1" baseline="30000" i="1" lang="en-US" sz="3975">
                <a:solidFill>
                  <a:schemeClr val="dk1"/>
                </a:solidFill>
                <a:latin typeface="Times New Roman"/>
                <a:ea typeface="Times New Roman"/>
                <a:cs typeface="Times New Roman"/>
                <a:sym typeface="Times New Roman"/>
              </a:rPr>
              <a:t>P'</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902" name="Google Shape;902;p42"/>
          <p:cNvSpPr txBox="1"/>
          <p:nvPr/>
        </p:nvSpPr>
        <p:spPr>
          <a:xfrm>
            <a:off x="7201918" y="1598818"/>
            <a:ext cx="211454" cy="4318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2650">
                <a:solidFill>
                  <a:schemeClr val="dk1"/>
                </a:solidFill>
                <a:latin typeface="Noto Sans Symbols"/>
                <a:ea typeface="Noto Sans Symbols"/>
                <a:cs typeface="Noto Sans Symbols"/>
                <a:sym typeface="Noto Sans Symbols"/>
              </a:rPr>
              <a:t>−</a:t>
            </a:r>
            <a:endParaRPr sz="2650">
              <a:solidFill>
                <a:schemeClr val="dk1"/>
              </a:solidFill>
              <a:latin typeface="Noto Sans Symbols"/>
              <a:ea typeface="Noto Sans Symbols"/>
              <a:cs typeface="Noto Sans Symbols"/>
              <a:sym typeface="Noto Sans Symbols"/>
            </a:endParaRPr>
          </a:p>
        </p:txBody>
      </p:sp>
      <p:sp>
        <p:nvSpPr>
          <p:cNvPr id="903" name="Google Shape;903;p42"/>
          <p:cNvSpPr txBox="1"/>
          <p:nvPr/>
        </p:nvSpPr>
        <p:spPr>
          <a:xfrm>
            <a:off x="5304558" y="1379369"/>
            <a:ext cx="2790190" cy="431800"/>
          </a:xfrm>
          <a:prstGeom prst="rect">
            <a:avLst/>
          </a:prstGeom>
          <a:noFill/>
          <a:ln>
            <a:noFill/>
          </a:ln>
        </p:spPr>
        <p:txBody>
          <a:bodyPr anchorCtr="0" anchor="t" bIns="0" lIns="0" spcFirstLastPara="1" rIns="0" wrap="square" tIns="14600">
            <a:spAutoFit/>
          </a:bodyPr>
          <a:lstStyle/>
          <a:p>
            <a:pPr indent="0" lvl="0" marL="50800" marR="0" rtl="0" algn="l">
              <a:lnSpc>
                <a:spcPct val="100000"/>
              </a:lnSpc>
              <a:spcBef>
                <a:spcPts val="0"/>
              </a:spcBef>
              <a:spcAft>
                <a:spcPts val="0"/>
              </a:spcAft>
              <a:buNone/>
            </a:pPr>
            <a:r>
              <a:rPr b="1" lang="en-US" sz="2650">
                <a:solidFill>
                  <a:schemeClr val="dk1"/>
                </a:solidFill>
                <a:latin typeface="Times New Roman"/>
                <a:ea typeface="Times New Roman"/>
                <a:cs typeface="Times New Roman"/>
                <a:sym typeface="Times New Roman"/>
              </a:rPr>
              <a:t>3</a:t>
            </a:r>
            <a:r>
              <a:rPr b="1" i="1" lang="en-US" sz="2650">
                <a:solidFill>
                  <a:schemeClr val="dk1"/>
                </a:solidFill>
                <a:latin typeface="Times New Roman"/>
                <a:ea typeface="Times New Roman"/>
                <a:cs typeface="Times New Roman"/>
                <a:sym typeface="Times New Roman"/>
              </a:rPr>
              <a:t>(P</a:t>
            </a:r>
            <a:r>
              <a:rPr b="1" baseline="-25000" i="1" lang="en-US" sz="2325">
                <a:solidFill>
                  <a:schemeClr val="dk1"/>
                </a:solidFill>
                <a:latin typeface="Times New Roman"/>
                <a:ea typeface="Times New Roman"/>
                <a:cs typeface="Times New Roman"/>
                <a:sym typeface="Times New Roman"/>
              </a:rPr>
              <a:t>k </a:t>
            </a:r>
            <a:r>
              <a:rPr baseline="-25000" lang="en-US" sz="2325">
                <a:solidFill>
                  <a:schemeClr val="dk1"/>
                </a:solidFill>
                <a:latin typeface="Noto Sans Symbols"/>
                <a:ea typeface="Noto Sans Symbols"/>
                <a:cs typeface="Noto Sans Symbols"/>
                <a:sym typeface="Noto Sans Symbols"/>
              </a:rPr>
              <a:t>+</a:t>
            </a:r>
            <a:r>
              <a:rPr baseline="-25000" lang="en-US" sz="2325">
                <a:solidFill>
                  <a:schemeClr val="dk1"/>
                </a:solidFill>
                <a:latin typeface="Times New Roman"/>
                <a:ea typeface="Times New Roman"/>
                <a:cs typeface="Times New Roman"/>
                <a:sym typeface="Times New Roman"/>
              </a:rPr>
              <a:t> </a:t>
            </a:r>
            <a:r>
              <a:rPr b="1" baseline="-25000" lang="en-US" sz="2325">
                <a:solidFill>
                  <a:schemeClr val="dk1"/>
                </a:solidFill>
                <a:latin typeface="Times New Roman"/>
                <a:ea typeface="Times New Roman"/>
                <a:cs typeface="Times New Roman"/>
                <a:sym typeface="Times New Roman"/>
              </a:rPr>
              <a:t>1  </a:t>
            </a:r>
            <a:r>
              <a:rPr lang="en-US" sz="2650">
                <a:solidFill>
                  <a:schemeClr val="dk1"/>
                </a:solidFill>
                <a:latin typeface="Noto Sans Symbols"/>
                <a:ea typeface="Noto Sans Symbols"/>
                <a:cs typeface="Noto Sans Symbols"/>
                <a:sym typeface="Noto Sans Symbols"/>
              </a:rPr>
              <a:t>−</a:t>
            </a:r>
            <a:r>
              <a:rPr lang="en-US" sz="2650">
                <a:solidFill>
                  <a:schemeClr val="dk1"/>
                </a:solidFill>
                <a:latin typeface="Times New Roman"/>
                <a:ea typeface="Times New Roman"/>
                <a:cs typeface="Times New Roman"/>
                <a:sym typeface="Times New Roman"/>
              </a:rPr>
              <a:t> </a:t>
            </a:r>
            <a:r>
              <a:rPr b="1" i="1" lang="en-US" sz="2650">
                <a:solidFill>
                  <a:schemeClr val="dk1"/>
                </a:solidFill>
                <a:latin typeface="Times New Roman"/>
                <a:ea typeface="Times New Roman"/>
                <a:cs typeface="Times New Roman"/>
                <a:sym typeface="Times New Roman"/>
              </a:rPr>
              <a:t>P</a:t>
            </a:r>
            <a:r>
              <a:rPr b="1" baseline="-25000" i="1" lang="en-US" sz="2325">
                <a:solidFill>
                  <a:schemeClr val="dk1"/>
                </a:solidFill>
                <a:latin typeface="Times New Roman"/>
                <a:ea typeface="Times New Roman"/>
                <a:cs typeface="Times New Roman"/>
                <a:sym typeface="Times New Roman"/>
              </a:rPr>
              <a:t>k  </a:t>
            </a:r>
            <a:r>
              <a:rPr b="1" i="1" lang="en-US" sz="2650">
                <a:solidFill>
                  <a:schemeClr val="dk1"/>
                </a:solidFill>
                <a:latin typeface="Times New Roman"/>
                <a:ea typeface="Times New Roman"/>
                <a:cs typeface="Times New Roman"/>
                <a:sym typeface="Times New Roman"/>
              </a:rPr>
              <a:t>)	</a:t>
            </a:r>
            <a:r>
              <a:rPr b="1" baseline="-25000" i="1" lang="en-US" sz="2325" u="sng">
                <a:solidFill>
                  <a:schemeClr val="dk1"/>
                </a:solidFill>
                <a:latin typeface="Times New Roman"/>
                <a:ea typeface="Times New Roman"/>
                <a:cs typeface="Times New Roman"/>
                <a:sym typeface="Times New Roman"/>
              </a:rPr>
              <a:t> </a:t>
            </a:r>
            <a:r>
              <a:rPr b="1" lang="en-US" sz="2650">
                <a:solidFill>
                  <a:schemeClr val="dk1"/>
                </a:solidFill>
                <a:latin typeface="Times New Roman"/>
                <a:ea typeface="Times New Roman"/>
                <a:cs typeface="Times New Roman"/>
                <a:sym typeface="Times New Roman"/>
              </a:rPr>
              <a:t>2 </a:t>
            </a:r>
            <a:r>
              <a:rPr b="1" i="1" lang="en-US" sz="2650">
                <a:solidFill>
                  <a:schemeClr val="dk1"/>
                </a:solidFill>
                <a:latin typeface="Times New Roman"/>
                <a:ea typeface="Times New Roman"/>
                <a:cs typeface="Times New Roman"/>
                <a:sym typeface="Times New Roman"/>
              </a:rPr>
              <a:t>P</a:t>
            </a:r>
            <a:r>
              <a:rPr b="1" baseline="30000" i="1" lang="en-US" sz="3975">
                <a:solidFill>
                  <a:schemeClr val="dk1"/>
                </a:solidFill>
                <a:latin typeface="Times New Roman"/>
                <a:ea typeface="Times New Roman"/>
                <a:cs typeface="Times New Roman"/>
                <a:sym typeface="Times New Roman"/>
              </a:rPr>
              <a:t>'</a:t>
            </a:r>
            <a:endParaRPr baseline="30000" sz="3975">
              <a:solidFill>
                <a:schemeClr val="dk1"/>
              </a:solidFill>
              <a:latin typeface="Times New Roman"/>
              <a:ea typeface="Times New Roman"/>
              <a:cs typeface="Times New Roman"/>
              <a:sym typeface="Times New Roman"/>
            </a:endParaRPr>
          </a:p>
        </p:txBody>
      </p:sp>
      <p:sp>
        <p:nvSpPr>
          <p:cNvPr id="904" name="Google Shape;904;p42"/>
          <p:cNvSpPr txBox="1"/>
          <p:nvPr/>
        </p:nvSpPr>
        <p:spPr>
          <a:xfrm>
            <a:off x="4071618" y="1598818"/>
            <a:ext cx="1244600" cy="431800"/>
          </a:xfrm>
          <a:prstGeom prst="rect">
            <a:avLst/>
          </a:prstGeom>
          <a:noFill/>
          <a:ln>
            <a:noFill/>
          </a:ln>
        </p:spPr>
        <p:txBody>
          <a:bodyPr anchorCtr="0" anchor="t" bIns="0" lIns="0" spcFirstLastPara="1" rIns="0" wrap="square" tIns="14600">
            <a:spAutoFit/>
          </a:bodyPr>
          <a:lstStyle/>
          <a:p>
            <a:pPr indent="-302894" lvl="0" marL="314960" marR="0" rtl="0" algn="l">
              <a:lnSpc>
                <a:spcPct val="100000"/>
              </a:lnSpc>
              <a:spcBef>
                <a:spcPts val="0"/>
              </a:spcBef>
              <a:spcAft>
                <a:spcPts val="0"/>
              </a:spcAft>
              <a:buClr>
                <a:schemeClr val="dk1"/>
              </a:buClr>
              <a:buSzPts val="2650"/>
              <a:buFont typeface="Noto Sans Symbols"/>
              <a:buChar char="+"/>
            </a:pPr>
            <a:r>
              <a:rPr b="1" i="1" lang="en-US" sz="2650">
                <a:solidFill>
                  <a:schemeClr val="dk1"/>
                </a:solidFill>
                <a:latin typeface="Times New Roman"/>
                <a:ea typeface="Times New Roman"/>
                <a:cs typeface="Times New Roman"/>
                <a:sym typeface="Times New Roman"/>
              </a:rPr>
              <a:t>P	t </a:t>
            </a:r>
            <a:r>
              <a:rPr lang="en-US" sz="2650">
                <a:solidFill>
                  <a:schemeClr val="dk1"/>
                </a:solidFill>
                <a:latin typeface="Noto Sans Symbols"/>
                <a:ea typeface="Noto Sans Symbols"/>
                <a:cs typeface="Noto Sans Symbols"/>
                <a:sym typeface="Noto Sans Symbols"/>
              </a:rPr>
              <a:t>+</a:t>
            </a:r>
            <a:r>
              <a:rPr lang="en-US" sz="2650">
                <a:solidFill>
                  <a:schemeClr val="dk1"/>
                </a:solidFill>
                <a:latin typeface="Times New Roman"/>
                <a:ea typeface="Times New Roman"/>
                <a:cs typeface="Times New Roman"/>
                <a:sym typeface="Times New Roman"/>
              </a:rPr>
              <a:t> </a:t>
            </a:r>
            <a:r>
              <a:rPr b="1" lang="en-US" sz="2650">
                <a:solidFill>
                  <a:schemeClr val="dk1"/>
                </a:solidFill>
                <a:latin typeface="Times New Roman"/>
                <a:ea typeface="Times New Roman"/>
                <a:cs typeface="Times New Roman"/>
                <a:sym typeface="Times New Roman"/>
              </a:rPr>
              <a:t>[</a:t>
            </a:r>
            <a:endParaRPr sz="2650">
              <a:solidFill>
                <a:schemeClr val="dk1"/>
              </a:solidFill>
              <a:latin typeface="Times New Roman"/>
              <a:ea typeface="Times New Roman"/>
              <a:cs typeface="Times New Roman"/>
              <a:sym typeface="Times New Roman"/>
            </a:endParaRPr>
          </a:p>
        </p:txBody>
      </p:sp>
      <p:sp>
        <p:nvSpPr>
          <p:cNvPr id="905" name="Google Shape;905;p42"/>
          <p:cNvSpPr txBox="1"/>
          <p:nvPr/>
        </p:nvSpPr>
        <p:spPr>
          <a:xfrm>
            <a:off x="2490312" y="1598818"/>
            <a:ext cx="1393190" cy="4318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P	</a:t>
            </a:r>
            <a:r>
              <a:rPr b="1" lang="en-US" sz="2650">
                <a:solidFill>
                  <a:schemeClr val="dk1"/>
                </a:solidFill>
                <a:latin typeface="Times New Roman"/>
                <a:ea typeface="Times New Roman"/>
                <a:cs typeface="Times New Roman"/>
                <a:sym typeface="Times New Roman"/>
              </a:rPr>
              <a:t>(</a:t>
            </a:r>
            <a:r>
              <a:rPr b="1" i="1" lang="en-US" sz="2650">
                <a:solidFill>
                  <a:schemeClr val="dk1"/>
                </a:solidFill>
                <a:latin typeface="Times New Roman"/>
                <a:ea typeface="Times New Roman"/>
                <a:cs typeface="Times New Roman"/>
                <a:sym typeface="Times New Roman"/>
              </a:rPr>
              <a:t>t </a:t>
            </a:r>
            <a:r>
              <a:rPr b="1" lang="en-US" sz="2650">
                <a:solidFill>
                  <a:schemeClr val="dk1"/>
                </a:solidFill>
                <a:latin typeface="Times New Roman"/>
                <a:ea typeface="Times New Roman"/>
                <a:cs typeface="Times New Roman"/>
                <a:sym typeface="Times New Roman"/>
              </a:rPr>
              <a:t>) </a:t>
            </a:r>
            <a:r>
              <a:rPr lang="en-US" sz="2650">
                <a:solidFill>
                  <a:schemeClr val="dk1"/>
                </a:solidFill>
                <a:latin typeface="Noto Sans Symbols"/>
                <a:ea typeface="Noto Sans Symbols"/>
                <a:cs typeface="Noto Sans Symbols"/>
                <a:sym typeface="Noto Sans Symbols"/>
              </a:rPr>
              <a:t>=</a:t>
            </a:r>
            <a:r>
              <a:rPr lang="en-US" sz="2650">
                <a:solidFill>
                  <a:schemeClr val="dk1"/>
                </a:solidFill>
                <a:latin typeface="Times New Roman"/>
                <a:ea typeface="Times New Roman"/>
                <a:cs typeface="Times New Roman"/>
                <a:sym typeface="Times New Roman"/>
              </a:rPr>
              <a:t>	</a:t>
            </a:r>
            <a:r>
              <a:rPr b="1" i="1" lang="en-US" sz="2650">
                <a:solidFill>
                  <a:schemeClr val="dk1"/>
                </a:solidFill>
                <a:latin typeface="Times New Roman"/>
                <a:ea typeface="Times New Roman"/>
                <a:cs typeface="Times New Roman"/>
                <a:sym typeface="Times New Roman"/>
              </a:rPr>
              <a:t>P</a:t>
            </a:r>
            <a:endParaRPr sz="2650">
              <a:solidFill>
                <a:schemeClr val="dk1"/>
              </a:solidFill>
              <a:latin typeface="Times New Roman"/>
              <a:ea typeface="Times New Roman"/>
              <a:cs typeface="Times New Roman"/>
              <a:sym typeface="Times New Roman"/>
            </a:endParaRPr>
          </a:p>
        </p:txBody>
      </p:sp>
      <p:sp>
        <p:nvSpPr>
          <p:cNvPr id="906" name="Google Shape;906;p42"/>
          <p:cNvSpPr txBox="1"/>
          <p:nvPr/>
        </p:nvSpPr>
        <p:spPr>
          <a:xfrm>
            <a:off x="1722882" y="487933"/>
            <a:ext cx="7376159" cy="756920"/>
          </a:xfrm>
          <a:prstGeom prst="rect">
            <a:avLst/>
          </a:prstGeom>
          <a:noFill/>
          <a:ln>
            <a:noFill/>
          </a:ln>
        </p:spPr>
        <p:txBody>
          <a:bodyPr anchorCtr="0" anchor="t" bIns="0" lIns="0" spcFirstLastPara="1" rIns="0" wrap="square" tIns="12700">
            <a:spAutoFit/>
          </a:bodyPr>
          <a:lstStyle/>
          <a:p>
            <a:pPr indent="0" lvl="0" marL="38100" marR="30480" rtl="0" algn="l">
              <a:lnSpc>
                <a:spcPct val="100000"/>
              </a:lnSpc>
              <a:spcBef>
                <a:spcPts val="0"/>
              </a:spcBef>
              <a:spcAft>
                <a:spcPts val="0"/>
              </a:spcAft>
              <a:buNone/>
            </a:pPr>
            <a:r>
              <a:rPr b="1" lang="en-US" sz="2400">
                <a:solidFill>
                  <a:srgbClr val="FFCC00"/>
                </a:solidFill>
                <a:latin typeface="Verdana"/>
                <a:ea typeface="Verdana"/>
                <a:cs typeface="Verdana"/>
                <a:sym typeface="Verdana"/>
              </a:rPr>
              <a:t>Generalized equation for any two adjacent  cubic spline segments, P</a:t>
            </a:r>
            <a:r>
              <a:rPr b="1" baseline="-25000" lang="en-US" sz="2400">
                <a:solidFill>
                  <a:srgbClr val="FFCC00"/>
                </a:solidFill>
                <a:latin typeface="Verdana"/>
                <a:ea typeface="Verdana"/>
                <a:cs typeface="Verdana"/>
                <a:sym typeface="Verdana"/>
              </a:rPr>
              <a:t>k</a:t>
            </a:r>
            <a:r>
              <a:rPr b="1" lang="en-US" sz="2400">
                <a:solidFill>
                  <a:srgbClr val="FFCC00"/>
                </a:solidFill>
                <a:latin typeface="Verdana"/>
                <a:ea typeface="Verdana"/>
                <a:cs typeface="Verdana"/>
                <a:sym typeface="Verdana"/>
              </a:rPr>
              <a:t>(t) and P</a:t>
            </a:r>
            <a:r>
              <a:rPr b="1" baseline="-25000" lang="en-US" sz="2400">
                <a:solidFill>
                  <a:srgbClr val="FFCC00"/>
                </a:solidFill>
                <a:latin typeface="Verdana"/>
                <a:ea typeface="Verdana"/>
                <a:cs typeface="Verdana"/>
                <a:sym typeface="Verdana"/>
              </a:rPr>
              <a:t>k+1</a:t>
            </a:r>
            <a:r>
              <a:rPr b="1" lang="en-US" sz="2400">
                <a:solidFill>
                  <a:srgbClr val="FFCC00"/>
                </a:solidFill>
                <a:latin typeface="Verdana"/>
                <a:ea typeface="Verdana"/>
                <a:cs typeface="Verdana"/>
                <a:sym typeface="Verdana"/>
              </a:rPr>
              <a:t>(t) :</a:t>
            </a:r>
            <a:endParaRPr sz="2400">
              <a:solidFill>
                <a:schemeClr val="dk1"/>
              </a:solidFill>
              <a:latin typeface="Verdana"/>
              <a:ea typeface="Verdana"/>
              <a:cs typeface="Verdana"/>
              <a:sym typeface="Verdana"/>
            </a:endParaRPr>
          </a:p>
        </p:txBody>
      </p:sp>
      <p:grpSp>
        <p:nvGrpSpPr>
          <p:cNvPr id="907" name="Google Shape;907;p42"/>
          <p:cNvGrpSpPr/>
          <p:nvPr/>
        </p:nvGrpSpPr>
        <p:grpSpPr>
          <a:xfrm>
            <a:off x="1911857" y="3540252"/>
            <a:ext cx="7689850" cy="2127885"/>
            <a:chOff x="1911857" y="3540252"/>
            <a:chExt cx="7689850" cy="2127885"/>
          </a:xfrm>
        </p:grpSpPr>
        <p:sp>
          <p:nvSpPr>
            <p:cNvPr id="908" name="Google Shape;908;p42"/>
            <p:cNvSpPr/>
            <p:nvPr/>
          </p:nvSpPr>
          <p:spPr>
            <a:xfrm>
              <a:off x="1911857" y="3540252"/>
              <a:ext cx="7689850" cy="2127885"/>
            </a:xfrm>
            <a:custGeom>
              <a:rect b="b" l="l" r="r" t="t"/>
              <a:pathLst>
                <a:path extrusionOk="0" h="2127885" w="7689850">
                  <a:moveTo>
                    <a:pt x="7689342" y="2127504"/>
                  </a:moveTo>
                  <a:lnTo>
                    <a:pt x="7689342" y="0"/>
                  </a:lnTo>
                  <a:lnTo>
                    <a:pt x="0" y="0"/>
                  </a:lnTo>
                  <a:lnTo>
                    <a:pt x="0" y="2127504"/>
                  </a:lnTo>
                  <a:lnTo>
                    <a:pt x="7689342" y="2127504"/>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9" name="Google Shape;909;p42"/>
            <p:cNvSpPr/>
            <p:nvPr/>
          </p:nvSpPr>
          <p:spPr>
            <a:xfrm>
              <a:off x="2326461" y="5157954"/>
              <a:ext cx="1899285" cy="0"/>
            </a:xfrm>
            <a:custGeom>
              <a:rect b="b" l="l" r="r" t="t"/>
              <a:pathLst>
                <a:path extrusionOk="0" h="120000" w="1899285">
                  <a:moveTo>
                    <a:pt x="0" y="0"/>
                  </a:moveTo>
                  <a:lnTo>
                    <a:pt x="1883346" y="0"/>
                  </a:lnTo>
                </a:path>
              </a:pathLst>
            </a:custGeom>
            <a:noFill/>
            <a:ln cap="flat" cmpd="sng" w="13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910" name="Google Shape;910;p42"/>
          <p:cNvSpPr txBox="1"/>
          <p:nvPr/>
        </p:nvSpPr>
        <p:spPr>
          <a:xfrm>
            <a:off x="5726698" y="4596788"/>
            <a:ext cx="118745"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a:t>
            </a:r>
            <a:endParaRPr sz="2650">
              <a:solidFill>
                <a:schemeClr val="dk1"/>
              </a:solidFill>
              <a:latin typeface="Times New Roman"/>
              <a:ea typeface="Times New Roman"/>
              <a:cs typeface="Times New Roman"/>
              <a:sym typeface="Times New Roman"/>
            </a:endParaRPr>
          </a:p>
        </p:txBody>
      </p:sp>
      <p:sp>
        <p:nvSpPr>
          <p:cNvPr id="911" name="Google Shape;911;p42"/>
          <p:cNvSpPr txBox="1"/>
          <p:nvPr/>
        </p:nvSpPr>
        <p:spPr>
          <a:xfrm>
            <a:off x="5529345" y="4680600"/>
            <a:ext cx="231140"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P</a:t>
            </a:r>
            <a:endParaRPr sz="2650">
              <a:solidFill>
                <a:schemeClr val="dk1"/>
              </a:solidFill>
              <a:latin typeface="Times New Roman"/>
              <a:ea typeface="Times New Roman"/>
              <a:cs typeface="Times New Roman"/>
              <a:sym typeface="Times New Roman"/>
            </a:endParaRPr>
          </a:p>
        </p:txBody>
      </p:sp>
      <p:sp>
        <p:nvSpPr>
          <p:cNvPr id="912" name="Google Shape;912;p42"/>
          <p:cNvSpPr txBox="1"/>
          <p:nvPr/>
        </p:nvSpPr>
        <p:spPr>
          <a:xfrm>
            <a:off x="4785618" y="4596788"/>
            <a:ext cx="118745"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a:t>
            </a:r>
            <a:endParaRPr sz="2650">
              <a:solidFill>
                <a:schemeClr val="dk1"/>
              </a:solidFill>
              <a:latin typeface="Times New Roman"/>
              <a:ea typeface="Times New Roman"/>
              <a:cs typeface="Times New Roman"/>
              <a:sym typeface="Times New Roman"/>
            </a:endParaRPr>
          </a:p>
        </p:txBody>
      </p:sp>
      <p:sp>
        <p:nvSpPr>
          <p:cNvPr id="913" name="Google Shape;913;p42"/>
          <p:cNvSpPr txBox="1"/>
          <p:nvPr/>
        </p:nvSpPr>
        <p:spPr>
          <a:xfrm>
            <a:off x="4098292" y="4680600"/>
            <a:ext cx="720090"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	P</a:t>
            </a:r>
            <a:endParaRPr sz="2650">
              <a:solidFill>
                <a:schemeClr val="dk1"/>
              </a:solidFill>
              <a:latin typeface="Times New Roman"/>
              <a:ea typeface="Times New Roman"/>
              <a:cs typeface="Times New Roman"/>
              <a:sym typeface="Times New Roman"/>
            </a:endParaRPr>
          </a:p>
        </p:txBody>
      </p:sp>
      <p:sp>
        <p:nvSpPr>
          <p:cNvPr id="914" name="Google Shape;914;p42"/>
          <p:cNvSpPr txBox="1"/>
          <p:nvPr/>
        </p:nvSpPr>
        <p:spPr>
          <a:xfrm>
            <a:off x="8613898" y="4079404"/>
            <a:ext cx="118745"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t</a:t>
            </a:r>
            <a:endParaRPr sz="2650">
              <a:solidFill>
                <a:schemeClr val="dk1"/>
              </a:solidFill>
              <a:latin typeface="Times New Roman"/>
              <a:ea typeface="Times New Roman"/>
              <a:cs typeface="Times New Roman"/>
              <a:sym typeface="Times New Roman"/>
            </a:endParaRPr>
          </a:p>
        </p:txBody>
      </p:sp>
      <p:sp>
        <p:nvSpPr>
          <p:cNvPr id="915" name="Google Shape;915;p42"/>
          <p:cNvSpPr txBox="1"/>
          <p:nvPr/>
        </p:nvSpPr>
        <p:spPr>
          <a:xfrm>
            <a:off x="8563337" y="3520869"/>
            <a:ext cx="367665" cy="428625"/>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1" baseline="-25000" i="1" lang="en-US" sz="3975">
                <a:solidFill>
                  <a:schemeClr val="dk1"/>
                </a:solidFill>
                <a:latin typeface="Times New Roman"/>
                <a:ea typeface="Times New Roman"/>
                <a:cs typeface="Times New Roman"/>
                <a:sym typeface="Times New Roman"/>
              </a:rPr>
              <a:t>P</a:t>
            </a:r>
            <a:r>
              <a:rPr b="1" i="1" lang="en-US" sz="2650">
                <a:solidFill>
                  <a:schemeClr val="dk1"/>
                </a:solidFill>
                <a:latin typeface="Times New Roman"/>
                <a:ea typeface="Times New Roman"/>
                <a:cs typeface="Times New Roman"/>
                <a:sym typeface="Times New Roman"/>
              </a:rPr>
              <a:t>'</a:t>
            </a:r>
            <a:endParaRPr sz="2650">
              <a:solidFill>
                <a:schemeClr val="dk1"/>
              </a:solidFill>
              <a:latin typeface="Times New Roman"/>
              <a:ea typeface="Times New Roman"/>
              <a:cs typeface="Times New Roman"/>
              <a:sym typeface="Times New Roman"/>
            </a:endParaRPr>
          </a:p>
        </p:txBody>
      </p:sp>
      <p:sp>
        <p:nvSpPr>
          <p:cNvPr id="916" name="Google Shape;916;p42"/>
          <p:cNvSpPr txBox="1"/>
          <p:nvPr/>
        </p:nvSpPr>
        <p:spPr>
          <a:xfrm>
            <a:off x="7580607" y="4079404"/>
            <a:ext cx="118745"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t</a:t>
            </a:r>
            <a:endParaRPr sz="2650">
              <a:solidFill>
                <a:schemeClr val="dk1"/>
              </a:solidFill>
              <a:latin typeface="Times New Roman"/>
              <a:ea typeface="Times New Roman"/>
              <a:cs typeface="Times New Roman"/>
              <a:sym typeface="Times New Roman"/>
            </a:endParaRPr>
          </a:p>
        </p:txBody>
      </p:sp>
      <p:sp>
        <p:nvSpPr>
          <p:cNvPr id="917" name="Google Shape;917;p42"/>
          <p:cNvSpPr txBox="1"/>
          <p:nvPr/>
        </p:nvSpPr>
        <p:spPr>
          <a:xfrm>
            <a:off x="4334511" y="3738814"/>
            <a:ext cx="118745"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a:t>
            </a:r>
            <a:endParaRPr sz="2650">
              <a:solidFill>
                <a:schemeClr val="dk1"/>
              </a:solidFill>
              <a:latin typeface="Times New Roman"/>
              <a:ea typeface="Times New Roman"/>
              <a:cs typeface="Times New Roman"/>
              <a:sym typeface="Times New Roman"/>
            </a:endParaRPr>
          </a:p>
        </p:txBody>
      </p:sp>
      <p:sp>
        <p:nvSpPr>
          <p:cNvPr id="918" name="Google Shape;918;p42"/>
          <p:cNvSpPr txBox="1"/>
          <p:nvPr/>
        </p:nvSpPr>
        <p:spPr>
          <a:xfrm>
            <a:off x="5490655" y="4904373"/>
            <a:ext cx="648970"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u="sng">
                <a:solidFill>
                  <a:schemeClr val="dk1"/>
                </a:solidFill>
                <a:latin typeface="Times New Roman"/>
                <a:ea typeface="Times New Roman"/>
                <a:cs typeface="Times New Roman"/>
                <a:sym typeface="Times New Roman"/>
              </a:rPr>
              <a:t> </a:t>
            </a:r>
            <a:r>
              <a:rPr b="1" i="1" lang="en-US" sz="1550">
                <a:solidFill>
                  <a:schemeClr val="dk1"/>
                </a:solidFill>
                <a:latin typeface="Times New Roman"/>
                <a:ea typeface="Times New Roman"/>
                <a:cs typeface="Times New Roman"/>
                <a:sym typeface="Times New Roman"/>
              </a:rPr>
              <a:t>	</a:t>
            </a:r>
            <a:r>
              <a:rPr b="1" i="1" lang="en-US" sz="1550" u="sng">
                <a:solidFill>
                  <a:schemeClr val="dk1"/>
                </a:solidFill>
                <a:latin typeface="Times New Roman"/>
                <a:ea typeface="Times New Roman"/>
                <a:cs typeface="Times New Roman"/>
                <a:sym typeface="Times New Roman"/>
              </a:rPr>
              <a:t>k	</a:t>
            </a:r>
            <a:endParaRPr sz="1550">
              <a:solidFill>
                <a:schemeClr val="dk1"/>
              </a:solidFill>
              <a:latin typeface="Times New Roman"/>
              <a:ea typeface="Times New Roman"/>
              <a:cs typeface="Times New Roman"/>
              <a:sym typeface="Times New Roman"/>
            </a:endParaRPr>
          </a:p>
        </p:txBody>
      </p:sp>
      <p:sp>
        <p:nvSpPr>
          <p:cNvPr id="919" name="Google Shape;919;p42"/>
          <p:cNvSpPr txBox="1"/>
          <p:nvPr/>
        </p:nvSpPr>
        <p:spPr>
          <a:xfrm>
            <a:off x="6367507" y="4954655"/>
            <a:ext cx="123825"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lang="en-US" sz="1550">
                <a:solidFill>
                  <a:schemeClr val="dk1"/>
                </a:solidFill>
                <a:latin typeface="Times New Roman"/>
                <a:ea typeface="Times New Roman"/>
                <a:cs typeface="Times New Roman"/>
                <a:sym typeface="Times New Roman"/>
              </a:rPr>
              <a:t>3</a:t>
            </a:r>
            <a:endParaRPr sz="1550">
              <a:solidFill>
                <a:schemeClr val="dk1"/>
              </a:solidFill>
              <a:latin typeface="Times New Roman"/>
              <a:ea typeface="Times New Roman"/>
              <a:cs typeface="Times New Roman"/>
              <a:sym typeface="Times New Roman"/>
            </a:endParaRPr>
          </a:p>
        </p:txBody>
      </p:sp>
      <p:sp>
        <p:nvSpPr>
          <p:cNvPr id="920" name="Google Shape;920;p42"/>
          <p:cNvSpPr txBox="1"/>
          <p:nvPr/>
        </p:nvSpPr>
        <p:spPr>
          <a:xfrm>
            <a:off x="5529072" y="5071485"/>
            <a:ext cx="309880" cy="428625"/>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1" baseline="-25000" i="1" lang="en-US" sz="3975">
                <a:solidFill>
                  <a:schemeClr val="dk1"/>
                </a:solidFill>
                <a:latin typeface="Times New Roman"/>
                <a:ea typeface="Times New Roman"/>
                <a:cs typeface="Times New Roman"/>
                <a:sym typeface="Times New Roman"/>
              </a:rPr>
              <a:t>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921" name="Google Shape;921;p42"/>
          <p:cNvSpPr txBox="1"/>
          <p:nvPr/>
        </p:nvSpPr>
        <p:spPr>
          <a:xfrm>
            <a:off x="4578116" y="5071485"/>
            <a:ext cx="311150" cy="428625"/>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1" baseline="-25000" i="1" lang="en-US" sz="3975">
                <a:solidFill>
                  <a:schemeClr val="dk1"/>
                </a:solidFill>
                <a:latin typeface="Times New Roman"/>
                <a:ea typeface="Times New Roman"/>
                <a:cs typeface="Times New Roman"/>
                <a:sym typeface="Times New Roman"/>
              </a:rPr>
              <a:t>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922" name="Google Shape;922;p42"/>
          <p:cNvSpPr txBox="1"/>
          <p:nvPr/>
        </p:nvSpPr>
        <p:spPr>
          <a:xfrm>
            <a:off x="2990087" y="5047873"/>
            <a:ext cx="309880" cy="428625"/>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1" baseline="-25000" i="1" lang="en-US" sz="3975">
                <a:solidFill>
                  <a:schemeClr val="dk1"/>
                </a:solidFill>
                <a:latin typeface="Times New Roman"/>
                <a:ea typeface="Times New Roman"/>
                <a:cs typeface="Times New Roman"/>
                <a:sym typeface="Times New Roman"/>
              </a:rPr>
              <a:t>t </a:t>
            </a:r>
            <a:r>
              <a:rPr b="1" lang="en-US" sz="1550">
                <a:solidFill>
                  <a:schemeClr val="dk1"/>
                </a:solidFill>
                <a:latin typeface="Times New Roman"/>
                <a:ea typeface="Times New Roman"/>
                <a:cs typeface="Times New Roman"/>
                <a:sym typeface="Times New Roman"/>
              </a:rPr>
              <a:t>3</a:t>
            </a:r>
            <a:endParaRPr sz="1550">
              <a:solidFill>
                <a:schemeClr val="dk1"/>
              </a:solidFill>
              <a:latin typeface="Times New Roman"/>
              <a:ea typeface="Times New Roman"/>
              <a:cs typeface="Times New Roman"/>
              <a:sym typeface="Times New Roman"/>
            </a:endParaRPr>
          </a:p>
        </p:txBody>
      </p:sp>
      <p:sp>
        <p:nvSpPr>
          <p:cNvPr id="923" name="Google Shape;923;p42"/>
          <p:cNvSpPr txBox="1"/>
          <p:nvPr/>
        </p:nvSpPr>
        <p:spPr>
          <a:xfrm>
            <a:off x="5884140" y="3995525"/>
            <a:ext cx="309880" cy="428625"/>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1" baseline="-25000" i="1" lang="en-US" sz="3975">
                <a:solidFill>
                  <a:schemeClr val="dk1"/>
                </a:solidFill>
                <a:latin typeface="Times New Roman"/>
                <a:ea typeface="Times New Roman"/>
                <a:cs typeface="Times New Roman"/>
                <a:sym typeface="Times New Roman"/>
              </a:rPr>
              <a:t>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924" name="Google Shape;924;p42"/>
          <p:cNvSpPr txBox="1"/>
          <p:nvPr/>
        </p:nvSpPr>
        <p:spPr>
          <a:xfrm>
            <a:off x="6129782" y="4898511"/>
            <a:ext cx="502284"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650">
                <a:solidFill>
                  <a:schemeClr val="dk1"/>
                </a:solidFill>
                <a:latin typeface="Times New Roman"/>
                <a:ea typeface="Times New Roman"/>
                <a:cs typeface="Times New Roman"/>
                <a:sym typeface="Times New Roman"/>
              </a:rPr>
              <a:t>]</a:t>
            </a:r>
            <a:r>
              <a:rPr b="1" i="1" lang="en-US" sz="2650">
                <a:solidFill>
                  <a:schemeClr val="dk1"/>
                </a:solidFill>
                <a:latin typeface="Times New Roman"/>
                <a:ea typeface="Times New Roman"/>
                <a:cs typeface="Times New Roman"/>
                <a:sym typeface="Times New Roman"/>
              </a:rPr>
              <a:t>t	;</a:t>
            </a:r>
            <a:endParaRPr sz="2650">
              <a:solidFill>
                <a:schemeClr val="dk1"/>
              </a:solidFill>
              <a:latin typeface="Times New Roman"/>
              <a:ea typeface="Times New Roman"/>
              <a:cs typeface="Times New Roman"/>
              <a:sym typeface="Times New Roman"/>
            </a:endParaRPr>
          </a:p>
        </p:txBody>
      </p:sp>
      <p:sp>
        <p:nvSpPr>
          <p:cNvPr id="925" name="Google Shape;925;p42"/>
          <p:cNvSpPr txBox="1"/>
          <p:nvPr/>
        </p:nvSpPr>
        <p:spPr>
          <a:xfrm>
            <a:off x="2337311" y="4680567"/>
            <a:ext cx="495300"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650">
                <a:solidFill>
                  <a:schemeClr val="dk1"/>
                </a:solidFill>
                <a:latin typeface="Times New Roman"/>
                <a:ea typeface="Times New Roman"/>
                <a:cs typeface="Times New Roman"/>
                <a:sym typeface="Times New Roman"/>
              </a:rPr>
              <a:t>2</a:t>
            </a:r>
            <a:r>
              <a:rPr b="1" i="1" lang="en-US" sz="2650">
                <a:solidFill>
                  <a:schemeClr val="dk1"/>
                </a:solidFill>
                <a:latin typeface="Times New Roman"/>
                <a:ea typeface="Times New Roman"/>
                <a:cs typeface="Times New Roman"/>
                <a:sym typeface="Times New Roman"/>
              </a:rPr>
              <a:t>(P</a:t>
            </a:r>
            <a:endParaRPr sz="2650">
              <a:solidFill>
                <a:schemeClr val="dk1"/>
              </a:solidFill>
              <a:latin typeface="Times New Roman"/>
              <a:ea typeface="Times New Roman"/>
              <a:cs typeface="Times New Roman"/>
              <a:sym typeface="Times New Roman"/>
            </a:endParaRPr>
          </a:p>
        </p:txBody>
      </p:sp>
      <p:sp>
        <p:nvSpPr>
          <p:cNvPr id="926" name="Google Shape;926;p42"/>
          <p:cNvSpPr txBox="1"/>
          <p:nvPr/>
        </p:nvSpPr>
        <p:spPr>
          <a:xfrm>
            <a:off x="5667247" y="5379854"/>
            <a:ext cx="379095"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927" name="Google Shape;927;p42"/>
          <p:cNvSpPr txBox="1"/>
          <p:nvPr/>
        </p:nvSpPr>
        <p:spPr>
          <a:xfrm>
            <a:off x="5832602" y="4904373"/>
            <a:ext cx="254635"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928" name="Google Shape;928;p42"/>
          <p:cNvSpPr txBox="1"/>
          <p:nvPr/>
        </p:nvSpPr>
        <p:spPr>
          <a:xfrm>
            <a:off x="4548792" y="4904373"/>
            <a:ext cx="630555"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u="sng">
                <a:solidFill>
                  <a:schemeClr val="dk1"/>
                </a:solidFill>
                <a:latin typeface="Times New Roman"/>
                <a:ea typeface="Times New Roman"/>
                <a:cs typeface="Times New Roman"/>
                <a:sym typeface="Times New Roman"/>
              </a:rPr>
              <a:t>k	</a:t>
            </a:r>
            <a:r>
              <a:rPr b="1" lang="en-US" sz="1550">
                <a:solidFill>
                  <a:schemeClr val="dk1"/>
                </a:solidFill>
                <a:latin typeface="Times New Roman"/>
                <a:ea typeface="Times New Roman"/>
                <a:cs typeface="Times New Roman"/>
                <a:sym typeface="Times New Roman"/>
              </a:rPr>
              <a:t>1</a:t>
            </a:r>
            <a:r>
              <a:rPr lang="en-US" sz="1550">
                <a:solidFill>
                  <a:schemeClr val="dk1"/>
                </a:solidFill>
                <a:latin typeface="Noto Sans Symbols"/>
                <a:ea typeface="Noto Sans Symbols"/>
                <a:cs typeface="Noto Sans Symbols"/>
                <a:sym typeface="Noto Sans Symbols"/>
              </a:rPr>
              <a:t>+</a:t>
            </a:r>
            <a:endParaRPr sz="1550">
              <a:solidFill>
                <a:schemeClr val="dk1"/>
              </a:solidFill>
              <a:latin typeface="Noto Sans Symbols"/>
              <a:ea typeface="Noto Sans Symbols"/>
              <a:cs typeface="Noto Sans Symbols"/>
              <a:sym typeface="Noto Sans Symbols"/>
            </a:endParaRPr>
          </a:p>
        </p:txBody>
      </p:sp>
      <p:sp>
        <p:nvSpPr>
          <p:cNvPr id="929" name="Google Shape;929;p42"/>
          <p:cNvSpPr txBox="1"/>
          <p:nvPr/>
        </p:nvSpPr>
        <p:spPr>
          <a:xfrm>
            <a:off x="3128260" y="5379854"/>
            <a:ext cx="1967864"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2	</a:t>
            </a: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930" name="Google Shape;930;p42"/>
          <p:cNvSpPr txBox="1"/>
          <p:nvPr/>
        </p:nvSpPr>
        <p:spPr>
          <a:xfrm>
            <a:off x="3673089" y="4904373"/>
            <a:ext cx="379095"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931" name="Google Shape;931;p42"/>
          <p:cNvSpPr txBox="1"/>
          <p:nvPr/>
        </p:nvSpPr>
        <p:spPr>
          <a:xfrm>
            <a:off x="2793748" y="4904373"/>
            <a:ext cx="367030"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932" name="Google Shape;932;p42"/>
          <p:cNvSpPr txBox="1"/>
          <p:nvPr/>
        </p:nvSpPr>
        <p:spPr>
          <a:xfrm>
            <a:off x="8726687" y="4303149"/>
            <a:ext cx="379730"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933" name="Google Shape;933;p42"/>
          <p:cNvSpPr txBox="1"/>
          <p:nvPr/>
        </p:nvSpPr>
        <p:spPr>
          <a:xfrm>
            <a:off x="7693405" y="4303149"/>
            <a:ext cx="379730"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934" name="Google Shape;934;p42"/>
          <p:cNvSpPr txBox="1"/>
          <p:nvPr/>
        </p:nvSpPr>
        <p:spPr>
          <a:xfrm>
            <a:off x="6022335" y="4303149"/>
            <a:ext cx="379095"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2</a:t>
            </a:r>
            <a:endParaRPr sz="1550">
              <a:solidFill>
                <a:schemeClr val="dk1"/>
              </a:solidFill>
              <a:latin typeface="Times New Roman"/>
              <a:ea typeface="Times New Roman"/>
              <a:cs typeface="Times New Roman"/>
              <a:sym typeface="Times New Roman"/>
            </a:endParaRPr>
          </a:p>
        </p:txBody>
      </p:sp>
      <p:sp>
        <p:nvSpPr>
          <p:cNvPr id="935" name="Google Shape;935;p42"/>
          <p:cNvSpPr txBox="1"/>
          <p:nvPr/>
        </p:nvSpPr>
        <p:spPr>
          <a:xfrm>
            <a:off x="5687803" y="3828413"/>
            <a:ext cx="1264285"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 </a:t>
            </a:r>
            <a:r>
              <a:rPr b="1" lang="en-US" sz="1550">
                <a:solidFill>
                  <a:schemeClr val="dk1"/>
                </a:solidFill>
                <a:latin typeface="Times New Roman"/>
                <a:ea typeface="Times New Roman"/>
                <a:cs typeface="Times New Roman"/>
                <a:sym typeface="Times New Roman"/>
              </a:rPr>
              <a:t>2	</a:t>
            </a: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936" name="Google Shape;936;p42"/>
          <p:cNvSpPr txBox="1"/>
          <p:nvPr/>
        </p:nvSpPr>
        <p:spPr>
          <a:xfrm>
            <a:off x="4315443" y="4046352"/>
            <a:ext cx="367030"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937" name="Google Shape;937;p42"/>
          <p:cNvSpPr txBox="1"/>
          <p:nvPr/>
        </p:nvSpPr>
        <p:spPr>
          <a:xfrm>
            <a:off x="3430753" y="4046352"/>
            <a:ext cx="367030"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938" name="Google Shape;938;p42"/>
          <p:cNvSpPr txBox="1"/>
          <p:nvPr/>
        </p:nvSpPr>
        <p:spPr>
          <a:xfrm>
            <a:off x="2146024" y="4046352"/>
            <a:ext cx="365760" cy="2609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b="1" i="1" lang="en-US" sz="1550">
                <a:solidFill>
                  <a:schemeClr val="dk1"/>
                </a:solidFill>
                <a:latin typeface="Times New Roman"/>
                <a:ea typeface="Times New Roman"/>
                <a:cs typeface="Times New Roman"/>
                <a:sym typeface="Times New Roman"/>
              </a:rPr>
              <a:t>k </a:t>
            </a:r>
            <a:r>
              <a:rPr lang="en-US" sz="1550">
                <a:solidFill>
                  <a:schemeClr val="dk1"/>
                </a:solidFill>
                <a:latin typeface="Noto Sans Symbols"/>
                <a:ea typeface="Noto Sans Symbols"/>
                <a:cs typeface="Noto Sans Symbols"/>
                <a:sym typeface="Noto Sans Symbols"/>
              </a:rPr>
              <a:t>+</a:t>
            </a:r>
            <a:r>
              <a:rPr b="1" lang="en-US" sz="1550">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939" name="Google Shape;939;p42"/>
          <p:cNvSpPr txBox="1"/>
          <p:nvPr/>
        </p:nvSpPr>
        <p:spPr>
          <a:xfrm>
            <a:off x="5223002" y="4898511"/>
            <a:ext cx="210185"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650">
                <a:solidFill>
                  <a:schemeClr val="dk1"/>
                </a:solidFill>
                <a:latin typeface="Noto Sans Symbols"/>
                <a:ea typeface="Noto Sans Symbols"/>
                <a:cs typeface="Noto Sans Symbols"/>
                <a:sym typeface="Noto Sans Symbols"/>
              </a:rPr>
              <a:t>+</a:t>
            </a:r>
            <a:endParaRPr sz="2650">
              <a:solidFill>
                <a:schemeClr val="dk1"/>
              </a:solidFill>
              <a:latin typeface="Noto Sans Symbols"/>
              <a:ea typeface="Noto Sans Symbols"/>
              <a:cs typeface="Noto Sans Symbols"/>
              <a:sym typeface="Noto Sans Symbols"/>
            </a:endParaRPr>
          </a:p>
        </p:txBody>
      </p:sp>
      <p:sp>
        <p:nvSpPr>
          <p:cNvPr id="940" name="Google Shape;940;p42"/>
          <p:cNvSpPr txBox="1"/>
          <p:nvPr/>
        </p:nvSpPr>
        <p:spPr>
          <a:xfrm>
            <a:off x="4281921" y="4898511"/>
            <a:ext cx="210185"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650">
                <a:solidFill>
                  <a:schemeClr val="dk1"/>
                </a:solidFill>
                <a:latin typeface="Noto Sans Symbols"/>
                <a:ea typeface="Noto Sans Symbols"/>
                <a:cs typeface="Noto Sans Symbols"/>
                <a:sym typeface="Noto Sans Symbols"/>
              </a:rPr>
              <a:t>+</a:t>
            </a:r>
            <a:endParaRPr sz="2650">
              <a:solidFill>
                <a:schemeClr val="dk1"/>
              </a:solidFill>
              <a:latin typeface="Noto Sans Symbols"/>
              <a:ea typeface="Noto Sans Symbols"/>
              <a:cs typeface="Noto Sans Symbols"/>
              <a:sym typeface="Noto Sans Symbols"/>
            </a:endParaRPr>
          </a:p>
        </p:txBody>
      </p:sp>
      <p:sp>
        <p:nvSpPr>
          <p:cNvPr id="941" name="Google Shape;941;p42"/>
          <p:cNvSpPr txBox="1"/>
          <p:nvPr/>
        </p:nvSpPr>
        <p:spPr>
          <a:xfrm>
            <a:off x="3221993" y="4680567"/>
            <a:ext cx="490220" cy="428625"/>
          </a:xfrm>
          <a:prstGeom prst="rect">
            <a:avLst/>
          </a:prstGeom>
          <a:noFill/>
          <a:ln>
            <a:noFill/>
          </a:ln>
        </p:spPr>
        <p:txBody>
          <a:bodyPr anchorCtr="0" anchor="t" bIns="0" lIns="0" spcFirstLastPara="1" rIns="0" wrap="square" tIns="12050">
            <a:spAutoFit/>
          </a:bodyPr>
          <a:lstStyle/>
          <a:p>
            <a:pPr indent="-272415" lvl="0" marL="284480" marR="0" rtl="0" algn="l">
              <a:lnSpc>
                <a:spcPct val="100000"/>
              </a:lnSpc>
              <a:spcBef>
                <a:spcPts val="0"/>
              </a:spcBef>
              <a:spcAft>
                <a:spcPts val="0"/>
              </a:spcAft>
              <a:buClr>
                <a:schemeClr val="dk1"/>
              </a:buClr>
              <a:buSzPts val="2650"/>
              <a:buFont typeface="Noto Sans Symbols"/>
              <a:buChar char="−"/>
            </a:pPr>
            <a:r>
              <a:rPr b="1" i="1" lang="en-US" sz="2650">
                <a:solidFill>
                  <a:schemeClr val="dk1"/>
                </a:solidFill>
                <a:latin typeface="Times New Roman"/>
                <a:ea typeface="Times New Roman"/>
                <a:cs typeface="Times New Roman"/>
                <a:sym typeface="Times New Roman"/>
              </a:rPr>
              <a:t>P</a:t>
            </a:r>
            <a:endParaRPr sz="2650">
              <a:solidFill>
                <a:schemeClr val="dk1"/>
              </a:solidFill>
              <a:latin typeface="Times New Roman"/>
              <a:ea typeface="Times New Roman"/>
              <a:cs typeface="Times New Roman"/>
              <a:sym typeface="Times New Roman"/>
            </a:endParaRPr>
          </a:p>
        </p:txBody>
      </p:sp>
      <p:sp>
        <p:nvSpPr>
          <p:cNvPr id="942" name="Google Shape;942;p42"/>
          <p:cNvSpPr txBox="1"/>
          <p:nvPr/>
        </p:nvSpPr>
        <p:spPr>
          <a:xfrm>
            <a:off x="1950972" y="4898511"/>
            <a:ext cx="372110"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650">
                <a:solidFill>
                  <a:schemeClr val="dk1"/>
                </a:solidFill>
                <a:latin typeface="Noto Sans Symbols"/>
                <a:ea typeface="Noto Sans Symbols"/>
                <a:cs typeface="Noto Sans Symbols"/>
                <a:sym typeface="Noto Sans Symbols"/>
              </a:rPr>
              <a:t>+</a:t>
            </a:r>
            <a:r>
              <a:rPr lang="en-US" sz="2650">
                <a:solidFill>
                  <a:schemeClr val="dk1"/>
                </a:solidFill>
                <a:latin typeface="Times New Roman"/>
                <a:ea typeface="Times New Roman"/>
                <a:cs typeface="Times New Roman"/>
                <a:sym typeface="Times New Roman"/>
              </a:rPr>
              <a:t> </a:t>
            </a:r>
            <a:r>
              <a:rPr b="1" lang="en-US" sz="2650">
                <a:solidFill>
                  <a:schemeClr val="dk1"/>
                </a:solidFill>
                <a:latin typeface="Times New Roman"/>
                <a:ea typeface="Times New Roman"/>
                <a:cs typeface="Times New Roman"/>
                <a:sym typeface="Times New Roman"/>
              </a:rPr>
              <a:t>[</a:t>
            </a:r>
            <a:endParaRPr sz="2650">
              <a:solidFill>
                <a:schemeClr val="dk1"/>
              </a:solidFill>
              <a:latin typeface="Times New Roman"/>
              <a:ea typeface="Times New Roman"/>
              <a:cs typeface="Times New Roman"/>
              <a:sym typeface="Times New Roman"/>
            </a:endParaRPr>
          </a:p>
        </p:txBody>
      </p:sp>
      <p:sp>
        <p:nvSpPr>
          <p:cNvPr id="943" name="Google Shape;943;p42"/>
          <p:cNvSpPr txBox="1"/>
          <p:nvPr/>
        </p:nvSpPr>
        <p:spPr>
          <a:xfrm>
            <a:off x="8263141" y="3688446"/>
            <a:ext cx="1313815" cy="428625"/>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aseline="-25000" lang="en-US" sz="3975">
                <a:solidFill>
                  <a:schemeClr val="dk1"/>
                </a:solidFill>
                <a:latin typeface="Noto Sans Symbols"/>
                <a:ea typeface="Noto Sans Symbols"/>
                <a:cs typeface="Noto Sans Symbols"/>
                <a:sym typeface="Noto Sans Symbols"/>
              </a:rPr>
              <a:t>−</a:t>
            </a:r>
            <a:r>
              <a:rPr baseline="-25000" lang="en-US" sz="3975">
                <a:solidFill>
                  <a:schemeClr val="dk1"/>
                </a:solidFill>
                <a:latin typeface="Times New Roman"/>
                <a:ea typeface="Times New Roman"/>
                <a:cs typeface="Times New Roman"/>
                <a:sym typeface="Times New Roman"/>
              </a:rPr>
              <a:t> </a:t>
            </a:r>
            <a:r>
              <a:rPr b="1" i="1" lang="en-US" sz="1550" u="sng">
                <a:solidFill>
                  <a:schemeClr val="dk1"/>
                </a:solidFill>
                <a:latin typeface="Times New Roman"/>
                <a:ea typeface="Times New Roman"/>
                <a:cs typeface="Times New Roman"/>
                <a:sym typeface="Times New Roman"/>
              </a:rPr>
              <a:t> 	k </a:t>
            </a:r>
            <a:r>
              <a:rPr lang="en-US" sz="1550" u="sng">
                <a:solidFill>
                  <a:schemeClr val="dk1"/>
                </a:solidFill>
                <a:latin typeface="Noto Sans Symbols"/>
                <a:ea typeface="Noto Sans Symbols"/>
                <a:cs typeface="Noto Sans Symbols"/>
                <a:sym typeface="Noto Sans Symbols"/>
              </a:rPr>
              <a:t>+</a:t>
            </a:r>
            <a:r>
              <a:rPr lang="en-US" sz="1550" u="sng">
                <a:solidFill>
                  <a:schemeClr val="dk1"/>
                </a:solidFill>
                <a:latin typeface="Times New Roman"/>
                <a:ea typeface="Times New Roman"/>
                <a:cs typeface="Times New Roman"/>
                <a:sym typeface="Times New Roman"/>
              </a:rPr>
              <a:t> </a:t>
            </a:r>
            <a:r>
              <a:rPr b="1" lang="en-US" sz="1550" u="sng">
                <a:solidFill>
                  <a:schemeClr val="dk1"/>
                </a:solidFill>
                <a:latin typeface="Times New Roman"/>
                <a:ea typeface="Times New Roman"/>
                <a:cs typeface="Times New Roman"/>
                <a:sym typeface="Times New Roman"/>
              </a:rPr>
              <a:t>2 </a:t>
            </a:r>
            <a:r>
              <a:rPr b="1" baseline="-25000" lang="en-US" sz="3975">
                <a:solidFill>
                  <a:schemeClr val="dk1"/>
                </a:solidFill>
                <a:latin typeface="Times New Roman"/>
                <a:ea typeface="Times New Roman"/>
                <a:cs typeface="Times New Roman"/>
                <a:sym typeface="Times New Roman"/>
              </a:rPr>
              <a:t>]</a:t>
            </a:r>
            <a:r>
              <a:rPr b="1" baseline="-25000" i="1" lang="en-US" sz="3975">
                <a:solidFill>
                  <a:schemeClr val="dk1"/>
                </a:solidFill>
                <a:latin typeface="Times New Roman"/>
                <a:ea typeface="Times New Roman"/>
                <a:cs typeface="Times New Roman"/>
                <a:sym typeface="Times New Roman"/>
              </a:rPr>
              <a:t>t </a:t>
            </a:r>
            <a:r>
              <a:rPr b="1" baseline="-25000" lang="en-US" sz="2325">
                <a:solidFill>
                  <a:schemeClr val="dk1"/>
                </a:solidFill>
                <a:latin typeface="Times New Roman"/>
                <a:ea typeface="Times New Roman"/>
                <a:cs typeface="Times New Roman"/>
                <a:sym typeface="Times New Roman"/>
              </a:rPr>
              <a:t>2</a:t>
            </a:r>
            <a:endParaRPr baseline="-25000" sz="2325">
              <a:solidFill>
                <a:schemeClr val="dk1"/>
              </a:solidFill>
              <a:latin typeface="Times New Roman"/>
              <a:ea typeface="Times New Roman"/>
              <a:cs typeface="Times New Roman"/>
              <a:sym typeface="Times New Roman"/>
            </a:endParaRPr>
          </a:p>
        </p:txBody>
      </p:sp>
      <p:sp>
        <p:nvSpPr>
          <p:cNvPr id="944" name="Google Shape;944;p42"/>
          <p:cNvSpPr txBox="1"/>
          <p:nvPr/>
        </p:nvSpPr>
        <p:spPr>
          <a:xfrm>
            <a:off x="7150607" y="3688446"/>
            <a:ext cx="1073150" cy="428625"/>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aseline="-25000" lang="en-US" sz="3975">
                <a:solidFill>
                  <a:schemeClr val="dk1"/>
                </a:solidFill>
                <a:latin typeface="Noto Sans Symbols"/>
                <a:ea typeface="Noto Sans Symbols"/>
                <a:cs typeface="Noto Sans Symbols"/>
                <a:sym typeface="Noto Sans Symbols"/>
              </a:rPr>
              <a:t>−</a:t>
            </a:r>
            <a:r>
              <a:rPr baseline="-25000" lang="en-US" sz="3975">
                <a:solidFill>
                  <a:schemeClr val="dk1"/>
                </a:solidFill>
                <a:latin typeface="Times New Roman"/>
                <a:ea typeface="Times New Roman"/>
                <a:cs typeface="Times New Roman"/>
                <a:sym typeface="Times New Roman"/>
              </a:rPr>
              <a:t> </a:t>
            </a:r>
            <a:r>
              <a:rPr b="1" i="1" lang="en-US" sz="1550" u="sng">
                <a:solidFill>
                  <a:schemeClr val="dk1"/>
                </a:solidFill>
                <a:latin typeface="Times New Roman"/>
                <a:ea typeface="Times New Roman"/>
                <a:cs typeface="Times New Roman"/>
                <a:sym typeface="Times New Roman"/>
              </a:rPr>
              <a:t> 	k </a:t>
            </a:r>
            <a:r>
              <a:rPr lang="en-US" sz="1550" u="sng">
                <a:solidFill>
                  <a:schemeClr val="dk1"/>
                </a:solidFill>
                <a:latin typeface="Noto Sans Symbols"/>
                <a:ea typeface="Noto Sans Symbols"/>
                <a:cs typeface="Noto Sans Symbols"/>
                <a:sym typeface="Noto Sans Symbols"/>
              </a:rPr>
              <a:t>+</a:t>
            </a:r>
            <a:r>
              <a:rPr b="1" lang="en-US" sz="1550" u="sng">
                <a:solidFill>
                  <a:schemeClr val="dk1"/>
                </a:solidFill>
                <a:latin typeface="Times New Roman"/>
                <a:ea typeface="Times New Roman"/>
                <a:cs typeface="Times New Roman"/>
                <a:sym typeface="Times New Roman"/>
              </a:rPr>
              <a:t>1</a:t>
            </a:r>
            <a:endParaRPr sz="1550">
              <a:solidFill>
                <a:schemeClr val="dk1"/>
              </a:solidFill>
              <a:latin typeface="Times New Roman"/>
              <a:ea typeface="Times New Roman"/>
              <a:cs typeface="Times New Roman"/>
              <a:sym typeface="Times New Roman"/>
            </a:endParaRPr>
          </a:p>
        </p:txBody>
      </p:sp>
      <p:sp>
        <p:nvSpPr>
          <p:cNvPr id="945" name="Google Shape;945;p42"/>
          <p:cNvSpPr txBox="1"/>
          <p:nvPr/>
        </p:nvSpPr>
        <p:spPr>
          <a:xfrm>
            <a:off x="5205963" y="3604614"/>
            <a:ext cx="2801620" cy="428625"/>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1" lang="en-US" sz="2650" u="sng">
                <a:solidFill>
                  <a:schemeClr val="dk1"/>
                </a:solidFill>
                <a:latin typeface="Times New Roman"/>
                <a:ea typeface="Times New Roman"/>
                <a:cs typeface="Times New Roman"/>
                <a:sym typeface="Times New Roman"/>
              </a:rPr>
              <a:t>3</a:t>
            </a:r>
            <a:r>
              <a:rPr b="1" i="1" lang="en-US" sz="2650" u="sng">
                <a:solidFill>
                  <a:schemeClr val="dk1"/>
                </a:solidFill>
                <a:latin typeface="Times New Roman"/>
                <a:ea typeface="Times New Roman"/>
                <a:cs typeface="Times New Roman"/>
                <a:sym typeface="Times New Roman"/>
              </a:rPr>
              <a:t>(P	</a:t>
            </a:r>
            <a:r>
              <a:rPr lang="en-US" sz="2650" u="sng">
                <a:solidFill>
                  <a:schemeClr val="dk1"/>
                </a:solidFill>
                <a:latin typeface="Noto Sans Symbols"/>
                <a:ea typeface="Noto Sans Symbols"/>
                <a:cs typeface="Noto Sans Symbols"/>
                <a:sym typeface="Noto Sans Symbols"/>
              </a:rPr>
              <a:t>−</a:t>
            </a:r>
            <a:r>
              <a:rPr lang="en-US" sz="2650" u="sng">
                <a:solidFill>
                  <a:schemeClr val="dk1"/>
                </a:solidFill>
                <a:latin typeface="Times New Roman"/>
                <a:ea typeface="Times New Roman"/>
                <a:cs typeface="Times New Roman"/>
                <a:sym typeface="Times New Roman"/>
              </a:rPr>
              <a:t> </a:t>
            </a:r>
            <a:r>
              <a:rPr b="1" i="1" lang="en-US" sz="2650" u="sng">
                <a:solidFill>
                  <a:schemeClr val="dk1"/>
                </a:solidFill>
                <a:latin typeface="Times New Roman"/>
                <a:ea typeface="Times New Roman"/>
                <a:cs typeface="Times New Roman"/>
                <a:sym typeface="Times New Roman"/>
              </a:rPr>
              <a:t>P	)</a:t>
            </a:r>
            <a:r>
              <a:rPr b="1" i="1" lang="en-US" sz="2650">
                <a:solidFill>
                  <a:schemeClr val="dk1"/>
                </a:solidFill>
                <a:latin typeface="Times New Roman"/>
                <a:ea typeface="Times New Roman"/>
                <a:cs typeface="Times New Roman"/>
                <a:sym typeface="Times New Roman"/>
              </a:rPr>
              <a:t>	</a:t>
            </a:r>
            <a:r>
              <a:rPr b="1" lang="en-US" sz="2650">
                <a:solidFill>
                  <a:schemeClr val="dk1"/>
                </a:solidFill>
                <a:latin typeface="Times New Roman"/>
                <a:ea typeface="Times New Roman"/>
                <a:cs typeface="Times New Roman"/>
                <a:sym typeface="Times New Roman"/>
              </a:rPr>
              <a:t>2</a:t>
            </a:r>
            <a:r>
              <a:rPr b="1" i="1" lang="en-US" sz="2650">
                <a:solidFill>
                  <a:schemeClr val="dk1"/>
                </a:solidFill>
                <a:latin typeface="Times New Roman"/>
                <a:ea typeface="Times New Roman"/>
                <a:cs typeface="Times New Roman"/>
                <a:sym typeface="Times New Roman"/>
              </a:rPr>
              <a:t>P</a:t>
            </a:r>
            <a:r>
              <a:rPr b="1" baseline="30000" i="1" lang="en-US" sz="3975">
                <a:solidFill>
                  <a:schemeClr val="dk1"/>
                </a:solidFill>
                <a:latin typeface="Times New Roman"/>
                <a:ea typeface="Times New Roman"/>
                <a:cs typeface="Times New Roman"/>
                <a:sym typeface="Times New Roman"/>
              </a:rPr>
              <a:t>'</a:t>
            </a:r>
            <a:endParaRPr baseline="30000" sz="3975">
              <a:solidFill>
                <a:schemeClr val="dk1"/>
              </a:solidFill>
              <a:latin typeface="Times New Roman"/>
              <a:ea typeface="Times New Roman"/>
              <a:cs typeface="Times New Roman"/>
              <a:sym typeface="Times New Roman"/>
            </a:endParaRPr>
          </a:p>
        </p:txBody>
      </p:sp>
      <p:sp>
        <p:nvSpPr>
          <p:cNvPr id="946" name="Google Shape;946;p42"/>
          <p:cNvSpPr txBox="1"/>
          <p:nvPr/>
        </p:nvSpPr>
        <p:spPr>
          <a:xfrm>
            <a:off x="4669020" y="3822627"/>
            <a:ext cx="548005"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i="1" lang="en-US" sz="2650">
                <a:solidFill>
                  <a:schemeClr val="dk1"/>
                </a:solidFill>
                <a:latin typeface="Times New Roman"/>
                <a:ea typeface="Times New Roman"/>
                <a:cs typeface="Times New Roman"/>
                <a:sym typeface="Times New Roman"/>
              </a:rPr>
              <a:t>t </a:t>
            </a:r>
            <a:r>
              <a:rPr lang="en-US" sz="2650">
                <a:solidFill>
                  <a:schemeClr val="dk1"/>
                </a:solidFill>
                <a:latin typeface="Noto Sans Symbols"/>
                <a:ea typeface="Noto Sans Symbols"/>
                <a:cs typeface="Noto Sans Symbols"/>
                <a:sym typeface="Noto Sans Symbols"/>
              </a:rPr>
              <a:t>+</a:t>
            </a:r>
            <a:r>
              <a:rPr lang="en-US" sz="2650">
                <a:solidFill>
                  <a:schemeClr val="dk1"/>
                </a:solidFill>
                <a:latin typeface="Times New Roman"/>
                <a:ea typeface="Times New Roman"/>
                <a:cs typeface="Times New Roman"/>
                <a:sym typeface="Times New Roman"/>
              </a:rPr>
              <a:t> </a:t>
            </a:r>
            <a:r>
              <a:rPr b="1" lang="en-US" sz="2650">
                <a:solidFill>
                  <a:schemeClr val="dk1"/>
                </a:solidFill>
                <a:latin typeface="Times New Roman"/>
                <a:ea typeface="Times New Roman"/>
                <a:cs typeface="Times New Roman"/>
                <a:sym typeface="Times New Roman"/>
              </a:rPr>
              <a:t>[</a:t>
            </a:r>
            <a:endParaRPr sz="2650">
              <a:solidFill>
                <a:schemeClr val="dk1"/>
              </a:solidFill>
              <a:latin typeface="Times New Roman"/>
              <a:ea typeface="Times New Roman"/>
              <a:cs typeface="Times New Roman"/>
              <a:sym typeface="Times New Roman"/>
            </a:endParaRPr>
          </a:p>
        </p:txBody>
      </p:sp>
      <p:sp>
        <p:nvSpPr>
          <p:cNvPr id="947" name="Google Shape;947;p42"/>
          <p:cNvSpPr txBox="1"/>
          <p:nvPr/>
        </p:nvSpPr>
        <p:spPr>
          <a:xfrm>
            <a:off x="2514811" y="3822559"/>
            <a:ext cx="1852295"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650">
                <a:solidFill>
                  <a:schemeClr val="dk1"/>
                </a:solidFill>
                <a:latin typeface="Times New Roman"/>
                <a:ea typeface="Times New Roman"/>
                <a:cs typeface="Times New Roman"/>
                <a:sym typeface="Times New Roman"/>
              </a:rPr>
              <a:t>(</a:t>
            </a:r>
            <a:r>
              <a:rPr b="1" i="1" lang="en-US" sz="2650">
                <a:solidFill>
                  <a:schemeClr val="dk1"/>
                </a:solidFill>
                <a:latin typeface="Times New Roman"/>
                <a:ea typeface="Times New Roman"/>
                <a:cs typeface="Times New Roman"/>
                <a:sym typeface="Times New Roman"/>
              </a:rPr>
              <a:t>t </a:t>
            </a:r>
            <a:r>
              <a:rPr b="1" lang="en-US" sz="2650">
                <a:solidFill>
                  <a:schemeClr val="dk1"/>
                </a:solidFill>
                <a:latin typeface="Times New Roman"/>
                <a:ea typeface="Times New Roman"/>
                <a:cs typeface="Times New Roman"/>
                <a:sym typeface="Times New Roman"/>
              </a:rPr>
              <a:t>) </a:t>
            </a:r>
            <a:r>
              <a:rPr lang="en-US" sz="2650">
                <a:solidFill>
                  <a:schemeClr val="dk1"/>
                </a:solidFill>
                <a:latin typeface="Noto Sans Symbols"/>
                <a:ea typeface="Noto Sans Symbols"/>
                <a:cs typeface="Noto Sans Symbols"/>
                <a:sym typeface="Noto Sans Symbols"/>
              </a:rPr>
              <a:t>=</a:t>
            </a:r>
            <a:r>
              <a:rPr lang="en-US" sz="2650">
                <a:solidFill>
                  <a:schemeClr val="dk1"/>
                </a:solidFill>
                <a:latin typeface="Times New Roman"/>
                <a:ea typeface="Times New Roman"/>
                <a:cs typeface="Times New Roman"/>
                <a:sym typeface="Times New Roman"/>
              </a:rPr>
              <a:t> </a:t>
            </a:r>
            <a:r>
              <a:rPr b="1" i="1" lang="en-US" sz="2650">
                <a:solidFill>
                  <a:schemeClr val="dk1"/>
                </a:solidFill>
                <a:latin typeface="Times New Roman"/>
                <a:ea typeface="Times New Roman"/>
                <a:cs typeface="Times New Roman"/>
                <a:sym typeface="Times New Roman"/>
              </a:rPr>
              <a:t>P	</a:t>
            </a:r>
            <a:r>
              <a:rPr lang="en-US" sz="2650">
                <a:solidFill>
                  <a:schemeClr val="dk1"/>
                </a:solidFill>
                <a:latin typeface="Noto Sans Symbols"/>
                <a:ea typeface="Noto Sans Symbols"/>
                <a:cs typeface="Noto Sans Symbols"/>
                <a:sym typeface="Noto Sans Symbols"/>
              </a:rPr>
              <a:t>+</a:t>
            </a:r>
            <a:r>
              <a:rPr lang="en-US" sz="2650">
                <a:solidFill>
                  <a:schemeClr val="dk1"/>
                </a:solidFill>
                <a:latin typeface="Times New Roman"/>
                <a:ea typeface="Times New Roman"/>
                <a:cs typeface="Times New Roman"/>
                <a:sym typeface="Times New Roman"/>
              </a:rPr>
              <a:t> </a:t>
            </a:r>
            <a:r>
              <a:rPr b="1" i="1" lang="en-US" sz="2650">
                <a:solidFill>
                  <a:schemeClr val="dk1"/>
                </a:solidFill>
                <a:latin typeface="Times New Roman"/>
                <a:ea typeface="Times New Roman"/>
                <a:cs typeface="Times New Roman"/>
                <a:sym typeface="Times New Roman"/>
              </a:rPr>
              <a:t>P</a:t>
            </a:r>
            <a:endParaRPr sz="2650">
              <a:solidFill>
                <a:schemeClr val="dk1"/>
              </a:solidFill>
              <a:latin typeface="Times New Roman"/>
              <a:ea typeface="Times New Roman"/>
              <a:cs typeface="Times New Roman"/>
              <a:sym typeface="Times New Roman"/>
            </a:endParaRPr>
          </a:p>
        </p:txBody>
      </p:sp>
      <p:sp>
        <p:nvSpPr>
          <p:cNvPr id="948" name="Google Shape;948;p42"/>
          <p:cNvSpPr txBox="1"/>
          <p:nvPr/>
        </p:nvSpPr>
        <p:spPr>
          <a:xfrm>
            <a:off x="536701" y="1320038"/>
            <a:ext cx="261366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99"/>
                </a:solidFill>
                <a:latin typeface="Arial"/>
                <a:ea typeface="Arial"/>
                <a:cs typeface="Arial"/>
                <a:sym typeface="Arial"/>
              </a:rPr>
              <a:t>For first segment:</a:t>
            </a:r>
            <a:endParaRPr sz="2400">
              <a:solidFill>
                <a:schemeClr val="dk1"/>
              </a:solidFill>
              <a:latin typeface="Arial"/>
              <a:ea typeface="Arial"/>
              <a:cs typeface="Arial"/>
              <a:sym typeface="Arial"/>
            </a:endParaRPr>
          </a:p>
        </p:txBody>
      </p:sp>
      <p:sp>
        <p:nvSpPr>
          <p:cNvPr id="949" name="Google Shape;949;p42"/>
          <p:cNvSpPr txBox="1"/>
          <p:nvPr/>
        </p:nvSpPr>
        <p:spPr>
          <a:xfrm>
            <a:off x="536701" y="3466591"/>
            <a:ext cx="16649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99"/>
                </a:solidFill>
                <a:latin typeface="Arial"/>
                <a:ea typeface="Arial"/>
                <a:cs typeface="Arial"/>
                <a:sym typeface="Arial"/>
              </a:rPr>
              <a:t>For second</a:t>
            </a:r>
            <a:endParaRPr sz="2400">
              <a:solidFill>
                <a:schemeClr val="dk1"/>
              </a:solidFill>
              <a:latin typeface="Arial"/>
              <a:ea typeface="Arial"/>
              <a:cs typeface="Arial"/>
              <a:sym typeface="Arial"/>
            </a:endParaRPr>
          </a:p>
        </p:txBody>
      </p:sp>
      <p:sp>
        <p:nvSpPr>
          <p:cNvPr id="950" name="Google Shape;950;p42"/>
          <p:cNvSpPr txBox="1"/>
          <p:nvPr/>
        </p:nvSpPr>
        <p:spPr>
          <a:xfrm>
            <a:off x="536701" y="3801231"/>
            <a:ext cx="1661160" cy="42862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400">
                <a:solidFill>
                  <a:srgbClr val="FFFF99"/>
                </a:solidFill>
                <a:latin typeface="Arial"/>
                <a:ea typeface="Arial"/>
                <a:cs typeface="Arial"/>
                <a:sym typeface="Arial"/>
              </a:rPr>
              <a:t>segment: </a:t>
            </a:r>
            <a:r>
              <a:rPr b="1" baseline="-25000" i="1" lang="en-US" sz="3975">
                <a:solidFill>
                  <a:schemeClr val="dk1"/>
                </a:solidFill>
                <a:latin typeface="Times New Roman"/>
                <a:ea typeface="Times New Roman"/>
                <a:cs typeface="Times New Roman"/>
                <a:sym typeface="Times New Roman"/>
              </a:rPr>
              <a:t>P</a:t>
            </a:r>
            <a:endParaRPr baseline="-25000" sz="3975">
              <a:solidFill>
                <a:schemeClr val="dk1"/>
              </a:solidFill>
              <a:latin typeface="Times New Roman"/>
              <a:ea typeface="Times New Roman"/>
              <a:cs typeface="Times New Roman"/>
              <a:sym typeface="Times New Roman"/>
            </a:endParaRPr>
          </a:p>
        </p:txBody>
      </p:sp>
      <p:pic>
        <p:nvPicPr>
          <p:cNvPr id="951" name="Google Shape;951;p42"/>
          <p:cNvPicPr preferRelativeResize="0"/>
          <p:nvPr/>
        </p:nvPicPr>
        <p:blipFill rotWithShape="1">
          <a:blip r:embed="rId3">
            <a:alphaModFix/>
          </a:blip>
          <a:srcRect b="0" l="0" r="0" t="0"/>
          <a:stretch/>
        </p:blipFill>
        <p:spPr>
          <a:xfrm>
            <a:off x="1417319" y="6026658"/>
            <a:ext cx="8183880" cy="823722"/>
          </a:xfrm>
          <a:prstGeom prst="rect">
            <a:avLst/>
          </a:prstGeom>
          <a:noFill/>
          <a:ln>
            <a:noFill/>
          </a:ln>
        </p:spPr>
      </p:pic>
      <p:sp>
        <p:nvSpPr>
          <p:cNvPr id="952" name="Google Shape;952;p42"/>
          <p:cNvSpPr txBox="1"/>
          <p:nvPr/>
        </p:nvSpPr>
        <p:spPr>
          <a:xfrm>
            <a:off x="774445" y="5727446"/>
            <a:ext cx="4759325"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Curvature Continuity ensured as:</a:t>
            </a:r>
            <a:endParaRPr sz="2000">
              <a:solidFill>
                <a:schemeClr val="dk1"/>
              </a:solidFill>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43"/>
          <p:cNvSpPr/>
          <p:nvPr/>
        </p:nvSpPr>
        <p:spPr>
          <a:xfrm>
            <a:off x="697230" y="1617725"/>
            <a:ext cx="7231380" cy="3813810"/>
          </a:xfrm>
          <a:custGeom>
            <a:rect b="b" l="l" r="r" t="t"/>
            <a:pathLst>
              <a:path extrusionOk="0" h="3813810" w="7231380">
                <a:moveTo>
                  <a:pt x="7231380" y="3813810"/>
                </a:moveTo>
                <a:lnTo>
                  <a:pt x="7231380" y="0"/>
                </a:lnTo>
                <a:lnTo>
                  <a:pt x="0" y="0"/>
                </a:lnTo>
                <a:lnTo>
                  <a:pt x="0" y="3813810"/>
                </a:lnTo>
                <a:lnTo>
                  <a:pt x="7231380" y="381381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8" name="Google Shape;958;p43"/>
          <p:cNvSpPr txBox="1"/>
          <p:nvPr/>
        </p:nvSpPr>
        <p:spPr>
          <a:xfrm>
            <a:off x="7675880" y="3297476"/>
            <a:ext cx="186690" cy="5295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959" name="Google Shape;959;p43"/>
          <p:cNvSpPr txBox="1"/>
          <p:nvPr/>
        </p:nvSpPr>
        <p:spPr>
          <a:xfrm>
            <a:off x="7675880" y="2895158"/>
            <a:ext cx="186690" cy="5295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960" name="Google Shape;960;p43"/>
          <p:cNvSpPr txBox="1"/>
          <p:nvPr/>
        </p:nvSpPr>
        <p:spPr>
          <a:xfrm>
            <a:off x="6616678" y="4510685"/>
            <a:ext cx="1245870" cy="5295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961" name="Google Shape;961;p43"/>
          <p:cNvSpPr txBox="1"/>
          <p:nvPr/>
        </p:nvSpPr>
        <p:spPr>
          <a:xfrm>
            <a:off x="6616678" y="3706049"/>
            <a:ext cx="376555" cy="5295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962" name="Google Shape;962;p43"/>
          <p:cNvSpPr txBox="1"/>
          <p:nvPr/>
        </p:nvSpPr>
        <p:spPr>
          <a:xfrm>
            <a:off x="3321803" y="4510727"/>
            <a:ext cx="186690" cy="5295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963" name="Google Shape;963;p43"/>
          <p:cNvSpPr txBox="1"/>
          <p:nvPr/>
        </p:nvSpPr>
        <p:spPr>
          <a:xfrm>
            <a:off x="3018991" y="3706091"/>
            <a:ext cx="514984" cy="52959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aseline="-25000" lang="en-US" sz="4950">
                <a:solidFill>
                  <a:schemeClr val="dk1"/>
                </a:solidFill>
                <a:latin typeface="Times New Roman"/>
                <a:ea typeface="Times New Roman"/>
                <a:cs typeface="Times New Roman"/>
                <a:sym typeface="Times New Roman"/>
              </a:rPr>
              <a:t>1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964" name="Google Shape;964;p43"/>
          <p:cNvSpPr txBox="1"/>
          <p:nvPr/>
        </p:nvSpPr>
        <p:spPr>
          <a:xfrm>
            <a:off x="7194050" y="3600716"/>
            <a:ext cx="694055" cy="52959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i="1" lang="en-US" sz="1900">
                <a:solidFill>
                  <a:schemeClr val="dk1"/>
                </a:solidFill>
                <a:latin typeface="Times New Roman"/>
                <a:ea typeface="Times New Roman"/>
                <a:cs typeface="Times New Roman"/>
                <a:sym typeface="Times New Roman"/>
              </a:rPr>
              <a:t>k </a:t>
            </a:r>
            <a:r>
              <a:rPr lang="en-US" sz="1900">
                <a:solidFill>
                  <a:schemeClr val="dk1"/>
                </a:solidFill>
                <a:latin typeface="Noto Sans Symbols"/>
                <a:ea typeface="Noto Sans Symbols"/>
                <a:cs typeface="Noto Sans Symbols"/>
                <a:sym typeface="Noto Sans Symbols"/>
              </a:rPr>
              <a:t>+</a:t>
            </a:r>
            <a:r>
              <a:rPr lang="en-US" sz="1900">
                <a:solidFill>
                  <a:schemeClr val="dk1"/>
                </a:solidFill>
                <a:latin typeface="Times New Roman"/>
                <a:ea typeface="Times New Roman"/>
                <a:cs typeface="Times New Roman"/>
                <a:sym typeface="Times New Roman"/>
              </a:rPr>
              <a:t>1 </a:t>
            </a:r>
            <a:r>
              <a:rPr baseline="-25000" lang="en-US" sz="4950">
                <a:solidFill>
                  <a:schemeClr val="dk1"/>
                </a:solidFill>
                <a:latin typeface="Noto Sans Symbols"/>
                <a:ea typeface="Noto Sans Symbols"/>
                <a:cs typeface="Noto Sans Symbols"/>
                <a:sym typeface="Noto Sans Symbols"/>
              </a:rPr>
              <a:t>⎥</a:t>
            </a:r>
            <a:endParaRPr baseline="-25000" sz="4950">
              <a:solidFill>
                <a:schemeClr val="dk1"/>
              </a:solidFill>
              <a:latin typeface="Noto Sans Symbols"/>
              <a:ea typeface="Noto Sans Symbols"/>
              <a:cs typeface="Noto Sans Symbols"/>
              <a:sym typeface="Noto Sans Symbols"/>
            </a:endParaRPr>
          </a:p>
        </p:txBody>
      </p:sp>
      <p:sp>
        <p:nvSpPr>
          <p:cNvPr id="965" name="Google Shape;965;p43"/>
          <p:cNvSpPr txBox="1"/>
          <p:nvPr/>
        </p:nvSpPr>
        <p:spPr>
          <a:xfrm>
            <a:off x="6260584" y="4865768"/>
            <a:ext cx="1627505" cy="52959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aseline="30000" lang="en-US" sz="4950">
                <a:solidFill>
                  <a:schemeClr val="dk1"/>
                </a:solidFill>
                <a:latin typeface="Times New Roman"/>
                <a:ea typeface="Times New Roman"/>
                <a:cs typeface="Times New Roman"/>
                <a:sym typeface="Times New Roman"/>
              </a:rPr>
              <a:t>0 </a:t>
            </a:r>
            <a:r>
              <a:rPr lang="en-US" sz="3300">
                <a:solidFill>
                  <a:schemeClr val="dk1"/>
                </a:solidFill>
                <a:latin typeface="Noto Sans Symbols"/>
                <a:ea typeface="Noto Sans Symbols"/>
                <a:cs typeface="Noto Sans Symbols"/>
                <a:sym typeface="Noto Sans Symbols"/>
              </a:rPr>
              <a:t>⎦⎣</a:t>
            </a:r>
            <a:r>
              <a:rPr baseline="30000" i="1" lang="en-US" sz="4950">
                <a:solidFill>
                  <a:schemeClr val="dk1"/>
                </a:solidFill>
                <a:latin typeface="Times New Roman"/>
                <a:ea typeface="Times New Roman"/>
                <a:cs typeface="Times New Roman"/>
                <a:sym typeface="Times New Roman"/>
              </a:rPr>
              <a:t>P</a:t>
            </a:r>
            <a:r>
              <a:rPr baseline="30000" i="1" lang="en-US" sz="2850">
                <a:solidFill>
                  <a:schemeClr val="dk1"/>
                </a:solidFill>
                <a:latin typeface="Times New Roman"/>
                <a:ea typeface="Times New Roman"/>
                <a:cs typeface="Times New Roman"/>
                <a:sym typeface="Times New Roman"/>
              </a:rPr>
              <a:t>k </a:t>
            </a:r>
            <a:r>
              <a:rPr baseline="30000" lang="en-US" sz="2850">
                <a:solidFill>
                  <a:schemeClr val="dk1"/>
                </a:solidFill>
                <a:latin typeface="Noto Sans Symbols"/>
                <a:ea typeface="Noto Sans Symbols"/>
                <a:cs typeface="Noto Sans Symbols"/>
                <a:sym typeface="Noto Sans Symbols"/>
              </a:rPr>
              <a:t>+</a:t>
            </a:r>
            <a:r>
              <a:rPr baseline="30000" lang="en-US" sz="2850">
                <a:solidFill>
                  <a:schemeClr val="dk1"/>
                </a:solidFill>
                <a:latin typeface="Times New Roman"/>
                <a:ea typeface="Times New Roman"/>
                <a:cs typeface="Times New Roman"/>
                <a:sym typeface="Times New Roman"/>
              </a:rPr>
              <a:t>1 </a:t>
            </a:r>
            <a:r>
              <a:rPr baseline="30000" lang="en-US" sz="4950">
                <a:solidFill>
                  <a:schemeClr val="dk1"/>
                </a:solidFill>
                <a:latin typeface="Times New Roman"/>
                <a:ea typeface="Times New Roman"/>
                <a:cs typeface="Times New Roman"/>
                <a:sym typeface="Times New Roman"/>
              </a:rPr>
              <a:t>'</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966" name="Google Shape;966;p43"/>
          <p:cNvSpPr txBox="1"/>
          <p:nvPr/>
        </p:nvSpPr>
        <p:spPr>
          <a:xfrm>
            <a:off x="6260584" y="4108367"/>
            <a:ext cx="1627505" cy="52959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baseline="-25000" lang="en-US" sz="4950">
                <a:solidFill>
                  <a:schemeClr val="dk1"/>
                </a:solidFill>
                <a:latin typeface="Times New Roman"/>
                <a:ea typeface="Times New Roman"/>
                <a:cs typeface="Times New Roman"/>
                <a:sym typeface="Times New Roman"/>
              </a:rPr>
              <a:t>0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25000" i="1" lang="en-US" sz="4950">
                <a:solidFill>
                  <a:schemeClr val="dk1"/>
                </a:solidFill>
                <a:latin typeface="Times New Roman"/>
                <a:ea typeface="Times New Roman"/>
                <a:cs typeface="Times New Roman"/>
                <a:sym typeface="Times New Roman"/>
              </a:rPr>
              <a:t>P</a:t>
            </a:r>
            <a:r>
              <a:rPr baseline="-25000" i="1" lang="en-US" sz="2850">
                <a:solidFill>
                  <a:schemeClr val="dk1"/>
                </a:solidFill>
                <a:latin typeface="Times New Roman"/>
                <a:ea typeface="Times New Roman"/>
                <a:cs typeface="Times New Roman"/>
                <a:sym typeface="Times New Roman"/>
              </a:rPr>
              <a:t>k </a:t>
            </a:r>
            <a:r>
              <a:rPr baseline="-25000" lang="en-US" sz="495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967" name="Google Shape;967;p43"/>
          <p:cNvSpPr txBox="1"/>
          <p:nvPr/>
        </p:nvSpPr>
        <p:spPr>
          <a:xfrm>
            <a:off x="6152389" y="3500356"/>
            <a:ext cx="1177925" cy="529590"/>
          </a:xfrm>
          <a:prstGeom prst="rect">
            <a:avLst/>
          </a:prstGeom>
          <a:noFill/>
          <a:ln>
            <a:noFill/>
          </a:ln>
        </p:spPr>
        <p:txBody>
          <a:bodyPr anchorCtr="0" anchor="t" bIns="0" lIns="0" spcFirstLastPara="1" rIns="0" wrap="square" tIns="13325">
            <a:spAutoFit/>
          </a:bodyPr>
          <a:lstStyle/>
          <a:p>
            <a:pPr indent="0" lvl="0" marL="381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1</a:t>
            </a: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P</a:t>
            </a:r>
            <a:endParaRPr sz="3300">
              <a:solidFill>
                <a:schemeClr val="dk1"/>
              </a:solidFill>
              <a:latin typeface="Times New Roman"/>
              <a:ea typeface="Times New Roman"/>
              <a:cs typeface="Times New Roman"/>
              <a:sym typeface="Times New Roman"/>
            </a:endParaRPr>
          </a:p>
        </p:txBody>
      </p:sp>
      <p:sp>
        <p:nvSpPr>
          <p:cNvPr id="968" name="Google Shape;968;p43"/>
          <p:cNvSpPr txBox="1"/>
          <p:nvPr/>
        </p:nvSpPr>
        <p:spPr>
          <a:xfrm>
            <a:off x="3271003" y="2743838"/>
            <a:ext cx="4279265" cy="2545715"/>
          </a:xfrm>
          <a:prstGeom prst="rect">
            <a:avLst/>
          </a:prstGeom>
          <a:noFill/>
          <a:ln>
            <a:noFill/>
          </a:ln>
        </p:spPr>
        <p:txBody>
          <a:bodyPr anchorCtr="0" anchor="t" bIns="0" lIns="0" spcFirstLastPara="1" rIns="0" wrap="square" tIns="139700">
            <a:spAutoFit/>
          </a:bodyPr>
          <a:lstStyle/>
          <a:p>
            <a:pPr indent="0" lvl="0" marL="63500" marR="0" rtl="0" algn="l">
              <a:lnSpc>
                <a:spcPct val="100000"/>
              </a:lnSpc>
              <a:spcBef>
                <a:spcPts val="0"/>
              </a:spcBef>
              <a:spcAft>
                <a:spcPts val="0"/>
              </a:spcAft>
              <a:buNone/>
            </a:pPr>
            <a:r>
              <a:rPr baseline="-25000" lang="en-US" sz="495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 </a:t>
            </a:r>
            <a:r>
              <a:rPr lang="en-US" sz="3300">
                <a:solidFill>
                  <a:schemeClr val="dk1"/>
                </a:solidFill>
                <a:latin typeface="Times New Roman"/>
                <a:ea typeface="Times New Roman"/>
                <a:cs typeface="Times New Roman"/>
                <a:sym typeface="Times New Roman"/>
              </a:rPr>
              <a:t>2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2	1	1 </a:t>
            </a:r>
            <a:r>
              <a:rPr baseline="-25000" lang="en-US" sz="495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P</a:t>
            </a:r>
            <a:r>
              <a:rPr baseline="-25000" i="1" lang="en-US" sz="2850">
                <a:solidFill>
                  <a:schemeClr val="dk1"/>
                </a:solidFill>
                <a:latin typeface="Times New Roman"/>
                <a:ea typeface="Times New Roman"/>
                <a:cs typeface="Times New Roman"/>
                <a:sym typeface="Times New Roman"/>
              </a:rPr>
              <a:t>k</a:t>
            </a:r>
            <a:endParaRPr baseline="-25000" sz="2850">
              <a:solidFill>
                <a:schemeClr val="dk1"/>
              </a:solidFill>
              <a:latin typeface="Times New Roman"/>
              <a:ea typeface="Times New Roman"/>
              <a:cs typeface="Times New Roman"/>
              <a:sym typeface="Times New Roman"/>
            </a:endParaRPr>
          </a:p>
          <a:p>
            <a:pPr indent="0" lvl="0" marL="63500" marR="0" rtl="0" algn="l">
              <a:lnSpc>
                <a:spcPct val="100000"/>
              </a:lnSpc>
              <a:spcBef>
                <a:spcPts val="1000"/>
              </a:spcBef>
              <a:spcAft>
                <a:spcPts val="0"/>
              </a:spcAft>
              <a:buNone/>
            </a:pPr>
            <a:r>
              <a:rPr baseline="30000" lang="en-US" sz="4950">
                <a:solidFill>
                  <a:schemeClr val="dk1"/>
                </a:solidFill>
                <a:latin typeface="Noto Sans Symbols"/>
                <a:ea typeface="Noto Sans Symbols"/>
                <a:cs typeface="Noto Sans Symbols"/>
                <a:sym typeface="Noto Sans Symbols"/>
              </a:rPr>
              <a:t>⎢</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3	3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2</a:t>
            </a:r>
            <a:endParaRPr sz="3300">
              <a:solidFill>
                <a:schemeClr val="dk1"/>
              </a:solidFill>
              <a:latin typeface="Times New Roman"/>
              <a:ea typeface="Times New Roman"/>
              <a:cs typeface="Times New Roman"/>
              <a:sym typeface="Times New Roman"/>
            </a:endParaRPr>
          </a:p>
          <a:p>
            <a:pPr indent="0" lvl="0" marL="63500" marR="0" rtl="0" algn="l">
              <a:lnSpc>
                <a:spcPct val="100000"/>
              </a:lnSpc>
              <a:spcBef>
                <a:spcPts val="994"/>
              </a:spcBef>
              <a:spcAft>
                <a:spcPts val="0"/>
              </a:spcAft>
              <a:buNone/>
            </a:pP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lang="en-US" sz="3300">
                <a:solidFill>
                  <a:schemeClr val="dk1"/>
                </a:solidFill>
                <a:latin typeface="Times New Roman"/>
                <a:ea typeface="Times New Roman"/>
                <a:cs typeface="Times New Roman"/>
                <a:sym typeface="Times New Roman"/>
              </a:rPr>
              <a:t>0	0	1</a:t>
            </a:r>
            <a:endParaRPr sz="3300">
              <a:solidFill>
                <a:schemeClr val="dk1"/>
              </a:solidFill>
              <a:latin typeface="Times New Roman"/>
              <a:ea typeface="Times New Roman"/>
              <a:cs typeface="Times New Roman"/>
              <a:sym typeface="Times New Roman"/>
            </a:endParaRPr>
          </a:p>
          <a:p>
            <a:pPr indent="0" lvl="0" marL="63500" marR="0" rtl="0" algn="l">
              <a:lnSpc>
                <a:spcPct val="100000"/>
              </a:lnSpc>
              <a:spcBef>
                <a:spcPts val="1005"/>
              </a:spcBef>
              <a:spcAft>
                <a:spcPts val="0"/>
              </a:spcAft>
              <a:buNone/>
            </a:pPr>
            <a:r>
              <a:rPr baseline="-25000" lang="en-US" sz="495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 </a:t>
            </a:r>
            <a:r>
              <a:rPr lang="en-US" sz="3300">
                <a:solidFill>
                  <a:schemeClr val="dk1"/>
                </a:solidFill>
                <a:latin typeface="Times New Roman"/>
                <a:ea typeface="Times New Roman"/>
                <a:cs typeface="Times New Roman"/>
                <a:sym typeface="Times New Roman"/>
              </a:rPr>
              <a:t>1	0	0</a:t>
            </a:r>
            <a:endParaRPr sz="3300">
              <a:solidFill>
                <a:schemeClr val="dk1"/>
              </a:solidFill>
              <a:latin typeface="Times New Roman"/>
              <a:ea typeface="Times New Roman"/>
              <a:cs typeface="Times New Roman"/>
              <a:sym typeface="Times New Roman"/>
            </a:endParaRPr>
          </a:p>
        </p:txBody>
      </p:sp>
      <p:sp>
        <p:nvSpPr>
          <p:cNvPr id="969" name="Google Shape;969;p43"/>
          <p:cNvSpPr txBox="1"/>
          <p:nvPr/>
        </p:nvSpPr>
        <p:spPr>
          <a:xfrm>
            <a:off x="747800" y="3531571"/>
            <a:ext cx="2630170" cy="861694"/>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5450">
                <a:solidFill>
                  <a:schemeClr val="dk1"/>
                </a:solidFill>
                <a:latin typeface="Noto Sans Symbols"/>
                <a:ea typeface="Noto Sans Symbols"/>
                <a:cs typeface="Noto Sans Symbols"/>
                <a:sym typeface="Noto Sans Symbols"/>
              </a:rPr>
              <a:t>[</a:t>
            </a:r>
            <a:r>
              <a:rPr lang="en-US" sz="545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t	</a:t>
            </a:r>
            <a:r>
              <a:rPr lang="en-US" sz="5450">
                <a:solidFill>
                  <a:schemeClr val="dk1"/>
                </a:solidFill>
                <a:latin typeface="Noto Sans Symbols"/>
                <a:ea typeface="Noto Sans Symbols"/>
                <a:cs typeface="Noto Sans Symbols"/>
                <a:sym typeface="Noto Sans Symbols"/>
              </a:rPr>
              <a:t>]</a:t>
            </a:r>
            <a:endParaRPr sz="5450">
              <a:solidFill>
                <a:schemeClr val="dk1"/>
              </a:solidFill>
              <a:latin typeface="Noto Sans Symbols"/>
              <a:ea typeface="Noto Sans Symbols"/>
              <a:cs typeface="Noto Sans Symbols"/>
              <a:sym typeface="Noto Sans Symbols"/>
            </a:endParaRPr>
          </a:p>
        </p:txBody>
      </p:sp>
      <p:sp>
        <p:nvSpPr>
          <p:cNvPr id="970" name="Google Shape;970;p43"/>
          <p:cNvSpPr txBox="1"/>
          <p:nvPr/>
        </p:nvSpPr>
        <p:spPr>
          <a:xfrm>
            <a:off x="1111233" y="3620506"/>
            <a:ext cx="1079500" cy="529590"/>
          </a:xfrm>
          <a:prstGeom prst="rect">
            <a:avLst/>
          </a:prstGeom>
          <a:noFill/>
          <a:ln>
            <a:noFill/>
          </a:ln>
        </p:spPr>
        <p:txBody>
          <a:bodyPr anchorCtr="0" anchor="t" bIns="0" lIns="0" spcFirstLastPara="1" rIns="0" wrap="square" tIns="13325">
            <a:spAutoFit/>
          </a:bodyPr>
          <a:lstStyle/>
          <a:p>
            <a:pPr indent="0" lvl="0" marL="50800" marR="0" rtl="0" algn="l">
              <a:lnSpc>
                <a:spcPct val="100000"/>
              </a:lnSpc>
              <a:spcBef>
                <a:spcPts val="0"/>
              </a:spcBef>
              <a:spcAft>
                <a:spcPts val="0"/>
              </a:spcAft>
              <a:buNone/>
            </a:pPr>
            <a:r>
              <a:rPr baseline="-25000" i="1" lang="en-US" sz="4950">
                <a:solidFill>
                  <a:schemeClr val="dk1"/>
                </a:solidFill>
                <a:latin typeface="Times New Roman"/>
                <a:ea typeface="Times New Roman"/>
                <a:cs typeface="Times New Roman"/>
                <a:sym typeface="Times New Roman"/>
              </a:rPr>
              <a:t>t </a:t>
            </a:r>
            <a:r>
              <a:rPr lang="en-US" sz="1900">
                <a:solidFill>
                  <a:schemeClr val="dk1"/>
                </a:solidFill>
                <a:latin typeface="Times New Roman"/>
                <a:ea typeface="Times New Roman"/>
                <a:cs typeface="Times New Roman"/>
                <a:sym typeface="Times New Roman"/>
              </a:rPr>
              <a:t>3	</a:t>
            </a:r>
            <a:r>
              <a:rPr baseline="-25000" i="1" lang="en-US" sz="4950">
                <a:solidFill>
                  <a:schemeClr val="dk1"/>
                </a:solidFill>
                <a:latin typeface="Times New Roman"/>
                <a:ea typeface="Times New Roman"/>
                <a:cs typeface="Times New Roman"/>
                <a:sym typeface="Times New Roman"/>
              </a:rPr>
              <a:t>t </a:t>
            </a:r>
            <a:r>
              <a:rPr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971" name="Google Shape;971;p43"/>
          <p:cNvSpPr txBox="1"/>
          <p:nvPr/>
        </p:nvSpPr>
        <p:spPr>
          <a:xfrm>
            <a:off x="760745" y="1443883"/>
            <a:ext cx="2522855" cy="1285875"/>
          </a:xfrm>
          <a:prstGeom prst="rect">
            <a:avLst/>
          </a:prstGeom>
          <a:noFill/>
          <a:ln>
            <a:noFill/>
          </a:ln>
        </p:spPr>
        <p:txBody>
          <a:bodyPr anchorCtr="0" anchor="t" bIns="0" lIns="0" spcFirstLastPara="1" rIns="0" wrap="square" tIns="139700">
            <a:spAutoFit/>
          </a:bodyPr>
          <a:lstStyle/>
          <a:p>
            <a:pPr indent="0" lvl="0" marL="12700" marR="0" rtl="0" algn="l">
              <a:lnSpc>
                <a:spcPct val="100000"/>
              </a:lnSpc>
              <a:spcBef>
                <a:spcPts val="0"/>
              </a:spcBef>
              <a:spcAft>
                <a:spcPts val="0"/>
              </a:spcAft>
              <a:buNone/>
            </a:pPr>
            <a:r>
              <a:rPr i="1" lang="en-US" sz="3300">
                <a:solidFill>
                  <a:schemeClr val="dk1"/>
                </a:solidFill>
                <a:latin typeface="Times New Roman"/>
                <a:ea typeface="Times New Roman"/>
                <a:cs typeface="Times New Roman"/>
                <a:sym typeface="Times New Roman"/>
              </a:rPr>
              <a:t>F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a:t>
            </a:r>
            <a:r>
              <a:rPr i="1" lang="en-US" sz="3300">
                <a:solidFill>
                  <a:schemeClr val="dk1"/>
                </a:solidFill>
                <a:latin typeface="Times New Roman"/>
                <a:ea typeface="Times New Roman"/>
                <a:cs typeface="Times New Roman"/>
                <a:sym typeface="Times New Roman"/>
              </a:rPr>
              <a:t>N</a:t>
            </a:r>
            <a:r>
              <a:rPr lang="en-US" sz="3300">
                <a:solidFill>
                  <a:schemeClr val="dk1"/>
                </a:solidFill>
                <a:latin typeface="Times New Roman"/>
                <a:ea typeface="Times New Roman"/>
                <a:cs typeface="Times New Roman"/>
                <a:sym typeface="Times New Roman"/>
              </a:rPr>
              <a:t>;</a:t>
            </a:r>
            <a:endParaRPr sz="3300">
              <a:solidFill>
                <a:schemeClr val="dk1"/>
              </a:solidFill>
              <a:latin typeface="Times New Roman"/>
              <a:ea typeface="Times New Roman"/>
              <a:cs typeface="Times New Roman"/>
              <a:sym typeface="Times New Roman"/>
            </a:endParaRPr>
          </a:p>
          <a:p>
            <a:pPr indent="0" lvl="0" marL="12700" marR="0" rtl="0" algn="l">
              <a:lnSpc>
                <a:spcPct val="100000"/>
              </a:lnSpc>
              <a:spcBef>
                <a:spcPts val="1000"/>
              </a:spcBef>
              <a:spcAft>
                <a:spcPts val="0"/>
              </a:spcAft>
              <a:buNone/>
            </a:pPr>
            <a:r>
              <a:rPr i="1" lang="en-US" sz="3300">
                <a:solidFill>
                  <a:schemeClr val="dk1"/>
                </a:solidFill>
                <a:latin typeface="Times New Roman"/>
                <a:ea typeface="Times New Roman"/>
                <a:cs typeface="Times New Roman"/>
                <a:sym typeface="Times New Roman"/>
              </a:rPr>
              <a:t>P</a:t>
            </a:r>
            <a:r>
              <a:rPr lang="en-US" sz="3300">
                <a:solidFill>
                  <a:schemeClr val="dk1"/>
                </a:solidFill>
                <a:latin typeface="Times New Roman"/>
                <a:ea typeface="Times New Roman"/>
                <a:cs typeface="Times New Roman"/>
                <a:sym typeface="Times New Roman"/>
              </a:rPr>
              <a:t>(</a:t>
            </a:r>
            <a:r>
              <a:rPr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a:t>
            </a:r>
            <a:r>
              <a:rPr i="1" lang="en-US" sz="3300">
                <a:solidFill>
                  <a:schemeClr val="dk1"/>
                </a:solidFill>
                <a:latin typeface="Times New Roman"/>
                <a:ea typeface="Times New Roman"/>
                <a:cs typeface="Times New Roman"/>
                <a:sym typeface="Times New Roman"/>
              </a:rPr>
              <a:t>N</a:t>
            </a:r>
            <a:r>
              <a:rPr lang="en-US" sz="3300">
                <a:solidFill>
                  <a:schemeClr val="dk1"/>
                </a:solidFill>
                <a:latin typeface="Times New Roman"/>
                <a:ea typeface="Times New Roman"/>
                <a:cs typeface="Times New Roman"/>
                <a:sym typeface="Times New Roman"/>
              </a:rPr>
              <a:t>.</a:t>
            </a:r>
            <a:r>
              <a:rPr i="1" lang="en-US" sz="3300">
                <a:solidFill>
                  <a:schemeClr val="dk1"/>
                </a:solidFill>
                <a:latin typeface="Times New Roman"/>
                <a:ea typeface="Times New Roman"/>
                <a:cs typeface="Times New Roman"/>
                <a:sym typeface="Times New Roman"/>
              </a:rPr>
              <a:t>G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972" name="Google Shape;972;p43"/>
          <p:cNvSpPr txBox="1"/>
          <p:nvPr/>
        </p:nvSpPr>
        <p:spPr>
          <a:xfrm>
            <a:off x="1606561" y="658622"/>
            <a:ext cx="6726555" cy="879475"/>
          </a:xfrm>
          <a:prstGeom prst="rect">
            <a:avLst/>
          </a:prstGeom>
          <a:noFill/>
          <a:ln>
            <a:noFill/>
          </a:ln>
        </p:spPr>
        <p:txBody>
          <a:bodyPr anchorCtr="0" anchor="t" bIns="0" lIns="0" spcFirstLastPara="1" rIns="0" wrap="square" tIns="12700">
            <a:spAutoFit/>
          </a:bodyPr>
          <a:lstStyle/>
          <a:p>
            <a:pPr indent="1969135" lvl="0" marL="12700" marR="5080" rtl="0" algn="l">
              <a:lnSpc>
                <a:spcPct val="100000"/>
              </a:lnSpc>
              <a:spcBef>
                <a:spcPts val="0"/>
              </a:spcBef>
              <a:spcAft>
                <a:spcPts val="0"/>
              </a:spcAft>
              <a:buNone/>
            </a:pPr>
            <a:r>
              <a:rPr b="1" lang="en-US" sz="2800">
                <a:solidFill>
                  <a:srgbClr val="FFCC00"/>
                </a:solidFill>
                <a:latin typeface="Verdana"/>
                <a:ea typeface="Verdana"/>
                <a:cs typeface="Verdana"/>
                <a:sym typeface="Verdana"/>
              </a:rPr>
              <a:t>Equation of a  normalized cubic spline segment:</a:t>
            </a:r>
            <a:endParaRPr sz="2800">
              <a:solidFill>
                <a:schemeClr val="dk1"/>
              </a:solidFill>
              <a:latin typeface="Verdana"/>
              <a:ea typeface="Verdana"/>
              <a:cs typeface="Verdana"/>
              <a:sym typeface="Verdana"/>
            </a:endParaRPr>
          </a:p>
        </p:txBody>
      </p:sp>
      <p:sp>
        <p:nvSpPr>
          <p:cNvPr id="973" name="Google Shape;973;p43"/>
          <p:cNvSpPr txBox="1"/>
          <p:nvPr/>
        </p:nvSpPr>
        <p:spPr>
          <a:xfrm>
            <a:off x="7950961" y="1625600"/>
            <a:ext cx="1595755" cy="299720"/>
          </a:xfrm>
          <a:prstGeom prst="rect">
            <a:avLst/>
          </a:prstGeom>
          <a:noFill/>
          <a:ln>
            <a:noFill/>
          </a:ln>
        </p:spPr>
        <p:txBody>
          <a:bodyPr anchorCtr="0" anchor="t" bIns="0" lIns="0" spcFirstLastPara="1" rIns="0" wrap="square" tIns="12700">
            <a:spAutoFit/>
          </a:bodyPr>
          <a:lstStyle/>
          <a:p>
            <a:pPr indent="0" lvl="0" marL="50800" marR="0" rtl="0" algn="l">
              <a:lnSpc>
                <a:spcPct val="100000"/>
              </a:lnSpc>
              <a:spcBef>
                <a:spcPts val="0"/>
              </a:spcBef>
              <a:spcAft>
                <a:spcPts val="0"/>
              </a:spcAft>
              <a:buNone/>
            </a:pPr>
            <a:r>
              <a:rPr b="1" lang="en-US" sz="1800">
                <a:solidFill>
                  <a:srgbClr val="FFFF99"/>
                </a:solidFill>
                <a:latin typeface="Verdana"/>
                <a:ea typeface="Verdana"/>
                <a:cs typeface="Verdana"/>
                <a:sym typeface="Verdana"/>
              </a:rPr>
              <a:t>Use, t</a:t>
            </a:r>
            <a:r>
              <a:rPr b="1" baseline="-25000" lang="en-US" sz="1800">
                <a:solidFill>
                  <a:srgbClr val="FFFF99"/>
                </a:solidFill>
                <a:latin typeface="Verdana"/>
                <a:ea typeface="Verdana"/>
                <a:cs typeface="Verdana"/>
                <a:sym typeface="Verdana"/>
              </a:rPr>
              <a:t>2	</a:t>
            </a:r>
            <a:r>
              <a:rPr b="1" lang="en-US" sz="1800">
                <a:solidFill>
                  <a:srgbClr val="FFFF99"/>
                </a:solidFill>
                <a:latin typeface="Verdana"/>
                <a:ea typeface="Verdana"/>
                <a:cs typeface="Verdana"/>
                <a:sym typeface="Verdana"/>
              </a:rPr>
              <a:t>= 1;</a:t>
            </a:r>
            <a:endParaRPr sz="1800">
              <a:solidFill>
                <a:schemeClr val="dk1"/>
              </a:solidFill>
              <a:latin typeface="Verdana"/>
              <a:ea typeface="Verdana"/>
              <a:cs typeface="Verdana"/>
              <a:sym typeface="Verdana"/>
            </a:endParaRPr>
          </a:p>
        </p:txBody>
      </p:sp>
      <p:sp>
        <p:nvSpPr>
          <p:cNvPr id="974" name="Google Shape;974;p43"/>
          <p:cNvSpPr txBox="1"/>
          <p:nvPr/>
        </p:nvSpPr>
        <p:spPr>
          <a:xfrm>
            <a:off x="774445" y="5613138"/>
            <a:ext cx="326771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99"/>
                </a:solidFill>
                <a:latin typeface="Verdana"/>
                <a:ea typeface="Verdana"/>
                <a:cs typeface="Verdana"/>
                <a:sym typeface="Verdana"/>
              </a:rPr>
              <a:t>For curvature Continuity:</a:t>
            </a:r>
            <a:endParaRPr sz="1800">
              <a:solidFill>
                <a:schemeClr val="dk1"/>
              </a:solidFill>
              <a:latin typeface="Verdana"/>
              <a:ea typeface="Verdana"/>
              <a:cs typeface="Verdana"/>
              <a:sym typeface="Verdana"/>
            </a:endParaRPr>
          </a:p>
        </p:txBody>
      </p:sp>
      <p:sp>
        <p:nvSpPr>
          <p:cNvPr id="975" name="Google Shape;975;p43"/>
          <p:cNvSpPr/>
          <p:nvPr/>
        </p:nvSpPr>
        <p:spPr>
          <a:xfrm>
            <a:off x="2140457" y="6013703"/>
            <a:ext cx="5256530" cy="699135"/>
          </a:xfrm>
          <a:custGeom>
            <a:rect b="b" l="l" r="r" t="t"/>
            <a:pathLst>
              <a:path extrusionOk="0" h="699134" w="5256530">
                <a:moveTo>
                  <a:pt x="5256275" y="698754"/>
                </a:moveTo>
                <a:lnTo>
                  <a:pt x="5256275" y="0"/>
                </a:lnTo>
                <a:lnTo>
                  <a:pt x="0" y="0"/>
                </a:lnTo>
                <a:lnTo>
                  <a:pt x="0" y="698754"/>
                </a:lnTo>
                <a:lnTo>
                  <a:pt x="5256275" y="698754"/>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76" name="Google Shape;976;p43"/>
          <p:cNvSpPr txBox="1"/>
          <p:nvPr/>
        </p:nvSpPr>
        <p:spPr>
          <a:xfrm>
            <a:off x="4519416" y="6023994"/>
            <a:ext cx="59690" cy="33464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
        <p:nvSpPr>
          <p:cNvPr id="977" name="Google Shape;977;p43"/>
          <p:cNvSpPr txBox="1"/>
          <p:nvPr/>
        </p:nvSpPr>
        <p:spPr>
          <a:xfrm>
            <a:off x="3467077" y="6023994"/>
            <a:ext cx="59690" cy="33464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
        <p:nvSpPr>
          <p:cNvPr id="978" name="Google Shape;978;p43"/>
          <p:cNvSpPr txBox="1"/>
          <p:nvPr/>
        </p:nvSpPr>
        <p:spPr>
          <a:xfrm>
            <a:off x="6996652" y="6331834"/>
            <a:ext cx="127000" cy="33464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a:t>
            </a:r>
            <a:endParaRPr sz="2000">
              <a:solidFill>
                <a:schemeClr val="dk1"/>
              </a:solidFill>
              <a:latin typeface="Times New Roman"/>
              <a:ea typeface="Times New Roman"/>
              <a:cs typeface="Times New Roman"/>
              <a:sym typeface="Times New Roman"/>
            </a:endParaRPr>
          </a:p>
        </p:txBody>
      </p:sp>
      <p:sp>
        <p:nvSpPr>
          <p:cNvPr id="979" name="Google Shape;979;p43"/>
          <p:cNvSpPr txBox="1"/>
          <p:nvPr/>
        </p:nvSpPr>
        <p:spPr>
          <a:xfrm>
            <a:off x="2427687" y="6331834"/>
            <a:ext cx="127000" cy="33464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a:t>
            </a:r>
            <a:endParaRPr sz="2000">
              <a:solidFill>
                <a:schemeClr val="dk1"/>
              </a:solidFill>
              <a:latin typeface="Times New Roman"/>
              <a:ea typeface="Times New Roman"/>
              <a:cs typeface="Times New Roman"/>
              <a:sym typeface="Times New Roman"/>
            </a:endParaRPr>
          </a:p>
        </p:txBody>
      </p:sp>
      <p:sp>
        <p:nvSpPr>
          <p:cNvPr id="980" name="Google Shape;980;p43"/>
          <p:cNvSpPr txBox="1"/>
          <p:nvPr/>
        </p:nvSpPr>
        <p:spPr>
          <a:xfrm>
            <a:off x="2930618" y="6037460"/>
            <a:ext cx="523875" cy="55499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3450">
                <a:solidFill>
                  <a:schemeClr val="dk1"/>
                </a:solidFill>
                <a:latin typeface="Times New Roman"/>
                <a:ea typeface="Times New Roman"/>
                <a:cs typeface="Times New Roman"/>
                <a:sym typeface="Times New Roman"/>
              </a:rPr>
              <a:t>4</a:t>
            </a:r>
            <a:r>
              <a:rPr i="1" lang="en-US" sz="3450">
                <a:solidFill>
                  <a:schemeClr val="dk1"/>
                </a:solidFill>
                <a:latin typeface="Times New Roman"/>
                <a:ea typeface="Times New Roman"/>
                <a:cs typeface="Times New Roman"/>
                <a:sym typeface="Times New Roman"/>
              </a:rPr>
              <a:t>P</a:t>
            </a:r>
            <a:endParaRPr sz="3450">
              <a:solidFill>
                <a:schemeClr val="dk1"/>
              </a:solidFill>
              <a:latin typeface="Times New Roman"/>
              <a:ea typeface="Times New Roman"/>
              <a:cs typeface="Times New Roman"/>
              <a:sym typeface="Times New Roman"/>
            </a:endParaRPr>
          </a:p>
        </p:txBody>
      </p:sp>
      <p:sp>
        <p:nvSpPr>
          <p:cNvPr id="981" name="Google Shape;981;p43"/>
          <p:cNvSpPr txBox="1"/>
          <p:nvPr/>
        </p:nvSpPr>
        <p:spPr>
          <a:xfrm>
            <a:off x="5014717" y="6037460"/>
            <a:ext cx="2328545" cy="55499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3[</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Times New Roman"/>
                <a:ea typeface="Times New Roman"/>
                <a:cs typeface="Times New Roman"/>
                <a:sym typeface="Times New Roman"/>
              </a:rPr>
              <a:t>]</a:t>
            </a:r>
            <a:endParaRPr sz="3450">
              <a:solidFill>
                <a:schemeClr val="dk1"/>
              </a:solidFill>
              <a:latin typeface="Times New Roman"/>
              <a:ea typeface="Times New Roman"/>
              <a:cs typeface="Times New Roman"/>
              <a:sym typeface="Times New Roman"/>
            </a:endParaRPr>
          </a:p>
        </p:txBody>
      </p:sp>
      <p:sp>
        <p:nvSpPr>
          <p:cNvPr id="982" name="Google Shape;982;p43"/>
          <p:cNvSpPr txBox="1"/>
          <p:nvPr/>
        </p:nvSpPr>
        <p:spPr>
          <a:xfrm>
            <a:off x="3886181" y="6037460"/>
            <a:ext cx="621030" cy="554990"/>
          </a:xfrm>
          <a:prstGeom prst="rect">
            <a:avLst/>
          </a:prstGeom>
          <a:noFill/>
          <a:ln>
            <a:noFill/>
          </a:ln>
        </p:spPr>
        <p:txBody>
          <a:bodyPr anchorCtr="0" anchor="t" bIns="0" lIns="0" spcFirstLastPara="1" rIns="0" wrap="square" tIns="15875">
            <a:spAutoFit/>
          </a:bodyPr>
          <a:lstStyle/>
          <a:p>
            <a:pPr indent="-337820" lvl="0" marL="337820" marR="0" rtl="0" algn="l">
              <a:lnSpc>
                <a:spcPct val="100000"/>
              </a:lnSpc>
              <a:spcBef>
                <a:spcPts val="0"/>
              </a:spcBef>
              <a:spcAft>
                <a:spcPts val="0"/>
              </a:spcAft>
              <a:buClr>
                <a:schemeClr val="dk1"/>
              </a:buClr>
              <a:buSzPts val="3450"/>
              <a:buFont typeface="Noto Sans Symbols"/>
              <a:buChar char="+"/>
            </a:pPr>
            <a:r>
              <a:rPr i="1" lang="en-US" sz="3450">
                <a:solidFill>
                  <a:schemeClr val="dk1"/>
                </a:solidFill>
                <a:latin typeface="Times New Roman"/>
                <a:ea typeface="Times New Roman"/>
                <a:cs typeface="Times New Roman"/>
                <a:sym typeface="Times New Roman"/>
              </a:rPr>
              <a:t>P</a:t>
            </a:r>
            <a:endParaRPr sz="3450">
              <a:solidFill>
                <a:schemeClr val="dk1"/>
              </a:solidFill>
              <a:latin typeface="Times New Roman"/>
              <a:ea typeface="Times New Roman"/>
              <a:cs typeface="Times New Roman"/>
              <a:sym typeface="Times New Roman"/>
            </a:endParaRPr>
          </a:p>
        </p:txBody>
      </p:sp>
      <p:sp>
        <p:nvSpPr>
          <p:cNvPr id="983" name="Google Shape;983;p43"/>
          <p:cNvSpPr txBox="1"/>
          <p:nvPr/>
        </p:nvSpPr>
        <p:spPr>
          <a:xfrm>
            <a:off x="2221223" y="6037460"/>
            <a:ext cx="723900" cy="55499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i="1" lang="en-US" sz="3450">
                <a:solidFill>
                  <a:schemeClr val="dk1"/>
                </a:solidFill>
                <a:latin typeface="Times New Roman"/>
                <a:ea typeface="Times New Roman"/>
                <a:cs typeface="Times New Roman"/>
                <a:sym typeface="Times New Roman"/>
              </a:rPr>
              <a:t>P </a:t>
            </a:r>
            <a:r>
              <a:rPr lang="en-US" sz="3450">
                <a:solidFill>
                  <a:schemeClr val="dk1"/>
                </a:solidFill>
                <a:latin typeface="Times New Roman"/>
                <a:ea typeface="Times New Roman"/>
                <a:cs typeface="Times New Roman"/>
                <a:sym typeface="Times New Roman"/>
              </a:rPr>
              <a:t>'</a:t>
            </a:r>
            <a:r>
              <a:rPr lang="en-US" sz="3450">
                <a:solidFill>
                  <a:schemeClr val="dk1"/>
                </a:solidFill>
                <a:latin typeface="Noto Sans Symbols"/>
                <a:ea typeface="Noto Sans Symbols"/>
                <a:cs typeface="Noto Sans Symbols"/>
                <a:sym typeface="Noto Sans Symbols"/>
              </a:rPr>
              <a:t>+</a:t>
            </a:r>
            <a:endParaRPr sz="3450">
              <a:solidFill>
                <a:schemeClr val="dk1"/>
              </a:solidFill>
              <a:latin typeface="Noto Sans Symbols"/>
              <a:ea typeface="Noto Sans Symbols"/>
              <a:cs typeface="Noto Sans Symbols"/>
              <a:sym typeface="Noto Sans Symbols"/>
            </a:endParaRPr>
          </a:p>
        </p:txBody>
      </p:sp>
      <p:sp>
        <p:nvSpPr>
          <p:cNvPr id="984" name="Google Shape;984;p43"/>
          <p:cNvSpPr txBox="1"/>
          <p:nvPr/>
        </p:nvSpPr>
        <p:spPr>
          <a:xfrm>
            <a:off x="5903176" y="6331834"/>
            <a:ext cx="450850" cy="33464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 </a:t>
            </a:r>
            <a:r>
              <a:rPr lang="en-US" sz="2000">
                <a:solidFill>
                  <a:schemeClr val="dk1"/>
                </a:solidFill>
                <a:latin typeface="Noto Sans Symbols"/>
                <a:ea typeface="Noto Sans Symbols"/>
                <a:cs typeface="Noto Sans Symbols"/>
                <a:sym typeface="Noto Sans Symbols"/>
              </a:rPr>
              <a:t>+</a:t>
            </a:r>
            <a:r>
              <a:rPr lang="en-US" sz="2000">
                <a:solidFill>
                  <a:schemeClr val="dk1"/>
                </a:solidFill>
                <a:latin typeface="Times New Roman"/>
                <a:ea typeface="Times New Roman"/>
                <a:cs typeface="Times New Roman"/>
                <a:sym typeface="Times New Roman"/>
              </a:rPr>
              <a:t>2</a:t>
            </a:r>
            <a:endParaRPr sz="2000">
              <a:solidFill>
                <a:schemeClr val="dk1"/>
              </a:solidFill>
              <a:latin typeface="Times New Roman"/>
              <a:ea typeface="Times New Roman"/>
              <a:cs typeface="Times New Roman"/>
              <a:sym typeface="Times New Roman"/>
            </a:endParaRPr>
          </a:p>
        </p:txBody>
      </p:sp>
      <p:sp>
        <p:nvSpPr>
          <p:cNvPr id="985" name="Google Shape;985;p43"/>
          <p:cNvSpPr txBox="1"/>
          <p:nvPr/>
        </p:nvSpPr>
        <p:spPr>
          <a:xfrm>
            <a:off x="4430987" y="6331834"/>
            <a:ext cx="450215" cy="33464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 </a:t>
            </a:r>
            <a:r>
              <a:rPr lang="en-US" sz="2000">
                <a:solidFill>
                  <a:schemeClr val="dk1"/>
                </a:solidFill>
                <a:latin typeface="Noto Sans Symbols"/>
                <a:ea typeface="Noto Sans Symbols"/>
                <a:cs typeface="Noto Sans Symbols"/>
                <a:sym typeface="Noto Sans Symbols"/>
              </a:rPr>
              <a:t>+</a:t>
            </a:r>
            <a:r>
              <a:rPr lang="en-US" sz="2000">
                <a:solidFill>
                  <a:schemeClr val="dk1"/>
                </a:solidFill>
                <a:latin typeface="Times New Roman"/>
                <a:ea typeface="Times New Roman"/>
                <a:cs typeface="Times New Roman"/>
                <a:sym typeface="Times New Roman"/>
              </a:rPr>
              <a:t>2</a:t>
            </a:r>
            <a:endParaRPr sz="2000">
              <a:solidFill>
                <a:schemeClr val="dk1"/>
              </a:solidFill>
              <a:latin typeface="Times New Roman"/>
              <a:ea typeface="Times New Roman"/>
              <a:cs typeface="Times New Roman"/>
              <a:sym typeface="Times New Roman"/>
            </a:endParaRPr>
          </a:p>
        </p:txBody>
      </p:sp>
      <p:sp>
        <p:nvSpPr>
          <p:cNvPr id="986" name="Google Shape;986;p43"/>
          <p:cNvSpPr txBox="1"/>
          <p:nvPr/>
        </p:nvSpPr>
        <p:spPr>
          <a:xfrm>
            <a:off x="3378674" y="6331834"/>
            <a:ext cx="422275" cy="33464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 </a:t>
            </a:r>
            <a:r>
              <a:rPr lang="en-US" sz="2000">
                <a:solidFill>
                  <a:schemeClr val="dk1"/>
                </a:solidFill>
                <a:latin typeface="Noto Sans Symbols"/>
                <a:ea typeface="Noto Sans Symbols"/>
                <a:cs typeface="Noto Sans Symbols"/>
                <a:sym typeface="Noto Sans Symbols"/>
              </a:rPr>
              <a:t>+</a:t>
            </a:r>
            <a:r>
              <a:rPr lang="en-US" sz="2000">
                <a:solidFill>
                  <a:schemeClr val="dk1"/>
                </a:solidFill>
                <a:latin typeface="Times New Roman"/>
                <a:ea typeface="Times New Roman"/>
                <a:cs typeface="Times New Roman"/>
                <a:sym typeface="Times New Roman"/>
              </a:rPr>
              <a:t>1</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grpSp>
        <p:nvGrpSpPr>
          <p:cNvPr id="991" name="Google Shape;991;p44"/>
          <p:cNvGrpSpPr/>
          <p:nvPr/>
        </p:nvGrpSpPr>
        <p:grpSpPr>
          <a:xfrm>
            <a:off x="627126" y="798576"/>
            <a:ext cx="8539734" cy="6265163"/>
            <a:chOff x="627126" y="798576"/>
            <a:chExt cx="8539734" cy="6265163"/>
          </a:xfrm>
        </p:grpSpPr>
        <p:pic>
          <p:nvPicPr>
            <p:cNvPr id="992" name="Google Shape;992;p44"/>
            <p:cNvPicPr preferRelativeResize="0"/>
            <p:nvPr/>
          </p:nvPicPr>
          <p:blipFill rotWithShape="1">
            <a:blip r:embed="rId3">
              <a:alphaModFix/>
            </a:blip>
            <a:srcRect b="0" l="0" r="0" t="0"/>
            <a:stretch/>
          </p:blipFill>
          <p:spPr>
            <a:xfrm>
              <a:off x="627126" y="2351531"/>
              <a:ext cx="4836414" cy="4712208"/>
            </a:xfrm>
            <a:prstGeom prst="rect">
              <a:avLst/>
            </a:prstGeom>
            <a:noFill/>
            <a:ln>
              <a:noFill/>
            </a:ln>
          </p:spPr>
        </p:pic>
        <p:sp>
          <p:nvSpPr>
            <p:cNvPr id="993" name="Google Shape;993;p44"/>
            <p:cNvSpPr/>
            <p:nvPr/>
          </p:nvSpPr>
          <p:spPr>
            <a:xfrm>
              <a:off x="4232910" y="798576"/>
              <a:ext cx="4933950" cy="2700655"/>
            </a:xfrm>
            <a:custGeom>
              <a:rect b="b" l="l" r="r" t="t"/>
              <a:pathLst>
                <a:path extrusionOk="0" h="2700654" w="4933950">
                  <a:moveTo>
                    <a:pt x="4933949" y="2700527"/>
                  </a:moveTo>
                  <a:lnTo>
                    <a:pt x="4933949" y="0"/>
                  </a:lnTo>
                  <a:lnTo>
                    <a:pt x="0" y="0"/>
                  </a:lnTo>
                  <a:lnTo>
                    <a:pt x="0" y="2700528"/>
                  </a:lnTo>
                  <a:lnTo>
                    <a:pt x="4933949" y="2700527"/>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994" name="Google Shape;994;p44"/>
          <p:cNvSpPr txBox="1"/>
          <p:nvPr/>
        </p:nvSpPr>
        <p:spPr>
          <a:xfrm>
            <a:off x="7063737" y="2918359"/>
            <a:ext cx="123189" cy="28956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lang="en-US" sz="1700">
                <a:solidFill>
                  <a:schemeClr val="dk1"/>
                </a:solidFill>
                <a:latin typeface="Times New Roman"/>
                <a:ea typeface="Times New Roman"/>
                <a:cs typeface="Times New Roman"/>
                <a:sym typeface="Times New Roman"/>
              </a:rPr>
              <a:t>3</a:t>
            </a:r>
            <a:endParaRPr sz="1700">
              <a:solidFill>
                <a:schemeClr val="dk1"/>
              </a:solidFill>
              <a:latin typeface="Times New Roman"/>
              <a:ea typeface="Times New Roman"/>
              <a:cs typeface="Times New Roman"/>
              <a:sym typeface="Times New Roman"/>
            </a:endParaRPr>
          </a:p>
        </p:txBody>
      </p:sp>
      <p:sp>
        <p:nvSpPr>
          <p:cNvPr id="995" name="Google Shape;995;p44"/>
          <p:cNvSpPr txBox="1"/>
          <p:nvPr/>
        </p:nvSpPr>
        <p:spPr>
          <a:xfrm>
            <a:off x="6921256" y="2178456"/>
            <a:ext cx="123189" cy="28956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lang="en-US" sz="1700">
                <a:solidFill>
                  <a:schemeClr val="dk1"/>
                </a:solidFill>
                <a:latin typeface="Times New Roman"/>
                <a:ea typeface="Times New Roman"/>
                <a:cs typeface="Times New Roman"/>
                <a:sym typeface="Times New Roman"/>
              </a:rPr>
              <a:t>3</a:t>
            </a:r>
            <a:endParaRPr sz="1700">
              <a:solidFill>
                <a:schemeClr val="dk1"/>
              </a:solidFill>
              <a:latin typeface="Times New Roman"/>
              <a:ea typeface="Times New Roman"/>
              <a:cs typeface="Times New Roman"/>
              <a:sym typeface="Times New Roman"/>
            </a:endParaRPr>
          </a:p>
        </p:txBody>
      </p:sp>
      <p:sp>
        <p:nvSpPr>
          <p:cNvPr id="996" name="Google Shape;996;p44"/>
          <p:cNvSpPr txBox="1"/>
          <p:nvPr/>
        </p:nvSpPr>
        <p:spPr>
          <a:xfrm>
            <a:off x="6292598" y="2441349"/>
            <a:ext cx="123189" cy="28956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lang="en-US" sz="1700">
                <a:solidFill>
                  <a:schemeClr val="dk1"/>
                </a:solidFill>
                <a:latin typeface="Times New Roman"/>
                <a:ea typeface="Times New Roman"/>
                <a:cs typeface="Times New Roman"/>
                <a:sym typeface="Times New Roman"/>
              </a:rPr>
              <a:t>1</a:t>
            </a:r>
            <a:endParaRPr sz="1700">
              <a:solidFill>
                <a:schemeClr val="dk1"/>
              </a:solidFill>
              <a:latin typeface="Times New Roman"/>
              <a:ea typeface="Times New Roman"/>
              <a:cs typeface="Times New Roman"/>
              <a:sym typeface="Times New Roman"/>
            </a:endParaRPr>
          </a:p>
        </p:txBody>
      </p:sp>
      <p:sp>
        <p:nvSpPr>
          <p:cNvPr id="997" name="Google Shape;997;p44"/>
          <p:cNvSpPr txBox="1"/>
          <p:nvPr/>
        </p:nvSpPr>
        <p:spPr>
          <a:xfrm>
            <a:off x="7172697" y="1438552"/>
            <a:ext cx="123189" cy="28956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lang="en-US" sz="1700">
                <a:solidFill>
                  <a:schemeClr val="dk1"/>
                </a:solidFill>
                <a:latin typeface="Times New Roman"/>
                <a:ea typeface="Times New Roman"/>
                <a:cs typeface="Times New Roman"/>
                <a:sym typeface="Times New Roman"/>
              </a:rPr>
              <a:t>3</a:t>
            </a:r>
            <a:endParaRPr sz="1700">
              <a:solidFill>
                <a:schemeClr val="dk1"/>
              </a:solidFill>
              <a:latin typeface="Times New Roman"/>
              <a:ea typeface="Times New Roman"/>
              <a:cs typeface="Times New Roman"/>
              <a:sym typeface="Times New Roman"/>
            </a:endParaRPr>
          </a:p>
        </p:txBody>
      </p:sp>
      <p:sp>
        <p:nvSpPr>
          <p:cNvPr id="998" name="Google Shape;998;p44"/>
          <p:cNvSpPr txBox="1"/>
          <p:nvPr/>
        </p:nvSpPr>
        <p:spPr>
          <a:xfrm>
            <a:off x="6080745" y="1701445"/>
            <a:ext cx="123189" cy="28956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lang="en-US" sz="1700">
                <a:solidFill>
                  <a:schemeClr val="dk1"/>
                </a:solidFill>
                <a:latin typeface="Times New Roman"/>
                <a:ea typeface="Times New Roman"/>
                <a:cs typeface="Times New Roman"/>
                <a:sym typeface="Times New Roman"/>
              </a:rPr>
              <a:t>2</a:t>
            </a:r>
            <a:endParaRPr sz="1700">
              <a:solidFill>
                <a:schemeClr val="dk1"/>
              </a:solidFill>
              <a:latin typeface="Times New Roman"/>
              <a:ea typeface="Times New Roman"/>
              <a:cs typeface="Times New Roman"/>
              <a:sym typeface="Times New Roman"/>
            </a:endParaRPr>
          </a:p>
        </p:txBody>
      </p:sp>
      <p:sp>
        <p:nvSpPr>
          <p:cNvPr id="999" name="Google Shape;999;p44"/>
          <p:cNvSpPr txBox="1"/>
          <p:nvPr/>
        </p:nvSpPr>
        <p:spPr>
          <a:xfrm>
            <a:off x="6682740" y="819039"/>
            <a:ext cx="123189" cy="28956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lang="en-US" sz="1700">
                <a:solidFill>
                  <a:schemeClr val="dk1"/>
                </a:solidFill>
                <a:latin typeface="Times New Roman"/>
                <a:ea typeface="Times New Roman"/>
                <a:cs typeface="Times New Roman"/>
                <a:sym typeface="Times New Roman"/>
              </a:rPr>
              <a:t>3</a:t>
            </a:r>
            <a:endParaRPr sz="1700">
              <a:solidFill>
                <a:schemeClr val="dk1"/>
              </a:solidFill>
              <a:latin typeface="Times New Roman"/>
              <a:ea typeface="Times New Roman"/>
              <a:cs typeface="Times New Roman"/>
              <a:sym typeface="Times New Roman"/>
            </a:endParaRPr>
          </a:p>
        </p:txBody>
      </p:sp>
      <p:sp>
        <p:nvSpPr>
          <p:cNvPr id="1000" name="Google Shape;1000;p44"/>
          <p:cNvSpPr txBox="1"/>
          <p:nvPr/>
        </p:nvSpPr>
        <p:spPr>
          <a:xfrm>
            <a:off x="5889488" y="1081932"/>
            <a:ext cx="123189" cy="28956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lang="en-US" sz="1700">
                <a:solidFill>
                  <a:schemeClr val="dk1"/>
                </a:solidFill>
                <a:latin typeface="Times New Roman"/>
                <a:ea typeface="Times New Roman"/>
                <a:cs typeface="Times New Roman"/>
                <a:sym typeface="Times New Roman"/>
              </a:rPr>
              <a:t>1</a:t>
            </a:r>
            <a:endParaRPr sz="1700">
              <a:solidFill>
                <a:schemeClr val="dk1"/>
              </a:solidFill>
              <a:latin typeface="Times New Roman"/>
              <a:ea typeface="Times New Roman"/>
              <a:cs typeface="Times New Roman"/>
              <a:sym typeface="Times New Roman"/>
            </a:endParaRPr>
          </a:p>
        </p:txBody>
      </p:sp>
      <p:sp>
        <p:nvSpPr>
          <p:cNvPr id="1001" name="Google Shape;1001;p44"/>
          <p:cNvSpPr txBox="1"/>
          <p:nvPr/>
        </p:nvSpPr>
        <p:spPr>
          <a:xfrm>
            <a:off x="6467853" y="2761357"/>
            <a:ext cx="140970" cy="709295"/>
          </a:xfrm>
          <a:prstGeom prst="rect">
            <a:avLst/>
          </a:prstGeom>
          <a:noFill/>
          <a:ln>
            <a:noFill/>
          </a:ln>
        </p:spPr>
        <p:txBody>
          <a:bodyPr anchorCtr="0" anchor="t" bIns="0" lIns="0" spcFirstLastPara="1" rIns="0" wrap="square" tIns="14600">
            <a:spAutoFit/>
          </a:bodyPr>
          <a:lstStyle/>
          <a:p>
            <a:pPr indent="0" lvl="0" marL="46990" marR="0" rtl="0" algn="l">
              <a:lnSpc>
                <a:spcPct val="116237"/>
              </a:lnSpc>
              <a:spcBef>
                <a:spcPts val="0"/>
              </a:spcBef>
              <a:spcAft>
                <a:spcPts val="0"/>
              </a:spcAft>
              <a:buNone/>
            </a:pPr>
            <a:r>
              <a:rPr i="1" lang="en-US" sz="2950">
                <a:solidFill>
                  <a:schemeClr val="dk1"/>
                </a:solidFill>
                <a:latin typeface="Times New Roman"/>
                <a:ea typeface="Times New Roman"/>
                <a:cs typeface="Times New Roman"/>
                <a:sym typeface="Times New Roman"/>
              </a:rPr>
              <a:t>'</a:t>
            </a:r>
            <a:endParaRPr sz="2950">
              <a:solidFill>
                <a:schemeClr val="dk1"/>
              </a:solidFill>
              <a:latin typeface="Times New Roman"/>
              <a:ea typeface="Times New Roman"/>
              <a:cs typeface="Times New Roman"/>
              <a:sym typeface="Times New Roman"/>
            </a:endParaRPr>
          </a:p>
          <a:p>
            <a:pPr indent="0" lvl="0" marL="0" marR="0" rtl="0" algn="l">
              <a:lnSpc>
                <a:spcPct val="113529"/>
              </a:lnSpc>
              <a:spcBef>
                <a:spcPts val="0"/>
              </a:spcBef>
              <a:spcAft>
                <a:spcPts val="0"/>
              </a:spcAft>
              <a:buNone/>
            </a:pPr>
            <a:r>
              <a:rPr lang="en-US" sz="1700">
                <a:solidFill>
                  <a:schemeClr val="dk1"/>
                </a:solidFill>
                <a:latin typeface="Times New Roman"/>
                <a:ea typeface="Times New Roman"/>
                <a:cs typeface="Times New Roman"/>
                <a:sym typeface="Times New Roman"/>
              </a:rPr>
              <a:t>2</a:t>
            </a:r>
            <a:endParaRPr sz="1700">
              <a:solidFill>
                <a:schemeClr val="dk1"/>
              </a:solidFill>
              <a:latin typeface="Times New Roman"/>
              <a:ea typeface="Times New Roman"/>
              <a:cs typeface="Times New Roman"/>
              <a:sym typeface="Times New Roman"/>
            </a:endParaRPr>
          </a:p>
        </p:txBody>
      </p:sp>
      <p:sp>
        <p:nvSpPr>
          <p:cNvPr id="1002" name="Google Shape;1002;p44"/>
          <p:cNvSpPr txBox="1"/>
          <p:nvPr/>
        </p:nvSpPr>
        <p:spPr>
          <a:xfrm>
            <a:off x="6373347" y="2021443"/>
            <a:ext cx="93345" cy="478155"/>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i="1" lang="en-US" sz="2950">
                <a:solidFill>
                  <a:schemeClr val="dk1"/>
                </a:solidFill>
                <a:latin typeface="Times New Roman"/>
                <a:ea typeface="Times New Roman"/>
                <a:cs typeface="Times New Roman"/>
                <a:sym typeface="Times New Roman"/>
              </a:rPr>
              <a:t>'</a:t>
            </a:r>
            <a:endParaRPr sz="2950">
              <a:solidFill>
                <a:schemeClr val="dk1"/>
              </a:solidFill>
              <a:latin typeface="Times New Roman"/>
              <a:ea typeface="Times New Roman"/>
              <a:cs typeface="Times New Roman"/>
              <a:sym typeface="Times New Roman"/>
            </a:endParaRPr>
          </a:p>
        </p:txBody>
      </p:sp>
      <p:sp>
        <p:nvSpPr>
          <p:cNvPr id="1003" name="Google Shape;1003;p44"/>
          <p:cNvSpPr txBox="1"/>
          <p:nvPr/>
        </p:nvSpPr>
        <p:spPr>
          <a:xfrm>
            <a:off x="5685283" y="831196"/>
            <a:ext cx="930910" cy="478155"/>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i="1" lang="en-US" sz="2950">
                <a:solidFill>
                  <a:schemeClr val="dk1"/>
                </a:solidFill>
                <a:latin typeface="Times New Roman"/>
                <a:ea typeface="Times New Roman"/>
                <a:cs typeface="Times New Roman"/>
                <a:sym typeface="Times New Roman"/>
              </a:rPr>
              <a:t>P	</a:t>
            </a:r>
            <a:r>
              <a:rPr lang="en-US" sz="2950">
                <a:solidFill>
                  <a:schemeClr val="dk1"/>
                </a:solidFill>
                <a:latin typeface="Times New Roman"/>
                <a:ea typeface="Times New Roman"/>
                <a:cs typeface="Times New Roman"/>
                <a:sym typeface="Times New Roman"/>
              </a:rPr>
              <a:t>( 2 </a:t>
            </a:r>
            <a:r>
              <a:rPr i="1" lang="en-US" sz="2950">
                <a:solidFill>
                  <a:schemeClr val="dk1"/>
                </a:solidFill>
                <a:latin typeface="Times New Roman"/>
                <a:ea typeface="Times New Roman"/>
                <a:cs typeface="Times New Roman"/>
                <a:sym typeface="Times New Roman"/>
              </a:rPr>
              <a:t>t</a:t>
            </a:r>
            <a:endParaRPr sz="2950">
              <a:solidFill>
                <a:schemeClr val="dk1"/>
              </a:solidFill>
              <a:latin typeface="Times New Roman"/>
              <a:ea typeface="Times New Roman"/>
              <a:cs typeface="Times New Roman"/>
              <a:sym typeface="Times New Roman"/>
            </a:endParaRPr>
          </a:p>
        </p:txBody>
      </p:sp>
      <p:sp>
        <p:nvSpPr>
          <p:cNvPr id="1004" name="Google Shape;1004;p44"/>
          <p:cNvSpPr txBox="1"/>
          <p:nvPr/>
        </p:nvSpPr>
        <p:spPr>
          <a:xfrm>
            <a:off x="6532621" y="2189841"/>
            <a:ext cx="2467610" cy="1217930"/>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lang="en-US" sz="2950">
                <a:solidFill>
                  <a:schemeClr val="dk1"/>
                </a:solidFill>
                <a:latin typeface="Times New Roman"/>
                <a:ea typeface="Times New Roman"/>
                <a:cs typeface="Times New Roman"/>
                <a:sym typeface="Times New Roman"/>
              </a:rPr>
              <a:t>( </a:t>
            </a:r>
            <a:r>
              <a:rPr i="1" lang="en-US" sz="2950">
                <a:solidFill>
                  <a:schemeClr val="dk1"/>
                </a:solidFill>
                <a:latin typeface="Times New Roman"/>
                <a:ea typeface="Times New Roman"/>
                <a:cs typeface="Times New Roman"/>
                <a:sym typeface="Times New Roman"/>
              </a:rPr>
              <a:t>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2 </a:t>
            </a:r>
            <a:r>
              <a:rPr i="1" lang="en-US" sz="2950">
                <a:solidFill>
                  <a:schemeClr val="dk1"/>
                </a:solidFill>
                <a:latin typeface="Times New Roman"/>
                <a:ea typeface="Times New Roman"/>
                <a:cs typeface="Times New Roman"/>
                <a:sym typeface="Times New Roman"/>
              </a:rPr>
              <a:t>t </a:t>
            </a:r>
            <a:r>
              <a:rPr baseline="30000" lang="en-US" sz="2550">
                <a:solidFill>
                  <a:schemeClr val="dk1"/>
                </a:solidFill>
                <a:latin typeface="Times New Roman"/>
                <a:ea typeface="Times New Roman"/>
                <a:cs typeface="Times New Roman"/>
                <a:sym typeface="Times New Roman"/>
              </a:rPr>
              <a:t>2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i="1" lang="en-US" sz="2950">
                <a:solidFill>
                  <a:schemeClr val="dk1"/>
                </a:solidFill>
                <a:latin typeface="Times New Roman"/>
                <a:ea typeface="Times New Roman"/>
                <a:cs typeface="Times New Roman"/>
                <a:sym typeface="Times New Roman"/>
              </a:rPr>
              <a:t>t </a:t>
            </a:r>
            <a:r>
              <a:rPr lang="en-US" sz="2950">
                <a:solidFill>
                  <a:schemeClr val="dk1"/>
                </a:solidFill>
                <a:latin typeface="Times New Roman"/>
                <a:ea typeface="Times New Roman"/>
                <a:cs typeface="Times New Roman"/>
                <a:sym typeface="Times New Roman"/>
              </a:rPr>
              <a:t>)</a:t>
            </a:r>
            <a:endParaRPr sz="2950">
              <a:solidFill>
                <a:schemeClr val="dk1"/>
              </a:solidFill>
              <a:latin typeface="Times New Roman"/>
              <a:ea typeface="Times New Roman"/>
              <a:cs typeface="Times New Roman"/>
              <a:sym typeface="Times New Roman"/>
            </a:endParaRPr>
          </a:p>
          <a:p>
            <a:pPr indent="0" lvl="0" marL="180340" marR="0" rtl="0" algn="l">
              <a:lnSpc>
                <a:spcPct val="100000"/>
              </a:lnSpc>
              <a:spcBef>
                <a:spcPts val="2285"/>
              </a:spcBef>
              <a:spcAft>
                <a:spcPts val="0"/>
              </a:spcAft>
              <a:buNone/>
            </a:pPr>
            <a:r>
              <a:rPr lang="en-US" sz="2950">
                <a:solidFill>
                  <a:schemeClr val="dk1"/>
                </a:solidFill>
                <a:latin typeface="Times New Roman"/>
                <a:ea typeface="Times New Roman"/>
                <a:cs typeface="Times New Roman"/>
                <a:sym typeface="Times New Roman"/>
              </a:rPr>
              <a:t>( </a:t>
            </a:r>
            <a:r>
              <a:rPr i="1" lang="en-US" sz="2950">
                <a:solidFill>
                  <a:schemeClr val="dk1"/>
                </a:solidFill>
                <a:latin typeface="Times New Roman"/>
                <a:ea typeface="Times New Roman"/>
                <a:cs typeface="Times New Roman"/>
                <a:sym typeface="Times New Roman"/>
              </a:rPr>
              <a:t>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i="1" lang="en-US" sz="2950">
                <a:solidFill>
                  <a:schemeClr val="dk1"/>
                </a:solidFill>
                <a:latin typeface="Times New Roman"/>
                <a:ea typeface="Times New Roman"/>
                <a:cs typeface="Times New Roman"/>
                <a:sym typeface="Times New Roman"/>
              </a:rPr>
              <a:t>t </a:t>
            </a:r>
            <a:r>
              <a:rPr baseline="30000" lang="en-US" sz="2550">
                <a:solidFill>
                  <a:schemeClr val="dk1"/>
                </a:solidFill>
                <a:latin typeface="Times New Roman"/>
                <a:ea typeface="Times New Roman"/>
                <a:cs typeface="Times New Roman"/>
                <a:sym typeface="Times New Roman"/>
              </a:rPr>
              <a:t>2 </a:t>
            </a:r>
            <a:r>
              <a:rPr lang="en-US" sz="2950">
                <a:solidFill>
                  <a:schemeClr val="dk1"/>
                </a:solidFill>
                <a:latin typeface="Times New Roman"/>
                <a:ea typeface="Times New Roman"/>
                <a:cs typeface="Times New Roman"/>
                <a:sym typeface="Times New Roman"/>
              </a:rPr>
              <a:t>)</a:t>
            </a:r>
            <a:endParaRPr sz="2950">
              <a:solidFill>
                <a:schemeClr val="dk1"/>
              </a:solidFill>
              <a:latin typeface="Times New Roman"/>
              <a:ea typeface="Times New Roman"/>
              <a:cs typeface="Times New Roman"/>
              <a:sym typeface="Times New Roman"/>
            </a:endParaRPr>
          </a:p>
        </p:txBody>
      </p:sp>
      <p:sp>
        <p:nvSpPr>
          <p:cNvPr id="1005" name="Google Shape;1005;p44"/>
          <p:cNvSpPr txBox="1"/>
          <p:nvPr/>
        </p:nvSpPr>
        <p:spPr>
          <a:xfrm>
            <a:off x="5701222" y="2189841"/>
            <a:ext cx="772795" cy="1217930"/>
          </a:xfrm>
          <a:prstGeom prst="rect">
            <a:avLst/>
          </a:prstGeom>
          <a:noFill/>
          <a:ln>
            <a:noFill/>
          </a:ln>
        </p:spPr>
        <p:txBody>
          <a:bodyPr anchorCtr="0" anchor="t" bIns="0" lIns="0" spcFirstLastPara="1" rIns="0" wrap="square" tIns="14600">
            <a:spAutoFit/>
          </a:bodyPr>
          <a:lstStyle/>
          <a:p>
            <a:pPr indent="-386715" lvl="0" marL="386715" marR="0" rtl="0" algn="l">
              <a:lnSpc>
                <a:spcPct val="100000"/>
              </a:lnSpc>
              <a:spcBef>
                <a:spcPts val="0"/>
              </a:spcBef>
              <a:spcAft>
                <a:spcPts val="0"/>
              </a:spcAft>
              <a:buClr>
                <a:schemeClr val="dk1"/>
              </a:buClr>
              <a:buSzPts val="2950"/>
              <a:buFont typeface="Noto Sans Symbols"/>
              <a:buChar char="+"/>
            </a:pPr>
            <a:r>
              <a:rPr i="1" lang="en-US" sz="2950">
                <a:solidFill>
                  <a:schemeClr val="dk1"/>
                </a:solidFill>
                <a:latin typeface="Times New Roman"/>
                <a:ea typeface="Times New Roman"/>
                <a:cs typeface="Times New Roman"/>
                <a:sym typeface="Times New Roman"/>
              </a:rPr>
              <a:t>P</a:t>
            </a:r>
            <a:endParaRPr sz="2950">
              <a:solidFill>
                <a:schemeClr val="dk1"/>
              </a:solidFill>
              <a:latin typeface="Times New Roman"/>
              <a:ea typeface="Times New Roman"/>
              <a:cs typeface="Times New Roman"/>
              <a:sym typeface="Times New Roman"/>
            </a:endParaRPr>
          </a:p>
          <a:p>
            <a:pPr indent="-403860" lvl="1" marL="529590" marR="0" rtl="0" algn="l">
              <a:lnSpc>
                <a:spcPct val="100000"/>
              </a:lnSpc>
              <a:spcBef>
                <a:spcPts val="2285"/>
              </a:spcBef>
              <a:spcAft>
                <a:spcPts val="0"/>
              </a:spcAft>
              <a:buClr>
                <a:schemeClr val="dk1"/>
              </a:buClr>
              <a:buSzPts val="2950"/>
              <a:buFont typeface="Noto Sans Symbols"/>
              <a:buChar char="+"/>
            </a:pPr>
            <a:r>
              <a:rPr b="0" i="1" lang="en-US" sz="2950" u="none" cap="none" strike="noStrike">
                <a:solidFill>
                  <a:schemeClr val="dk1"/>
                </a:solidFill>
                <a:latin typeface="Times New Roman"/>
                <a:ea typeface="Times New Roman"/>
                <a:cs typeface="Times New Roman"/>
                <a:sym typeface="Times New Roman"/>
              </a:rPr>
              <a:t>P</a:t>
            </a:r>
            <a:endParaRPr b="0" i="0" sz="2950" u="none" cap="none" strike="noStrike">
              <a:solidFill>
                <a:schemeClr val="dk1"/>
              </a:solidFill>
              <a:latin typeface="Times New Roman"/>
              <a:ea typeface="Times New Roman"/>
              <a:cs typeface="Times New Roman"/>
              <a:sym typeface="Times New Roman"/>
            </a:endParaRPr>
          </a:p>
        </p:txBody>
      </p:sp>
      <p:sp>
        <p:nvSpPr>
          <p:cNvPr id="1006" name="Google Shape;1006;p44"/>
          <p:cNvSpPr txBox="1"/>
          <p:nvPr/>
        </p:nvSpPr>
        <p:spPr>
          <a:xfrm>
            <a:off x="5817618" y="1449927"/>
            <a:ext cx="2801620" cy="478155"/>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i="1" lang="en-US" sz="2950">
                <a:solidFill>
                  <a:schemeClr val="dk1"/>
                </a:solidFill>
                <a:latin typeface="Times New Roman"/>
                <a:ea typeface="Times New Roman"/>
                <a:cs typeface="Times New Roman"/>
                <a:sym typeface="Times New Roman"/>
              </a:rPr>
              <a:t>P	</a:t>
            </a:r>
            <a:r>
              <a:rPr lang="en-US" sz="295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2 </a:t>
            </a:r>
            <a:r>
              <a:rPr i="1" lang="en-US" sz="2950">
                <a:solidFill>
                  <a:schemeClr val="dk1"/>
                </a:solidFill>
                <a:latin typeface="Times New Roman"/>
                <a:ea typeface="Times New Roman"/>
                <a:cs typeface="Times New Roman"/>
                <a:sym typeface="Times New Roman"/>
              </a:rPr>
              <a:t>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3 </a:t>
            </a:r>
            <a:r>
              <a:rPr i="1" lang="en-US" sz="2950">
                <a:solidFill>
                  <a:schemeClr val="dk1"/>
                </a:solidFill>
                <a:latin typeface="Times New Roman"/>
                <a:ea typeface="Times New Roman"/>
                <a:cs typeface="Times New Roman"/>
                <a:sym typeface="Times New Roman"/>
              </a:rPr>
              <a:t>t </a:t>
            </a:r>
            <a:r>
              <a:rPr baseline="30000" lang="en-US" sz="2550">
                <a:solidFill>
                  <a:schemeClr val="dk1"/>
                </a:solidFill>
                <a:latin typeface="Times New Roman"/>
                <a:ea typeface="Times New Roman"/>
                <a:cs typeface="Times New Roman"/>
                <a:sym typeface="Times New Roman"/>
              </a:rPr>
              <a:t>2  </a:t>
            </a:r>
            <a:r>
              <a:rPr lang="en-US" sz="2950">
                <a:solidFill>
                  <a:schemeClr val="dk1"/>
                </a:solidFill>
                <a:latin typeface="Times New Roman"/>
                <a:ea typeface="Times New Roman"/>
                <a:cs typeface="Times New Roman"/>
                <a:sym typeface="Times New Roman"/>
              </a:rPr>
              <a:t>)</a:t>
            </a:r>
            <a:endParaRPr sz="2950">
              <a:solidFill>
                <a:schemeClr val="dk1"/>
              </a:solidFill>
              <a:latin typeface="Times New Roman"/>
              <a:ea typeface="Times New Roman"/>
              <a:cs typeface="Times New Roman"/>
              <a:sym typeface="Times New Roman"/>
            </a:endParaRPr>
          </a:p>
        </p:txBody>
      </p:sp>
      <p:sp>
        <p:nvSpPr>
          <p:cNvPr id="1007" name="Google Shape;1007;p44"/>
          <p:cNvSpPr txBox="1"/>
          <p:nvPr/>
        </p:nvSpPr>
        <p:spPr>
          <a:xfrm>
            <a:off x="6931635" y="831196"/>
            <a:ext cx="2107565" cy="478155"/>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3 </a:t>
            </a:r>
            <a:r>
              <a:rPr i="1" lang="en-US" sz="2950">
                <a:solidFill>
                  <a:schemeClr val="dk1"/>
                </a:solidFill>
                <a:latin typeface="Times New Roman"/>
                <a:ea typeface="Times New Roman"/>
                <a:cs typeface="Times New Roman"/>
                <a:sym typeface="Times New Roman"/>
              </a:rPr>
              <a:t>t </a:t>
            </a:r>
            <a:r>
              <a:rPr baseline="30000" lang="en-US" sz="2550">
                <a:solidFill>
                  <a:schemeClr val="dk1"/>
                </a:solidFill>
                <a:latin typeface="Times New Roman"/>
                <a:ea typeface="Times New Roman"/>
                <a:cs typeface="Times New Roman"/>
                <a:sym typeface="Times New Roman"/>
              </a:rPr>
              <a:t>2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1) </a:t>
            </a:r>
            <a:r>
              <a:rPr lang="en-US" sz="2950">
                <a:solidFill>
                  <a:schemeClr val="dk1"/>
                </a:solidFill>
                <a:latin typeface="Noto Sans Symbols"/>
                <a:ea typeface="Noto Sans Symbols"/>
                <a:cs typeface="Noto Sans Symbols"/>
                <a:sym typeface="Noto Sans Symbols"/>
              </a:rPr>
              <a:t>+</a:t>
            </a:r>
            <a:endParaRPr sz="2950">
              <a:solidFill>
                <a:schemeClr val="dk1"/>
              </a:solidFill>
              <a:latin typeface="Noto Sans Symbols"/>
              <a:ea typeface="Noto Sans Symbols"/>
              <a:cs typeface="Noto Sans Symbols"/>
              <a:sym typeface="Noto Sans Symbols"/>
            </a:endParaRPr>
          </a:p>
        </p:txBody>
      </p:sp>
      <p:sp>
        <p:nvSpPr>
          <p:cNvPr id="1008" name="Google Shape;1008;p44"/>
          <p:cNvSpPr txBox="1"/>
          <p:nvPr>
            <p:ph type="title"/>
          </p:nvPr>
        </p:nvSpPr>
        <p:spPr>
          <a:xfrm>
            <a:off x="4325092" y="831196"/>
            <a:ext cx="1168400" cy="478155"/>
          </a:xfrm>
          <a:prstGeom prst="rect">
            <a:avLst/>
          </a:prstGeom>
          <a:noFill/>
          <a:ln>
            <a:noFill/>
          </a:ln>
        </p:spPr>
        <p:txBody>
          <a:bodyPr anchorCtr="0" anchor="t" bIns="0" lIns="0" spcFirstLastPara="1" rIns="0" wrap="square" tIns="14600">
            <a:spAutoFit/>
          </a:bodyPr>
          <a:lstStyle/>
          <a:p>
            <a:pPr indent="0" lvl="0" marL="0" rtl="0" algn="l">
              <a:lnSpc>
                <a:spcPct val="100000"/>
              </a:lnSpc>
              <a:spcBef>
                <a:spcPts val="0"/>
              </a:spcBef>
              <a:spcAft>
                <a:spcPts val="0"/>
              </a:spcAft>
              <a:buNone/>
            </a:pPr>
            <a:r>
              <a:rPr b="0" i="1" lang="en-US" sz="2950">
                <a:solidFill>
                  <a:srgbClr val="000000"/>
                </a:solidFill>
                <a:latin typeface="Times New Roman"/>
                <a:ea typeface="Times New Roman"/>
                <a:cs typeface="Times New Roman"/>
                <a:sym typeface="Times New Roman"/>
              </a:rPr>
              <a:t>P </a:t>
            </a:r>
            <a:r>
              <a:rPr b="0" lang="en-US" sz="2950">
                <a:solidFill>
                  <a:srgbClr val="000000"/>
                </a:solidFill>
                <a:latin typeface="Times New Roman"/>
                <a:ea typeface="Times New Roman"/>
                <a:cs typeface="Times New Roman"/>
                <a:sym typeface="Times New Roman"/>
              </a:rPr>
              <a:t>( </a:t>
            </a:r>
            <a:r>
              <a:rPr b="0" i="1" lang="en-US" sz="2950">
                <a:solidFill>
                  <a:srgbClr val="000000"/>
                </a:solidFill>
                <a:latin typeface="Times New Roman"/>
                <a:ea typeface="Times New Roman"/>
                <a:cs typeface="Times New Roman"/>
                <a:sym typeface="Times New Roman"/>
              </a:rPr>
              <a:t>t </a:t>
            </a:r>
            <a:r>
              <a:rPr b="0" lang="en-US" sz="2950">
                <a:solidFill>
                  <a:srgbClr val="000000"/>
                </a:solidFill>
                <a:latin typeface="Times New Roman"/>
                <a:ea typeface="Times New Roman"/>
                <a:cs typeface="Times New Roman"/>
                <a:sym typeface="Times New Roman"/>
              </a:rPr>
              <a:t>)	</a:t>
            </a:r>
            <a:r>
              <a:rPr b="0" lang="en-US" sz="2950">
                <a:solidFill>
                  <a:srgbClr val="000000"/>
                </a:solidFill>
                <a:latin typeface="Noto Sans Symbols"/>
                <a:ea typeface="Noto Sans Symbols"/>
                <a:cs typeface="Noto Sans Symbols"/>
                <a:sym typeface="Noto Sans Symbols"/>
              </a:rPr>
              <a:t>=</a:t>
            </a:r>
            <a:endParaRPr sz="2950">
              <a:latin typeface="Noto Sans Symbols"/>
              <a:ea typeface="Noto Sans Symbols"/>
              <a:cs typeface="Noto Sans Symbols"/>
              <a:sym typeface="Noto Sans Symbols"/>
            </a:endParaRPr>
          </a:p>
        </p:txBody>
      </p:sp>
      <p:sp>
        <p:nvSpPr>
          <p:cNvPr id="1009" name="Google Shape;1009;p44"/>
          <p:cNvSpPr txBox="1"/>
          <p:nvPr/>
        </p:nvSpPr>
        <p:spPr>
          <a:xfrm>
            <a:off x="1119632" y="1020571"/>
            <a:ext cx="2137410" cy="756920"/>
          </a:xfrm>
          <a:prstGeom prst="rect">
            <a:avLst/>
          </a:prstGeom>
          <a:noFill/>
          <a:ln>
            <a:noFill/>
          </a:ln>
        </p:spPr>
        <p:txBody>
          <a:bodyPr anchorCtr="0" anchor="t" bIns="0" lIns="0" spcFirstLastPara="1" rIns="0" wrap="square" tIns="12700">
            <a:spAutoFit/>
          </a:bodyPr>
          <a:lstStyle/>
          <a:p>
            <a:pPr indent="-436879" lvl="0" marL="448944" marR="5080" rtl="0" algn="l">
              <a:lnSpc>
                <a:spcPct val="100000"/>
              </a:lnSpc>
              <a:spcBef>
                <a:spcPts val="0"/>
              </a:spcBef>
              <a:spcAft>
                <a:spcPts val="0"/>
              </a:spcAft>
              <a:buNone/>
            </a:pPr>
            <a:r>
              <a:rPr b="1" lang="en-US" sz="2400">
                <a:solidFill>
                  <a:srgbClr val="FFFFCC"/>
                </a:solidFill>
                <a:latin typeface="Verdana"/>
                <a:ea typeface="Verdana"/>
                <a:cs typeface="Verdana"/>
                <a:sym typeface="Verdana"/>
              </a:rPr>
              <a:t>The Hermite  Splines</a:t>
            </a:r>
            <a:endParaRPr sz="2400">
              <a:solidFill>
                <a:schemeClr val="dk1"/>
              </a:solidFill>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45"/>
          <p:cNvSpPr txBox="1"/>
          <p:nvPr/>
        </p:nvSpPr>
        <p:spPr>
          <a:xfrm>
            <a:off x="536701" y="647192"/>
            <a:ext cx="326771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99"/>
                </a:solidFill>
                <a:latin typeface="Verdana"/>
                <a:ea typeface="Verdana"/>
                <a:cs typeface="Verdana"/>
                <a:sym typeface="Verdana"/>
              </a:rPr>
              <a:t>For curvature Continuity:</a:t>
            </a:r>
            <a:endParaRPr sz="1800">
              <a:solidFill>
                <a:schemeClr val="dk1"/>
              </a:solidFill>
              <a:latin typeface="Verdana"/>
              <a:ea typeface="Verdana"/>
              <a:cs typeface="Verdana"/>
              <a:sym typeface="Verdana"/>
            </a:endParaRPr>
          </a:p>
        </p:txBody>
      </p:sp>
      <p:sp>
        <p:nvSpPr>
          <p:cNvPr id="1015" name="Google Shape;1015;p45"/>
          <p:cNvSpPr/>
          <p:nvPr/>
        </p:nvSpPr>
        <p:spPr>
          <a:xfrm>
            <a:off x="3947159" y="692658"/>
            <a:ext cx="5256530" cy="698500"/>
          </a:xfrm>
          <a:custGeom>
            <a:rect b="b" l="l" r="r" t="t"/>
            <a:pathLst>
              <a:path extrusionOk="0" h="698500" w="5256530">
                <a:moveTo>
                  <a:pt x="5256276" y="697991"/>
                </a:moveTo>
                <a:lnTo>
                  <a:pt x="5256276" y="0"/>
                </a:lnTo>
                <a:lnTo>
                  <a:pt x="0" y="0"/>
                </a:lnTo>
                <a:lnTo>
                  <a:pt x="0" y="697992"/>
                </a:lnTo>
                <a:lnTo>
                  <a:pt x="5256276" y="697991"/>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6" name="Google Shape;1016;p45"/>
          <p:cNvSpPr txBox="1"/>
          <p:nvPr/>
        </p:nvSpPr>
        <p:spPr>
          <a:xfrm>
            <a:off x="5273827" y="703211"/>
            <a:ext cx="1111885" cy="33401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p:txBody>
      </p:sp>
      <p:sp>
        <p:nvSpPr>
          <p:cNvPr id="1017" name="Google Shape;1017;p45"/>
          <p:cNvSpPr txBox="1"/>
          <p:nvPr/>
        </p:nvSpPr>
        <p:spPr>
          <a:xfrm>
            <a:off x="8803403" y="1010305"/>
            <a:ext cx="127000" cy="33401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a:t>
            </a:r>
            <a:endParaRPr sz="2000">
              <a:solidFill>
                <a:schemeClr val="dk1"/>
              </a:solidFill>
              <a:latin typeface="Times New Roman"/>
              <a:ea typeface="Times New Roman"/>
              <a:cs typeface="Times New Roman"/>
              <a:sym typeface="Times New Roman"/>
            </a:endParaRPr>
          </a:p>
        </p:txBody>
      </p:sp>
      <p:sp>
        <p:nvSpPr>
          <p:cNvPr id="1018" name="Google Shape;1018;p45"/>
          <p:cNvSpPr txBox="1"/>
          <p:nvPr/>
        </p:nvSpPr>
        <p:spPr>
          <a:xfrm>
            <a:off x="6821421" y="716896"/>
            <a:ext cx="2328545" cy="55499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3[</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Times New Roman"/>
                <a:ea typeface="Times New Roman"/>
                <a:cs typeface="Times New Roman"/>
                <a:sym typeface="Times New Roman"/>
              </a:rPr>
              <a:t>]</a:t>
            </a:r>
            <a:endParaRPr sz="3450">
              <a:solidFill>
                <a:schemeClr val="dk1"/>
              </a:solidFill>
              <a:latin typeface="Times New Roman"/>
              <a:ea typeface="Times New Roman"/>
              <a:cs typeface="Times New Roman"/>
              <a:sym typeface="Times New Roman"/>
            </a:endParaRPr>
          </a:p>
        </p:txBody>
      </p:sp>
      <p:sp>
        <p:nvSpPr>
          <p:cNvPr id="1019" name="Google Shape;1019;p45"/>
          <p:cNvSpPr txBox="1"/>
          <p:nvPr>
            <p:ph type="title"/>
          </p:nvPr>
        </p:nvSpPr>
        <p:spPr>
          <a:xfrm>
            <a:off x="4027940" y="716896"/>
            <a:ext cx="2285365" cy="554990"/>
          </a:xfrm>
          <a:prstGeom prst="rect">
            <a:avLst/>
          </a:prstGeom>
          <a:noFill/>
          <a:ln>
            <a:noFill/>
          </a:ln>
        </p:spPr>
        <p:txBody>
          <a:bodyPr anchorCtr="0" anchor="t" bIns="0" lIns="0" spcFirstLastPara="1" rIns="0" wrap="square" tIns="15225">
            <a:spAutoFit/>
          </a:bodyPr>
          <a:lstStyle/>
          <a:p>
            <a:pPr indent="0" lvl="0" marL="0" rtl="0" algn="l">
              <a:lnSpc>
                <a:spcPct val="100000"/>
              </a:lnSpc>
              <a:spcBef>
                <a:spcPts val="0"/>
              </a:spcBef>
              <a:spcAft>
                <a:spcPts val="0"/>
              </a:spcAft>
              <a:buNone/>
            </a:pPr>
            <a:r>
              <a:rPr b="0" i="1" lang="en-US" sz="3450">
                <a:solidFill>
                  <a:srgbClr val="000000"/>
                </a:solidFill>
                <a:latin typeface="Times New Roman"/>
                <a:ea typeface="Times New Roman"/>
                <a:cs typeface="Times New Roman"/>
                <a:sym typeface="Times New Roman"/>
              </a:rPr>
              <a:t>P </a:t>
            </a:r>
            <a:r>
              <a:rPr b="0" lang="en-US" sz="3450">
                <a:solidFill>
                  <a:srgbClr val="000000"/>
                </a:solidFill>
                <a:latin typeface="Times New Roman"/>
                <a:ea typeface="Times New Roman"/>
                <a:cs typeface="Times New Roman"/>
                <a:sym typeface="Times New Roman"/>
              </a:rPr>
              <a:t>'</a:t>
            </a:r>
            <a:r>
              <a:rPr b="0" lang="en-US" sz="3450">
                <a:solidFill>
                  <a:srgbClr val="000000"/>
                </a:solidFill>
                <a:latin typeface="Noto Sans Symbols"/>
                <a:ea typeface="Noto Sans Symbols"/>
                <a:cs typeface="Noto Sans Symbols"/>
                <a:sym typeface="Noto Sans Symbols"/>
              </a:rPr>
              <a:t>+</a:t>
            </a:r>
            <a:r>
              <a:rPr b="0" lang="en-US" sz="3450">
                <a:solidFill>
                  <a:srgbClr val="000000"/>
                </a:solidFill>
                <a:latin typeface="Times New Roman"/>
                <a:ea typeface="Times New Roman"/>
                <a:cs typeface="Times New Roman"/>
                <a:sym typeface="Times New Roman"/>
              </a:rPr>
              <a:t>4</a:t>
            </a:r>
            <a:r>
              <a:rPr b="0" i="1" lang="en-US" sz="3450">
                <a:solidFill>
                  <a:srgbClr val="000000"/>
                </a:solidFill>
                <a:latin typeface="Times New Roman"/>
                <a:ea typeface="Times New Roman"/>
                <a:cs typeface="Times New Roman"/>
                <a:sym typeface="Times New Roman"/>
              </a:rPr>
              <a:t>P	</a:t>
            </a:r>
            <a:r>
              <a:rPr b="0" lang="en-US" sz="3450">
                <a:solidFill>
                  <a:srgbClr val="000000"/>
                </a:solidFill>
                <a:latin typeface="Noto Sans Symbols"/>
                <a:ea typeface="Noto Sans Symbols"/>
                <a:cs typeface="Noto Sans Symbols"/>
                <a:sym typeface="Noto Sans Symbols"/>
              </a:rPr>
              <a:t>+</a:t>
            </a:r>
            <a:r>
              <a:rPr b="0" lang="en-US" sz="3450">
                <a:solidFill>
                  <a:srgbClr val="000000"/>
                </a:solidFill>
                <a:latin typeface="Times New Roman"/>
                <a:ea typeface="Times New Roman"/>
                <a:cs typeface="Times New Roman"/>
                <a:sym typeface="Times New Roman"/>
              </a:rPr>
              <a:t> </a:t>
            </a:r>
            <a:r>
              <a:rPr b="0" i="1" lang="en-US" sz="3450">
                <a:solidFill>
                  <a:srgbClr val="000000"/>
                </a:solidFill>
                <a:latin typeface="Times New Roman"/>
                <a:ea typeface="Times New Roman"/>
                <a:cs typeface="Times New Roman"/>
                <a:sym typeface="Times New Roman"/>
              </a:rPr>
              <a:t>P</a:t>
            </a:r>
            <a:endParaRPr sz="3450">
              <a:latin typeface="Times New Roman"/>
              <a:ea typeface="Times New Roman"/>
              <a:cs typeface="Times New Roman"/>
              <a:sym typeface="Times New Roman"/>
            </a:endParaRPr>
          </a:p>
        </p:txBody>
      </p:sp>
      <p:sp>
        <p:nvSpPr>
          <p:cNvPr id="1020" name="Google Shape;1020;p45"/>
          <p:cNvSpPr txBox="1"/>
          <p:nvPr/>
        </p:nvSpPr>
        <p:spPr>
          <a:xfrm>
            <a:off x="7709930" y="1010305"/>
            <a:ext cx="450850" cy="33401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 </a:t>
            </a:r>
            <a:r>
              <a:rPr lang="en-US" sz="2000">
                <a:solidFill>
                  <a:schemeClr val="dk1"/>
                </a:solidFill>
                <a:latin typeface="Noto Sans Symbols"/>
                <a:ea typeface="Noto Sans Symbols"/>
                <a:cs typeface="Noto Sans Symbols"/>
                <a:sym typeface="Noto Sans Symbols"/>
              </a:rPr>
              <a:t>+</a:t>
            </a:r>
            <a:r>
              <a:rPr lang="en-US" sz="2000">
                <a:solidFill>
                  <a:schemeClr val="dk1"/>
                </a:solidFill>
                <a:latin typeface="Times New Roman"/>
                <a:ea typeface="Times New Roman"/>
                <a:cs typeface="Times New Roman"/>
                <a:sym typeface="Times New Roman"/>
              </a:rPr>
              <a:t>2</a:t>
            </a:r>
            <a:endParaRPr sz="2000">
              <a:solidFill>
                <a:schemeClr val="dk1"/>
              </a:solidFill>
              <a:latin typeface="Times New Roman"/>
              <a:ea typeface="Times New Roman"/>
              <a:cs typeface="Times New Roman"/>
              <a:sym typeface="Times New Roman"/>
            </a:endParaRPr>
          </a:p>
        </p:txBody>
      </p:sp>
      <p:sp>
        <p:nvSpPr>
          <p:cNvPr id="1021" name="Google Shape;1021;p45"/>
          <p:cNvSpPr txBox="1"/>
          <p:nvPr/>
        </p:nvSpPr>
        <p:spPr>
          <a:xfrm>
            <a:off x="4234434" y="1010305"/>
            <a:ext cx="2453640" cy="334010"/>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	k </a:t>
            </a:r>
            <a:r>
              <a:rPr lang="en-US" sz="2000">
                <a:solidFill>
                  <a:schemeClr val="dk1"/>
                </a:solidFill>
                <a:latin typeface="Noto Sans Symbols"/>
                <a:ea typeface="Noto Sans Symbols"/>
                <a:cs typeface="Noto Sans Symbols"/>
                <a:sym typeface="Noto Sans Symbols"/>
              </a:rPr>
              <a:t>+</a:t>
            </a:r>
            <a:r>
              <a:rPr lang="en-US" sz="2000">
                <a:solidFill>
                  <a:schemeClr val="dk1"/>
                </a:solidFill>
                <a:latin typeface="Times New Roman"/>
                <a:ea typeface="Times New Roman"/>
                <a:cs typeface="Times New Roman"/>
                <a:sym typeface="Times New Roman"/>
              </a:rPr>
              <a:t>1	</a:t>
            </a:r>
            <a:r>
              <a:rPr i="1" lang="en-US" sz="2000">
                <a:solidFill>
                  <a:schemeClr val="dk1"/>
                </a:solidFill>
                <a:latin typeface="Times New Roman"/>
                <a:ea typeface="Times New Roman"/>
                <a:cs typeface="Times New Roman"/>
                <a:sym typeface="Times New Roman"/>
              </a:rPr>
              <a:t>k </a:t>
            </a:r>
            <a:r>
              <a:rPr lang="en-US" sz="2000">
                <a:solidFill>
                  <a:schemeClr val="dk1"/>
                </a:solidFill>
                <a:latin typeface="Noto Sans Symbols"/>
                <a:ea typeface="Noto Sans Symbols"/>
                <a:cs typeface="Noto Sans Symbols"/>
                <a:sym typeface="Noto Sans Symbols"/>
              </a:rPr>
              <a:t>+</a:t>
            </a:r>
            <a:r>
              <a:rPr lang="en-US" sz="2000">
                <a:solidFill>
                  <a:schemeClr val="dk1"/>
                </a:solidFill>
                <a:latin typeface="Times New Roman"/>
                <a:ea typeface="Times New Roman"/>
                <a:cs typeface="Times New Roman"/>
                <a:sym typeface="Times New Roman"/>
              </a:rPr>
              <a:t>2</a:t>
            </a:r>
            <a:endParaRPr sz="2000">
              <a:solidFill>
                <a:schemeClr val="dk1"/>
              </a:solidFill>
              <a:latin typeface="Times New Roman"/>
              <a:ea typeface="Times New Roman"/>
              <a:cs typeface="Times New Roman"/>
              <a:sym typeface="Times New Roman"/>
            </a:endParaRPr>
          </a:p>
        </p:txBody>
      </p:sp>
      <p:sp>
        <p:nvSpPr>
          <p:cNvPr id="1022" name="Google Shape;1022;p45"/>
          <p:cNvSpPr txBox="1"/>
          <p:nvPr/>
        </p:nvSpPr>
        <p:spPr>
          <a:xfrm>
            <a:off x="536701" y="1625600"/>
            <a:ext cx="598868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99"/>
                </a:solidFill>
                <a:latin typeface="Verdana"/>
                <a:ea typeface="Verdana"/>
                <a:cs typeface="Verdana"/>
                <a:sym typeface="Verdana"/>
              </a:rPr>
              <a:t>For three control points (knots) this works as:</a:t>
            </a:r>
            <a:endParaRPr sz="1800">
              <a:solidFill>
                <a:schemeClr val="dk1"/>
              </a:solidFill>
              <a:latin typeface="Verdana"/>
              <a:ea typeface="Verdana"/>
              <a:cs typeface="Verdana"/>
              <a:sym typeface="Verdana"/>
            </a:endParaRPr>
          </a:p>
        </p:txBody>
      </p:sp>
      <p:pic>
        <p:nvPicPr>
          <p:cNvPr id="1023" name="Google Shape;1023;p45"/>
          <p:cNvPicPr preferRelativeResize="0"/>
          <p:nvPr/>
        </p:nvPicPr>
        <p:blipFill rotWithShape="1">
          <a:blip r:embed="rId3">
            <a:alphaModFix/>
          </a:blip>
          <a:srcRect b="0" l="0" r="0" t="0"/>
          <a:stretch/>
        </p:blipFill>
        <p:spPr>
          <a:xfrm>
            <a:off x="835152" y="2892551"/>
            <a:ext cx="8184642" cy="819150"/>
          </a:xfrm>
          <a:prstGeom prst="rect">
            <a:avLst/>
          </a:prstGeom>
          <a:noFill/>
          <a:ln>
            <a:noFill/>
          </a:ln>
        </p:spPr>
      </p:pic>
      <p:sp>
        <p:nvSpPr>
          <p:cNvPr id="1024" name="Google Shape;1024;p45"/>
          <p:cNvSpPr txBox="1"/>
          <p:nvPr/>
        </p:nvSpPr>
        <p:spPr>
          <a:xfrm>
            <a:off x="901700" y="2450845"/>
            <a:ext cx="1610995"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CC99"/>
                </a:solidFill>
                <a:latin typeface="Verdana"/>
                <a:ea typeface="Verdana"/>
                <a:cs typeface="Verdana"/>
                <a:sym typeface="Verdana"/>
              </a:rPr>
              <a:t>In general:</a:t>
            </a:r>
            <a:endParaRPr sz="2000">
              <a:solidFill>
                <a:schemeClr val="dk1"/>
              </a:solidFill>
              <a:latin typeface="Verdana"/>
              <a:ea typeface="Verdana"/>
              <a:cs typeface="Verdana"/>
              <a:sym typeface="Verdana"/>
            </a:endParaRPr>
          </a:p>
        </p:txBody>
      </p:sp>
      <p:sp>
        <p:nvSpPr>
          <p:cNvPr id="1025" name="Google Shape;1025;p45"/>
          <p:cNvSpPr txBox="1"/>
          <p:nvPr/>
        </p:nvSpPr>
        <p:spPr>
          <a:xfrm>
            <a:off x="1054100" y="3769105"/>
            <a:ext cx="8126730" cy="3266440"/>
          </a:xfrm>
          <a:prstGeom prst="rect">
            <a:avLst/>
          </a:prstGeom>
          <a:noFill/>
          <a:ln>
            <a:noFill/>
          </a:ln>
        </p:spPr>
        <p:txBody>
          <a:bodyPr anchorCtr="0" anchor="t" bIns="0" lIns="0" spcFirstLastPara="1" rIns="0" wrap="square" tIns="116200">
            <a:spAutoFit/>
          </a:bodyPr>
          <a:lstStyle/>
          <a:p>
            <a:pPr indent="0" lvl="0" marL="12700" marR="0" rtl="0" algn="l">
              <a:lnSpc>
                <a:spcPct val="100000"/>
              </a:lnSpc>
              <a:spcBef>
                <a:spcPts val="0"/>
              </a:spcBef>
              <a:spcAft>
                <a:spcPts val="0"/>
              </a:spcAft>
              <a:buNone/>
            </a:pPr>
            <a:r>
              <a:rPr b="1" lang="en-US" sz="2400">
                <a:solidFill>
                  <a:srgbClr val="FFFF99"/>
                </a:solidFill>
                <a:latin typeface="Verdana"/>
                <a:ea typeface="Verdana"/>
                <a:cs typeface="Verdana"/>
                <a:sym typeface="Verdana"/>
              </a:rPr>
              <a:t>For N points ??</a:t>
            </a:r>
            <a:endParaRPr sz="2400">
              <a:solidFill>
                <a:schemeClr val="dk1"/>
              </a:solidFill>
              <a:latin typeface="Verdana"/>
              <a:ea typeface="Verdana"/>
              <a:cs typeface="Verdana"/>
              <a:sym typeface="Verdana"/>
            </a:endParaRPr>
          </a:p>
          <a:p>
            <a:pPr indent="0" lvl="0" marL="215900" marR="0" rtl="0" algn="l">
              <a:lnSpc>
                <a:spcPct val="100000"/>
              </a:lnSpc>
              <a:spcBef>
                <a:spcPts val="815"/>
              </a:spcBef>
              <a:spcAft>
                <a:spcPts val="0"/>
              </a:spcAft>
              <a:buNone/>
            </a:pPr>
            <a:r>
              <a:rPr b="1" lang="en-US" sz="2400">
                <a:solidFill>
                  <a:srgbClr val="FFFF99"/>
                </a:solidFill>
                <a:latin typeface="Verdana"/>
                <a:ea typeface="Verdana"/>
                <a:cs typeface="Verdana"/>
                <a:sym typeface="Verdana"/>
              </a:rPr>
              <a:t>For	3 points – 1 Eqn. (&amp; 1 unknown)</a:t>
            </a:r>
            <a:endParaRPr sz="2400">
              <a:solidFill>
                <a:schemeClr val="dk1"/>
              </a:solidFill>
              <a:latin typeface="Verdana"/>
              <a:ea typeface="Verdana"/>
              <a:cs typeface="Verdana"/>
              <a:sym typeface="Verdana"/>
            </a:endParaRPr>
          </a:p>
          <a:p>
            <a:pPr indent="0" lvl="0" marL="215900" marR="0" rtl="0" algn="l">
              <a:lnSpc>
                <a:spcPct val="100000"/>
              </a:lnSpc>
              <a:spcBef>
                <a:spcPts val="0"/>
              </a:spcBef>
              <a:spcAft>
                <a:spcPts val="0"/>
              </a:spcAft>
              <a:buNone/>
            </a:pPr>
            <a:r>
              <a:rPr b="1" lang="en-US" sz="2400">
                <a:solidFill>
                  <a:srgbClr val="FFFF99"/>
                </a:solidFill>
                <a:latin typeface="Verdana"/>
                <a:ea typeface="Verdana"/>
                <a:cs typeface="Verdana"/>
                <a:sym typeface="Verdana"/>
              </a:rPr>
              <a:t>For	4 points – 2 eqns. (&amp; 2 unknowns)</a:t>
            </a:r>
            <a:endParaRPr sz="2400">
              <a:solidFill>
                <a:schemeClr val="dk1"/>
              </a:solidFill>
              <a:latin typeface="Verdana"/>
              <a:ea typeface="Verdana"/>
              <a:cs typeface="Verdana"/>
              <a:sym typeface="Verdana"/>
            </a:endParaRPr>
          </a:p>
          <a:p>
            <a:pPr indent="0" lvl="0" marL="215900" marR="0" rtl="0" algn="l">
              <a:lnSpc>
                <a:spcPct val="100000"/>
              </a:lnSpc>
              <a:spcBef>
                <a:spcPts val="0"/>
              </a:spcBef>
              <a:spcAft>
                <a:spcPts val="0"/>
              </a:spcAft>
              <a:buNone/>
            </a:pPr>
            <a:r>
              <a:rPr b="1" lang="en-US" sz="2400">
                <a:solidFill>
                  <a:srgbClr val="FFFF99"/>
                </a:solidFill>
                <a:latin typeface="Verdana"/>
                <a:ea typeface="Verdana"/>
                <a:cs typeface="Verdana"/>
                <a:sym typeface="Verdana"/>
              </a:rPr>
              <a:t>.</a:t>
            </a:r>
            <a:endParaRPr sz="2400">
              <a:solidFill>
                <a:schemeClr val="dk1"/>
              </a:solidFill>
              <a:latin typeface="Verdana"/>
              <a:ea typeface="Verdana"/>
              <a:cs typeface="Verdana"/>
              <a:sym typeface="Verdana"/>
            </a:endParaRPr>
          </a:p>
          <a:p>
            <a:pPr indent="0" lvl="0" marL="215900" marR="0" rtl="0" algn="l">
              <a:lnSpc>
                <a:spcPct val="100000"/>
              </a:lnSpc>
              <a:spcBef>
                <a:spcPts val="0"/>
              </a:spcBef>
              <a:spcAft>
                <a:spcPts val="0"/>
              </a:spcAft>
              <a:buNone/>
            </a:pPr>
            <a:r>
              <a:rPr b="1" lang="en-US" sz="2400">
                <a:solidFill>
                  <a:srgbClr val="FFFF99"/>
                </a:solidFill>
                <a:latin typeface="Verdana"/>
                <a:ea typeface="Verdana"/>
                <a:cs typeface="Verdana"/>
                <a:sym typeface="Verdana"/>
              </a:rPr>
              <a:t>.</a:t>
            </a:r>
            <a:endParaRPr sz="2400">
              <a:solidFill>
                <a:schemeClr val="dk1"/>
              </a:solidFill>
              <a:latin typeface="Verdana"/>
              <a:ea typeface="Verdana"/>
              <a:cs typeface="Verdana"/>
              <a:sym typeface="Verdana"/>
            </a:endParaRPr>
          </a:p>
          <a:p>
            <a:pPr indent="0" lvl="0" marL="215900" marR="0" rtl="0" algn="l">
              <a:lnSpc>
                <a:spcPct val="100000"/>
              </a:lnSpc>
              <a:spcBef>
                <a:spcPts val="0"/>
              </a:spcBef>
              <a:spcAft>
                <a:spcPts val="0"/>
              </a:spcAft>
              <a:buNone/>
            </a:pPr>
            <a:r>
              <a:rPr b="1" lang="en-US" sz="2400">
                <a:solidFill>
                  <a:srgbClr val="FFFF99"/>
                </a:solidFill>
                <a:latin typeface="Verdana"/>
                <a:ea typeface="Verdana"/>
                <a:cs typeface="Verdana"/>
                <a:sym typeface="Verdana"/>
              </a:rPr>
              <a:t>.</a:t>
            </a:r>
            <a:endParaRPr sz="2400">
              <a:solidFill>
                <a:schemeClr val="dk1"/>
              </a:solidFill>
              <a:latin typeface="Verdana"/>
              <a:ea typeface="Verdana"/>
              <a:cs typeface="Verdana"/>
              <a:sym typeface="Verdana"/>
            </a:endParaRPr>
          </a:p>
          <a:p>
            <a:pPr indent="0" lvl="0" marL="215900" marR="0" rtl="0" algn="l">
              <a:lnSpc>
                <a:spcPct val="100000"/>
              </a:lnSpc>
              <a:spcBef>
                <a:spcPts val="0"/>
              </a:spcBef>
              <a:spcAft>
                <a:spcPts val="0"/>
              </a:spcAft>
              <a:buNone/>
            </a:pPr>
            <a:r>
              <a:rPr b="1" lang="en-US" sz="2400">
                <a:solidFill>
                  <a:srgbClr val="FFFF99"/>
                </a:solidFill>
                <a:latin typeface="Verdana"/>
                <a:ea typeface="Verdana"/>
                <a:cs typeface="Verdana"/>
                <a:sym typeface="Verdana"/>
              </a:rPr>
              <a:t>For	N points – (N-2) eqns. (&amp; N-2 unknowns)</a:t>
            </a:r>
            <a:endParaRPr sz="2400">
              <a:solidFill>
                <a:schemeClr val="dk1"/>
              </a:solidFill>
              <a:latin typeface="Verdana"/>
              <a:ea typeface="Verdana"/>
              <a:cs typeface="Verdana"/>
              <a:sym typeface="Verdana"/>
            </a:endParaRPr>
          </a:p>
          <a:p>
            <a:pPr indent="0" lvl="0" marL="2032000" marR="0" rtl="0" algn="l">
              <a:lnSpc>
                <a:spcPct val="100000"/>
              </a:lnSpc>
              <a:spcBef>
                <a:spcPts val="1325"/>
              </a:spcBef>
              <a:spcAft>
                <a:spcPts val="0"/>
              </a:spcAft>
              <a:buNone/>
            </a:pPr>
            <a:r>
              <a:rPr lang="en-US" sz="2000">
                <a:solidFill>
                  <a:srgbClr val="FFCC99"/>
                </a:solidFill>
                <a:latin typeface="Arial"/>
                <a:ea typeface="Arial"/>
                <a:cs typeface="Arial"/>
                <a:sym typeface="Arial"/>
              </a:rPr>
              <a:t>Write the eqn. set for N = 5; in matrix form.</a:t>
            </a:r>
            <a:endParaRPr sz="2000">
              <a:solidFill>
                <a:schemeClr val="dk1"/>
              </a:solidFill>
              <a:latin typeface="Arial"/>
              <a:ea typeface="Arial"/>
              <a:cs typeface="Arial"/>
              <a:sym typeface="Arial"/>
            </a:endParaRPr>
          </a:p>
        </p:txBody>
      </p:sp>
      <p:sp>
        <p:nvSpPr>
          <p:cNvPr id="1026" name="Google Shape;1026;p45"/>
          <p:cNvSpPr/>
          <p:nvPr/>
        </p:nvSpPr>
        <p:spPr>
          <a:xfrm>
            <a:off x="4305300" y="1927860"/>
            <a:ext cx="5073015" cy="844550"/>
          </a:xfrm>
          <a:custGeom>
            <a:rect b="b" l="l" r="r" t="t"/>
            <a:pathLst>
              <a:path extrusionOk="0" h="844550" w="5073015">
                <a:moveTo>
                  <a:pt x="5072634" y="844296"/>
                </a:moveTo>
                <a:lnTo>
                  <a:pt x="5072634" y="0"/>
                </a:lnTo>
                <a:lnTo>
                  <a:pt x="0" y="0"/>
                </a:lnTo>
                <a:lnTo>
                  <a:pt x="0" y="844296"/>
                </a:lnTo>
                <a:lnTo>
                  <a:pt x="5072634" y="844296"/>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7" name="Google Shape;1027;p45"/>
          <p:cNvSpPr txBox="1"/>
          <p:nvPr/>
        </p:nvSpPr>
        <p:spPr>
          <a:xfrm>
            <a:off x="4674844" y="1901391"/>
            <a:ext cx="92075" cy="554355"/>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lang="en-US" sz="3450">
                <a:solidFill>
                  <a:schemeClr val="dk1"/>
                </a:solidFill>
                <a:latin typeface="Times New Roman"/>
                <a:ea typeface="Times New Roman"/>
                <a:cs typeface="Times New Roman"/>
                <a:sym typeface="Times New Roman"/>
              </a:rPr>
              <a:t>'</a:t>
            </a:r>
            <a:endParaRPr sz="3450">
              <a:solidFill>
                <a:schemeClr val="dk1"/>
              </a:solidFill>
              <a:latin typeface="Times New Roman"/>
              <a:ea typeface="Times New Roman"/>
              <a:cs typeface="Times New Roman"/>
              <a:sym typeface="Times New Roman"/>
            </a:endParaRPr>
          </a:p>
        </p:txBody>
      </p:sp>
      <p:sp>
        <p:nvSpPr>
          <p:cNvPr id="1028" name="Google Shape;1028;p45"/>
          <p:cNvSpPr txBox="1"/>
          <p:nvPr/>
        </p:nvSpPr>
        <p:spPr>
          <a:xfrm>
            <a:off x="8478773" y="2048211"/>
            <a:ext cx="66040" cy="37782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lang="en-US" sz="2300">
                <a:solidFill>
                  <a:schemeClr val="dk1"/>
                </a:solidFill>
                <a:latin typeface="Times New Roman"/>
                <a:ea typeface="Times New Roman"/>
                <a:cs typeface="Times New Roman"/>
                <a:sym typeface="Times New Roman"/>
              </a:rPr>
              <a:t>'</a:t>
            </a:r>
            <a:endParaRPr sz="2300">
              <a:solidFill>
                <a:schemeClr val="dk1"/>
              </a:solidFill>
              <a:latin typeface="Times New Roman"/>
              <a:ea typeface="Times New Roman"/>
              <a:cs typeface="Times New Roman"/>
              <a:sym typeface="Times New Roman"/>
            </a:endParaRPr>
          </a:p>
        </p:txBody>
      </p:sp>
      <p:sp>
        <p:nvSpPr>
          <p:cNvPr id="1029" name="Google Shape;1029;p45"/>
          <p:cNvSpPr txBox="1"/>
          <p:nvPr/>
        </p:nvSpPr>
        <p:spPr>
          <a:xfrm>
            <a:off x="8381246" y="2356063"/>
            <a:ext cx="160020" cy="37782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lang="en-US" sz="2300">
                <a:solidFill>
                  <a:schemeClr val="dk1"/>
                </a:solidFill>
                <a:latin typeface="Times New Roman"/>
                <a:ea typeface="Times New Roman"/>
                <a:cs typeface="Times New Roman"/>
                <a:sym typeface="Times New Roman"/>
              </a:rPr>
              <a:t>3</a:t>
            </a:r>
            <a:endParaRPr sz="2300">
              <a:solidFill>
                <a:schemeClr val="dk1"/>
              </a:solidFill>
              <a:latin typeface="Times New Roman"/>
              <a:ea typeface="Times New Roman"/>
              <a:cs typeface="Times New Roman"/>
              <a:sym typeface="Times New Roman"/>
            </a:endParaRPr>
          </a:p>
        </p:txBody>
      </p:sp>
      <p:sp>
        <p:nvSpPr>
          <p:cNvPr id="1030" name="Google Shape;1030;p45"/>
          <p:cNvSpPr txBox="1"/>
          <p:nvPr/>
        </p:nvSpPr>
        <p:spPr>
          <a:xfrm>
            <a:off x="7690861" y="2048211"/>
            <a:ext cx="66040" cy="37782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lang="en-US" sz="2300">
                <a:solidFill>
                  <a:schemeClr val="dk1"/>
                </a:solidFill>
                <a:latin typeface="Times New Roman"/>
                <a:ea typeface="Times New Roman"/>
                <a:cs typeface="Times New Roman"/>
                <a:sym typeface="Times New Roman"/>
              </a:rPr>
              <a:t>'</a:t>
            </a:r>
            <a:endParaRPr sz="2300">
              <a:solidFill>
                <a:schemeClr val="dk1"/>
              </a:solidFill>
              <a:latin typeface="Times New Roman"/>
              <a:ea typeface="Times New Roman"/>
              <a:cs typeface="Times New Roman"/>
              <a:sym typeface="Times New Roman"/>
            </a:endParaRPr>
          </a:p>
        </p:txBody>
      </p:sp>
      <p:sp>
        <p:nvSpPr>
          <p:cNvPr id="1031" name="Google Shape;1031;p45"/>
          <p:cNvSpPr txBox="1"/>
          <p:nvPr/>
        </p:nvSpPr>
        <p:spPr>
          <a:xfrm>
            <a:off x="5913110" y="2356063"/>
            <a:ext cx="1816735" cy="37782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lang="en-US" sz="2300">
                <a:solidFill>
                  <a:schemeClr val="dk1"/>
                </a:solidFill>
                <a:latin typeface="Times New Roman"/>
                <a:ea typeface="Times New Roman"/>
                <a:cs typeface="Times New Roman"/>
                <a:sym typeface="Times New Roman"/>
              </a:rPr>
              <a:t>3	1	1</a:t>
            </a:r>
            <a:endParaRPr sz="2300">
              <a:solidFill>
                <a:schemeClr val="dk1"/>
              </a:solidFill>
              <a:latin typeface="Times New Roman"/>
              <a:ea typeface="Times New Roman"/>
              <a:cs typeface="Times New Roman"/>
              <a:sym typeface="Times New Roman"/>
            </a:endParaRPr>
          </a:p>
        </p:txBody>
      </p:sp>
      <p:sp>
        <p:nvSpPr>
          <p:cNvPr id="1032" name="Google Shape;1032;p45"/>
          <p:cNvSpPr txBox="1"/>
          <p:nvPr/>
        </p:nvSpPr>
        <p:spPr>
          <a:xfrm>
            <a:off x="4591044" y="2356063"/>
            <a:ext cx="160020" cy="37782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lang="en-US" sz="2300">
                <a:solidFill>
                  <a:schemeClr val="dk1"/>
                </a:solidFill>
                <a:latin typeface="Times New Roman"/>
                <a:ea typeface="Times New Roman"/>
                <a:cs typeface="Times New Roman"/>
                <a:sym typeface="Times New Roman"/>
              </a:rPr>
              <a:t>2</a:t>
            </a:r>
            <a:endParaRPr sz="2300">
              <a:solidFill>
                <a:schemeClr val="dk1"/>
              </a:solidFill>
              <a:latin typeface="Times New Roman"/>
              <a:ea typeface="Times New Roman"/>
              <a:cs typeface="Times New Roman"/>
              <a:sym typeface="Times New Roman"/>
            </a:endParaRPr>
          </a:p>
        </p:txBody>
      </p:sp>
      <p:sp>
        <p:nvSpPr>
          <p:cNvPr id="1033" name="Google Shape;1033;p45"/>
          <p:cNvSpPr txBox="1"/>
          <p:nvPr/>
        </p:nvSpPr>
        <p:spPr>
          <a:xfrm>
            <a:off x="4386060" y="2098736"/>
            <a:ext cx="4921250" cy="554355"/>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i="1" lang="en-US" sz="3450">
                <a:solidFill>
                  <a:schemeClr val="dk1"/>
                </a:solidFill>
                <a:latin typeface="Times New Roman"/>
                <a:ea typeface="Times New Roman"/>
                <a:cs typeface="Times New Roman"/>
                <a:sym typeface="Times New Roman"/>
              </a:rPr>
              <a:t>P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[3(</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Times New Roman"/>
                <a:ea typeface="Times New Roman"/>
                <a:cs typeface="Times New Roman"/>
                <a:sym typeface="Times New Roman"/>
              </a:rPr>
              <a:t>)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Times New Roman"/>
                <a:ea typeface="Times New Roman"/>
                <a:cs typeface="Times New Roman"/>
                <a:sym typeface="Times New Roman"/>
              </a:rPr>
              <a:t>] / 4;</a:t>
            </a:r>
            <a:endParaRPr sz="345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0"/>
          <p:cNvPicPr preferRelativeResize="0"/>
          <p:nvPr/>
        </p:nvPicPr>
        <p:blipFill rotWithShape="1">
          <a:blip r:embed="rId3">
            <a:alphaModFix/>
          </a:blip>
          <a:srcRect b="0" l="0" r="0" t="0"/>
          <a:stretch/>
        </p:blipFill>
        <p:spPr>
          <a:xfrm>
            <a:off x="457200" y="797814"/>
            <a:ext cx="9143999" cy="508787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grpSp>
        <p:nvGrpSpPr>
          <p:cNvPr id="1038" name="Google Shape;1038;p46"/>
          <p:cNvGrpSpPr/>
          <p:nvPr/>
        </p:nvGrpSpPr>
        <p:grpSpPr>
          <a:xfrm>
            <a:off x="457200" y="1341881"/>
            <a:ext cx="8246363" cy="5051298"/>
            <a:chOff x="457200" y="1341881"/>
            <a:chExt cx="8246363" cy="5051298"/>
          </a:xfrm>
        </p:grpSpPr>
        <p:pic>
          <p:nvPicPr>
            <p:cNvPr id="1039" name="Google Shape;1039;p46"/>
            <p:cNvPicPr preferRelativeResize="0"/>
            <p:nvPr/>
          </p:nvPicPr>
          <p:blipFill rotWithShape="1">
            <a:blip r:embed="rId3">
              <a:alphaModFix/>
            </a:blip>
            <a:srcRect b="0" l="0" r="0" t="0"/>
            <a:stretch/>
          </p:blipFill>
          <p:spPr>
            <a:xfrm>
              <a:off x="1520952" y="1341881"/>
              <a:ext cx="7182611" cy="5051298"/>
            </a:xfrm>
            <a:prstGeom prst="rect">
              <a:avLst/>
            </a:prstGeom>
            <a:noFill/>
            <a:ln>
              <a:noFill/>
            </a:ln>
          </p:spPr>
        </p:pic>
        <p:pic>
          <p:nvPicPr>
            <p:cNvPr id="1040" name="Google Shape;1040;p46"/>
            <p:cNvPicPr preferRelativeResize="0"/>
            <p:nvPr/>
          </p:nvPicPr>
          <p:blipFill rotWithShape="1">
            <a:blip r:embed="rId4">
              <a:alphaModFix/>
            </a:blip>
            <a:srcRect b="0" l="0" r="0" t="0"/>
            <a:stretch/>
          </p:blipFill>
          <p:spPr>
            <a:xfrm>
              <a:off x="457200" y="1903475"/>
              <a:ext cx="4949952" cy="1680210"/>
            </a:xfrm>
            <a:prstGeom prst="rect">
              <a:avLst/>
            </a:prstGeom>
            <a:noFill/>
            <a:ln>
              <a:noFill/>
            </a:ln>
          </p:spPr>
        </p:pic>
      </p:grpSp>
      <p:sp>
        <p:nvSpPr>
          <p:cNvPr id="1041" name="Google Shape;1041;p46"/>
          <p:cNvSpPr txBox="1"/>
          <p:nvPr/>
        </p:nvSpPr>
        <p:spPr>
          <a:xfrm>
            <a:off x="7112000" y="5072126"/>
            <a:ext cx="2052955" cy="1854200"/>
          </a:xfrm>
          <a:prstGeom prst="rect">
            <a:avLst/>
          </a:prstGeom>
          <a:noFill/>
          <a:ln>
            <a:noFill/>
          </a:ln>
        </p:spPr>
        <p:txBody>
          <a:bodyPr anchorCtr="0" anchor="t" bIns="0" lIns="0" spcFirstLastPara="1" rIns="0" wrap="square" tIns="12050">
            <a:spAutoFit/>
          </a:bodyPr>
          <a:lstStyle/>
          <a:p>
            <a:pPr indent="0" lvl="0" marL="12700" marR="213995" rtl="0" algn="l">
              <a:lnSpc>
                <a:spcPct val="100000"/>
              </a:lnSpc>
              <a:spcBef>
                <a:spcPts val="0"/>
              </a:spcBef>
              <a:spcAft>
                <a:spcPts val="0"/>
              </a:spcAft>
              <a:buNone/>
            </a:pPr>
            <a:r>
              <a:rPr b="1" lang="en-US" sz="2000">
                <a:solidFill>
                  <a:srgbClr val="323299"/>
                </a:solidFill>
                <a:latin typeface="Verdana"/>
                <a:ea typeface="Verdana"/>
                <a:cs typeface="Verdana"/>
                <a:sym typeface="Verdana"/>
              </a:rPr>
              <a:t>Solve using:  Forward-  backward  substitution:</a:t>
            </a:r>
            <a:endParaRPr sz="2000">
              <a:solidFill>
                <a:schemeClr val="dk1"/>
              </a:solidFill>
              <a:latin typeface="Verdana"/>
              <a:ea typeface="Verdana"/>
              <a:cs typeface="Verdana"/>
              <a:sym typeface="Verdana"/>
            </a:endParaRPr>
          </a:p>
          <a:p>
            <a:pPr indent="0" lvl="0" marL="0" marR="0" rtl="0" algn="l">
              <a:lnSpc>
                <a:spcPct val="100000"/>
              </a:lnSpc>
              <a:spcBef>
                <a:spcPts val="30"/>
              </a:spcBef>
              <a:spcAft>
                <a:spcPts val="0"/>
              </a:spcAft>
              <a:buNone/>
            </a:pPr>
            <a:r>
              <a:t/>
            </a:r>
            <a:endParaRPr sz="195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b="1" lang="en-US" sz="2000">
                <a:solidFill>
                  <a:srgbClr val="323299"/>
                </a:solidFill>
                <a:latin typeface="Verdana"/>
                <a:ea typeface="Verdana"/>
                <a:cs typeface="Verdana"/>
                <a:sym typeface="Verdana"/>
              </a:rPr>
              <a:t>Thomas Algm.</a:t>
            </a:r>
            <a:endParaRPr sz="2000">
              <a:solidFill>
                <a:schemeClr val="dk1"/>
              </a:solidFill>
              <a:latin typeface="Verdana"/>
              <a:ea typeface="Verdana"/>
              <a:cs typeface="Verdana"/>
              <a:sym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47"/>
          <p:cNvSpPr/>
          <p:nvPr/>
        </p:nvSpPr>
        <p:spPr>
          <a:xfrm>
            <a:off x="457200" y="457200"/>
            <a:ext cx="5256530" cy="699135"/>
          </a:xfrm>
          <a:custGeom>
            <a:rect b="b" l="l" r="r" t="t"/>
            <a:pathLst>
              <a:path extrusionOk="0" h="699135" w="5256530">
                <a:moveTo>
                  <a:pt x="5256276" y="698753"/>
                </a:moveTo>
                <a:lnTo>
                  <a:pt x="5256276" y="0"/>
                </a:lnTo>
                <a:lnTo>
                  <a:pt x="0" y="0"/>
                </a:lnTo>
                <a:lnTo>
                  <a:pt x="0" y="698754"/>
                </a:lnTo>
                <a:lnTo>
                  <a:pt x="5256276" y="698753"/>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7" name="Google Shape;1047;p47"/>
          <p:cNvSpPr txBox="1"/>
          <p:nvPr/>
        </p:nvSpPr>
        <p:spPr>
          <a:xfrm>
            <a:off x="2823470" y="467769"/>
            <a:ext cx="71755" cy="33401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
        <p:nvSpPr>
          <p:cNvPr id="1048" name="Google Shape;1048;p47"/>
          <p:cNvSpPr txBox="1"/>
          <p:nvPr/>
        </p:nvSpPr>
        <p:spPr>
          <a:xfrm>
            <a:off x="1771167" y="467769"/>
            <a:ext cx="71755" cy="33401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
        <p:nvSpPr>
          <p:cNvPr id="1049" name="Google Shape;1049;p47"/>
          <p:cNvSpPr txBox="1"/>
          <p:nvPr/>
        </p:nvSpPr>
        <p:spPr>
          <a:xfrm>
            <a:off x="5300743" y="775609"/>
            <a:ext cx="139700" cy="33401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a:t>
            </a:r>
            <a:endParaRPr sz="2000">
              <a:solidFill>
                <a:schemeClr val="dk1"/>
              </a:solidFill>
              <a:latin typeface="Times New Roman"/>
              <a:ea typeface="Times New Roman"/>
              <a:cs typeface="Times New Roman"/>
              <a:sym typeface="Times New Roman"/>
            </a:endParaRPr>
          </a:p>
        </p:txBody>
      </p:sp>
      <p:sp>
        <p:nvSpPr>
          <p:cNvPr id="1050" name="Google Shape;1050;p47"/>
          <p:cNvSpPr txBox="1"/>
          <p:nvPr/>
        </p:nvSpPr>
        <p:spPr>
          <a:xfrm>
            <a:off x="731773" y="775609"/>
            <a:ext cx="139700" cy="33401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a:t>
            </a:r>
            <a:endParaRPr sz="2000">
              <a:solidFill>
                <a:schemeClr val="dk1"/>
              </a:solidFill>
              <a:latin typeface="Times New Roman"/>
              <a:ea typeface="Times New Roman"/>
              <a:cs typeface="Times New Roman"/>
              <a:sym typeface="Times New Roman"/>
            </a:endParaRPr>
          </a:p>
        </p:txBody>
      </p:sp>
      <p:sp>
        <p:nvSpPr>
          <p:cNvPr id="1051" name="Google Shape;1051;p47"/>
          <p:cNvSpPr txBox="1"/>
          <p:nvPr>
            <p:ph type="title"/>
          </p:nvPr>
        </p:nvSpPr>
        <p:spPr>
          <a:xfrm>
            <a:off x="525265" y="480956"/>
            <a:ext cx="497840" cy="55499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b="0" i="1" lang="en-US" sz="3450">
                <a:solidFill>
                  <a:srgbClr val="000000"/>
                </a:solidFill>
                <a:latin typeface="Times New Roman"/>
                <a:ea typeface="Times New Roman"/>
                <a:cs typeface="Times New Roman"/>
                <a:sym typeface="Times New Roman"/>
              </a:rPr>
              <a:t>P </a:t>
            </a:r>
            <a:r>
              <a:rPr b="0" lang="en-US" sz="3450">
                <a:solidFill>
                  <a:srgbClr val="000000"/>
                </a:solidFill>
                <a:latin typeface="Times New Roman"/>
                <a:ea typeface="Times New Roman"/>
                <a:cs typeface="Times New Roman"/>
                <a:sym typeface="Times New Roman"/>
              </a:rPr>
              <a:t>'</a:t>
            </a:r>
            <a:endParaRPr sz="3450">
              <a:latin typeface="Times New Roman"/>
              <a:ea typeface="Times New Roman"/>
              <a:cs typeface="Times New Roman"/>
              <a:sym typeface="Times New Roman"/>
            </a:endParaRPr>
          </a:p>
        </p:txBody>
      </p:sp>
      <p:sp>
        <p:nvSpPr>
          <p:cNvPr id="1052" name="Google Shape;1052;p47"/>
          <p:cNvSpPr txBox="1"/>
          <p:nvPr/>
        </p:nvSpPr>
        <p:spPr>
          <a:xfrm>
            <a:off x="3318760" y="480956"/>
            <a:ext cx="2341245" cy="55499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3[</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Times New Roman"/>
                <a:ea typeface="Times New Roman"/>
                <a:cs typeface="Times New Roman"/>
                <a:sym typeface="Times New Roman"/>
              </a:rPr>
              <a:t>]</a:t>
            </a:r>
            <a:endParaRPr sz="3450">
              <a:solidFill>
                <a:schemeClr val="dk1"/>
              </a:solidFill>
              <a:latin typeface="Times New Roman"/>
              <a:ea typeface="Times New Roman"/>
              <a:cs typeface="Times New Roman"/>
              <a:sym typeface="Times New Roman"/>
            </a:endParaRPr>
          </a:p>
        </p:txBody>
      </p:sp>
      <p:sp>
        <p:nvSpPr>
          <p:cNvPr id="1053" name="Google Shape;1053;p47"/>
          <p:cNvSpPr txBox="1"/>
          <p:nvPr/>
        </p:nvSpPr>
        <p:spPr>
          <a:xfrm>
            <a:off x="2190223" y="480956"/>
            <a:ext cx="633730" cy="554990"/>
          </a:xfrm>
          <a:prstGeom prst="rect">
            <a:avLst/>
          </a:prstGeom>
          <a:noFill/>
          <a:ln>
            <a:noFill/>
          </a:ln>
        </p:spPr>
        <p:txBody>
          <a:bodyPr anchorCtr="0" anchor="t" bIns="0" lIns="0" spcFirstLastPara="1" rIns="0" wrap="square" tIns="15875">
            <a:spAutoFit/>
          </a:bodyPr>
          <a:lstStyle/>
          <a:p>
            <a:pPr indent="-338455" lvl="0" marL="350520" marR="0" rtl="0" algn="l">
              <a:lnSpc>
                <a:spcPct val="100000"/>
              </a:lnSpc>
              <a:spcBef>
                <a:spcPts val="0"/>
              </a:spcBef>
              <a:spcAft>
                <a:spcPts val="0"/>
              </a:spcAft>
              <a:buClr>
                <a:schemeClr val="dk1"/>
              </a:buClr>
              <a:buSzPts val="3450"/>
              <a:buFont typeface="Noto Sans Symbols"/>
              <a:buChar char="+"/>
            </a:pPr>
            <a:r>
              <a:rPr i="1" lang="en-US" sz="3450">
                <a:solidFill>
                  <a:schemeClr val="dk1"/>
                </a:solidFill>
                <a:latin typeface="Times New Roman"/>
                <a:ea typeface="Times New Roman"/>
                <a:cs typeface="Times New Roman"/>
                <a:sym typeface="Times New Roman"/>
              </a:rPr>
              <a:t>P</a:t>
            </a:r>
            <a:endParaRPr sz="3450">
              <a:solidFill>
                <a:schemeClr val="dk1"/>
              </a:solidFill>
              <a:latin typeface="Times New Roman"/>
              <a:ea typeface="Times New Roman"/>
              <a:cs typeface="Times New Roman"/>
              <a:sym typeface="Times New Roman"/>
            </a:endParaRPr>
          </a:p>
        </p:txBody>
      </p:sp>
      <p:sp>
        <p:nvSpPr>
          <p:cNvPr id="1054" name="Google Shape;1054;p47"/>
          <p:cNvSpPr txBox="1"/>
          <p:nvPr/>
        </p:nvSpPr>
        <p:spPr>
          <a:xfrm>
            <a:off x="993900" y="480956"/>
            <a:ext cx="777875" cy="55499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4</a:t>
            </a:r>
            <a:r>
              <a:rPr i="1" lang="en-US" sz="3450">
                <a:solidFill>
                  <a:schemeClr val="dk1"/>
                </a:solidFill>
                <a:latin typeface="Times New Roman"/>
                <a:ea typeface="Times New Roman"/>
                <a:cs typeface="Times New Roman"/>
                <a:sym typeface="Times New Roman"/>
              </a:rPr>
              <a:t>P</a:t>
            </a:r>
            <a:endParaRPr sz="3450">
              <a:solidFill>
                <a:schemeClr val="dk1"/>
              </a:solidFill>
              <a:latin typeface="Times New Roman"/>
              <a:ea typeface="Times New Roman"/>
              <a:cs typeface="Times New Roman"/>
              <a:sym typeface="Times New Roman"/>
            </a:endParaRPr>
          </a:p>
        </p:txBody>
      </p:sp>
      <p:sp>
        <p:nvSpPr>
          <p:cNvPr id="1055" name="Google Shape;1055;p47"/>
          <p:cNvSpPr txBox="1"/>
          <p:nvPr/>
        </p:nvSpPr>
        <p:spPr>
          <a:xfrm>
            <a:off x="4207271" y="775609"/>
            <a:ext cx="463550" cy="33401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 </a:t>
            </a:r>
            <a:r>
              <a:rPr lang="en-US" sz="2000">
                <a:solidFill>
                  <a:schemeClr val="dk1"/>
                </a:solidFill>
                <a:latin typeface="Noto Sans Symbols"/>
                <a:ea typeface="Noto Sans Symbols"/>
                <a:cs typeface="Noto Sans Symbols"/>
                <a:sym typeface="Noto Sans Symbols"/>
              </a:rPr>
              <a:t>+</a:t>
            </a:r>
            <a:r>
              <a:rPr lang="en-US" sz="2000">
                <a:solidFill>
                  <a:schemeClr val="dk1"/>
                </a:solidFill>
                <a:latin typeface="Times New Roman"/>
                <a:ea typeface="Times New Roman"/>
                <a:cs typeface="Times New Roman"/>
                <a:sym typeface="Times New Roman"/>
              </a:rPr>
              <a:t>2</a:t>
            </a:r>
            <a:endParaRPr sz="2000">
              <a:solidFill>
                <a:schemeClr val="dk1"/>
              </a:solidFill>
              <a:latin typeface="Times New Roman"/>
              <a:ea typeface="Times New Roman"/>
              <a:cs typeface="Times New Roman"/>
              <a:sym typeface="Times New Roman"/>
            </a:endParaRPr>
          </a:p>
        </p:txBody>
      </p:sp>
      <p:sp>
        <p:nvSpPr>
          <p:cNvPr id="1056" name="Google Shape;1056;p47"/>
          <p:cNvSpPr txBox="1"/>
          <p:nvPr/>
        </p:nvSpPr>
        <p:spPr>
          <a:xfrm>
            <a:off x="2735086" y="775609"/>
            <a:ext cx="462915" cy="33401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 </a:t>
            </a:r>
            <a:r>
              <a:rPr lang="en-US" sz="2000">
                <a:solidFill>
                  <a:schemeClr val="dk1"/>
                </a:solidFill>
                <a:latin typeface="Noto Sans Symbols"/>
                <a:ea typeface="Noto Sans Symbols"/>
                <a:cs typeface="Noto Sans Symbols"/>
                <a:sym typeface="Noto Sans Symbols"/>
              </a:rPr>
              <a:t>+</a:t>
            </a:r>
            <a:r>
              <a:rPr lang="en-US" sz="2000">
                <a:solidFill>
                  <a:schemeClr val="dk1"/>
                </a:solidFill>
                <a:latin typeface="Times New Roman"/>
                <a:ea typeface="Times New Roman"/>
                <a:cs typeface="Times New Roman"/>
                <a:sym typeface="Times New Roman"/>
              </a:rPr>
              <a:t>2</a:t>
            </a:r>
            <a:endParaRPr sz="2000">
              <a:solidFill>
                <a:schemeClr val="dk1"/>
              </a:solidFill>
              <a:latin typeface="Times New Roman"/>
              <a:ea typeface="Times New Roman"/>
              <a:cs typeface="Times New Roman"/>
              <a:sym typeface="Times New Roman"/>
            </a:endParaRPr>
          </a:p>
        </p:txBody>
      </p:sp>
      <p:sp>
        <p:nvSpPr>
          <p:cNvPr id="1057" name="Google Shape;1057;p47"/>
          <p:cNvSpPr txBox="1"/>
          <p:nvPr/>
        </p:nvSpPr>
        <p:spPr>
          <a:xfrm>
            <a:off x="1682757" y="775609"/>
            <a:ext cx="434975" cy="33401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i="1" lang="en-US" sz="2000">
                <a:solidFill>
                  <a:schemeClr val="dk1"/>
                </a:solidFill>
                <a:latin typeface="Times New Roman"/>
                <a:ea typeface="Times New Roman"/>
                <a:cs typeface="Times New Roman"/>
                <a:sym typeface="Times New Roman"/>
              </a:rPr>
              <a:t>k </a:t>
            </a:r>
            <a:r>
              <a:rPr lang="en-US" sz="2000">
                <a:solidFill>
                  <a:schemeClr val="dk1"/>
                </a:solidFill>
                <a:latin typeface="Noto Sans Symbols"/>
                <a:ea typeface="Noto Sans Symbols"/>
                <a:cs typeface="Noto Sans Symbols"/>
                <a:sym typeface="Noto Sans Symbols"/>
              </a:rPr>
              <a:t>+</a:t>
            </a:r>
            <a:r>
              <a:rPr lang="en-US" sz="2000">
                <a:solidFill>
                  <a:schemeClr val="dk1"/>
                </a:solidFill>
                <a:latin typeface="Times New Roman"/>
                <a:ea typeface="Times New Roman"/>
                <a:cs typeface="Times New Roman"/>
                <a:sym typeface="Times New Roman"/>
              </a:rPr>
              <a:t>1</a:t>
            </a:r>
            <a:endParaRPr sz="2000">
              <a:solidFill>
                <a:schemeClr val="dk1"/>
              </a:solidFill>
              <a:latin typeface="Times New Roman"/>
              <a:ea typeface="Times New Roman"/>
              <a:cs typeface="Times New Roman"/>
              <a:sym typeface="Times New Roman"/>
            </a:endParaRPr>
          </a:p>
        </p:txBody>
      </p:sp>
      <p:sp>
        <p:nvSpPr>
          <p:cNvPr id="1058" name="Google Shape;1058;p47"/>
          <p:cNvSpPr txBox="1"/>
          <p:nvPr/>
        </p:nvSpPr>
        <p:spPr>
          <a:xfrm>
            <a:off x="6006338" y="487933"/>
            <a:ext cx="351282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99"/>
                </a:solidFill>
                <a:latin typeface="Verdana"/>
                <a:ea typeface="Verdana"/>
                <a:cs typeface="Verdana"/>
                <a:sym typeface="Verdana"/>
              </a:rPr>
              <a:t>Lets solve for N = 4;</a:t>
            </a:r>
            <a:endParaRPr sz="2400">
              <a:solidFill>
                <a:schemeClr val="dk1"/>
              </a:solidFill>
              <a:latin typeface="Verdana"/>
              <a:ea typeface="Verdana"/>
              <a:cs typeface="Verdana"/>
              <a:sym typeface="Verdana"/>
            </a:endParaRPr>
          </a:p>
        </p:txBody>
      </p:sp>
      <p:sp>
        <p:nvSpPr>
          <p:cNvPr id="1059" name="Google Shape;1059;p47"/>
          <p:cNvSpPr/>
          <p:nvPr/>
        </p:nvSpPr>
        <p:spPr>
          <a:xfrm>
            <a:off x="5226558" y="1149858"/>
            <a:ext cx="4375150" cy="1397000"/>
          </a:xfrm>
          <a:custGeom>
            <a:rect b="b" l="l" r="r" t="t"/>
            <a:pathLst>
              <a:path extrusionOk="0" h="1397000" w="4375150">
                <a:moveTo>
                  <a:pt x="4374642" y="1396745"/>
                </a:moveTo>
                <a:lnTo>
                  <a:pt x="4374642" y="0"/>
                </a:lnTo>
                <a:lnTo>
                  <a:pt x="0" y="0"/>
                </a:lnTo>
                <a:lnTo>
                  <a:pt x="0" y="1396746"/>
                </a:lnTo>
                <a:lnTo>
                  <a:pt x="4374642" y="1396745"/>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60" name="Google Shape;1060;p47"/>
          <p:cNvSpPr txBox="1"/>
          <p:nvPr/>
        </p:nvSpPr>
        <p:spPr>
          <a:xfrm>
            <a:off x="9183878" y="2192789"/>
            <a:ext cx="15430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2</a:t>
            </a:r>
            <a:endParaRPr sz="2000">
              <a:solidFill>
                <a:schemeClr val="dk1"/>
              </a:solidFill>
              <a:latin typeface="Times New Roman"/>
              <a:ea typeface="Times New Roman"/>
              <a:cs typeface="Times New Roman"/>
              <a:sym typeface="Times New Roman"/>
            </a:endParaRPr>
          </a:p>
        </p:txBody>
      </p:sp>
      <p:sp>
        <p:nvSpPr>
          <p:cNvPr id="1061" name="Google Shape;1061;p47"/>
          <p:cNvSpPr txBox="1"/>
          <p:nvPr/>
        </p:nvSpPr>
        <p:spPr>
          <a:xfrm>
            <a:off x="8399773" y="2192789"/>
            <a:ext cx="15430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4</a:t>
            </a:r>
            <a:endParaRPr sz="2000">
              <a:solidFill>
                <a:schemeClr val="dk1"/>
              </a:solidFill>
              <a:latin typeface="Times New Roman"/>
              <a:ea typeface="Times New Roman"/>
              <a:cs typeface="Times New Roman"/>
              <a:sym typeface="Times New Roman"/>
            </a:endParaRPr>
          </a:p>
        </p:txBody>
      </p:sp>
      <p:sp>
        <p:nvSpPr>
          <p:cNvPr id="1062" name="Google Shape;1062;p47"/>
          <p:cNvSpPr txBox="1"/>
          <p:nvPr/>
        </p:nvSpPr>
        <p:spPr>
          <a:xfrm>
            <a:off x="7324591" y="1884936"/>
            <a:ext cx="7175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
        <p:nvSpPr>
          <p:cNvPr id="1063" name="Google Shape;1063;p47"/>
          <p:cNvSpPr txBox="1"/>
          <p:nvPr/>
        </p:nvSpPr>
        <p:spPr>
          <a:xfrm>
            <a:off x="7235438" y="2192789"/>
            <a:ext cx="15430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4</a:t>
            </a:r>
            <a:endParaRPr sz="2000">
              <a:solidFill>
                <a:schemeClr val="dk1"/>
              </a:solidFill>
              <a:latin typeface="Times New Roman"/>
              <a:ea typeface="Times New Roman"/>
              <a:cs typeface="Times New Roman"/>
              <a:sym typeface="Times New Roman"/>
            </a:endParaRPr>
          </a:p>
        </p:txBody>
      </p:sp>
      <p:sp>
        <p:nvSpPr>
          <p:cNvPr id="1064" name="Google Shape;1064;p47"/>
          <p:cNvSpPr txBox="1"/>
          <p:nvPr/>
        </p:nvSpPr>
        <p:spPr>
          <a:xfrm>
            <a:off x="6532871" y="1884936"/>
            <a:ext cx="7175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p:txBody>
      </p:sp>
      <p:sp>
        <p:nvSpPr>
          <p:cNvPr id="1065" name="Google Shape;1065;p47"/>
          <p:cNvSpPr txBox="1"/>
          <p:nvPr/>
        </p:nvSpPr>
        <p:spPr>
          <a:xfrm>
            <a:off x="6436102" y="2192789"/>
            <a:ext cx="15430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3</a:t>
            </a:r>
            <a:endParaRPr sz="2000">
              <a:solidFill>
                <a:schemeClr val="dk1"/>
              </a:solidFill>
              <a:latin typeface="Times New Roman"/>
              <a:ea typeface="Times New Roman"/>
              <a:cs typeface="Times New Roman"/>
              <a:sym typeface="Times New Roman"/>
            </a:endParaRPr>
          </a:p>
        </p:txBody>
      </p:sp>
      <p:sp>
        <p:nvSpPr>
          <p:cNvPr id="1066" name="Google Shape;1066;p47"/>
          <p:cNvSpPr txBox="1"/>
          <p:nvPr/>
        </p:nvSpPr>
        <p:spPr>
          <a:xfrm>
            <a:off x="5501120" y="2192789"/>
            <a:ext cx="15430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2</a:t>
            </a:r>
            <a:endParaRPr sz="2000">
              <a:solidFill>
                <a:schemeClr val="dk1"/>
              </a:solidFill>
              <a:latin typeface="Times New Roman"/>
              <a:ea typeface="Times New Roman"/>
              <a:cs typeface="Times New Roman"/>
              <a:sym typeface="Times New Roman"/>
            </a:endParaRPr>
          </a:p>
        </p:txBody>
      </p:sp>
      <p:sp>
        <p:nvSpPr>
          <p:cNvPr id="1067" name="Google Shape;1067;p47"/>
          <p:cNvSpPr txBox="1"/>
          <p:nvPr/>
        </p:nvSpPr>
        <p:spPr>
          <a:xfrm>
            <a:off x="7179812" y="1464312"/>
            <a:ext cx="206565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3	3	1</a:t>
            </a:r>
            <a:endParaRPr sz="2000">
              <a:solidFill>
                <a:schemeClr val="dk1"/>
              </a:solidFill>
              <a:latin typeface="Times New Roman"/>
              <a:ea typeface="Times New Roman"/>
              <a:cs typeface="Times New Roman"/>
              <a:sym typeface="Times New Roman"/>
            </a:endParaRPr>
          </a:p>
        </p:txBody>
      </p:sp>
      <p:sp>
        <p:nvSpPr>
          <p:cNvPr id="1068" name="Google Shape;1068;p47"/>
          <p:cNvSpPr txBox="1"/>
          <p:nvPr/>
        </p:nvSpPr>
        <p:spPr>
          <a:xfrm>
            <a:off x="6484113" y="1156459"/>
            <a:ext cx="863600"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p:txBody>
      </p:sp>
      <p:sp>
        <p:nvSpPr>
          <p:cNvPr id="1069" name="Google Shape;1069;p47"/>
          <p:cNvSpPr txBox="1"/>
          <p:nvPr/>
        </p:nvSpPr>
        <p:spPr>
          <a:xfrm>
            <a:off x="6395733" y="1464312"/>
            <a:ext cx="15430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2</a:t>
            </a:r>
            <a:endParaRPr sz="2000">
              <a:solidFill>
                <a:schemeClr val="dk1"/>
              </a:solidFill>
              <a:latin typeface="Times New Roman"/>
              <a:ea typeface="Times New Roman"/>
              <a:cs typeface="Times New Roman"/>
              <a:sym typeface="Times New Roman"/>
            </a:endParaRPr>
          </a:p>
        </p:txBody>
      </p:sp>
      <p:sp>
        <p:nvSpPr>
          <p:cNvPr id="1070" name="Google Shape;1070;p47"/>
          <p:cNvSpPr txBox="1"/>
          <p:nvPr/>
        </p:nvSpPr>
        <p:spPr>
          <a:xfrm>
            <a:off x="5472174" y="1464312"/>
            <a:ext cx="154305" cy="3346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1</a:t>
            </a:r>
            <a:endParaRPr sz="2000">
              <a:solidFill>
                <a:schemeClr val="dk1"/>
              </a:solidFill>
              <a:latin typeface="Times New Roman"/>
              <a:ea typeface="Times New Roman"/>
              <a:cs typeface="Times New Roman"/>
              <a:sym typeface="Times New Roman"/>
            </a:endParaRPr>
          </a:p>
        </p:txBody>
      </p:sp>
      <p:sp>
        <p:nvSpPr>
          <p:cNvPr id="1071" name="Google Shape;1071;p47"/>
          <p:cNvSpPr txBox="1"/>
          <p:nvPr/>
        </p:nvSpPr>
        <p:spPr>
          <a:xfrm>
            <a:off x="7028966" y="1898517"/>
            <a:ext cx="295275" cy="55499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i="1" lang="en-US" sz="3450">
                <a:solidFill>
                  <a:schemeClr val="dk1"/>
                </a:solidFill>
                <a:latin typeface="Times New Roman"/>
                <a:ea typeface="Times New Roman"/>
                <a:cs typeface="Times New Roman"/>
                <a:sym typeface="Times New Roman"/>
              </a:rPr>
              <a:t>P</a:t>
            </a:r>
            <a:endParaRPr sz="3450">
              <a:solidFill>
                <a:schemeClr val="dk1"/>
              </a:solidFill>
              <a:latin typeface="Times New Roman"/>
              <a:ea typeface="Times New Roman"/>
              <a:cs typeface="Times New Roman"/>
              <a:sym typeface="Times New Roman"/>
            </a:endParaRPr>
          </a:p>
        </p:txBody>
      </p:sp>
      <p:sp>
        <p:nvSpPr>
          <p:cNvPr id="1072" name="Google Shape;1072;p47"/>
          <p:cNvSpPr txBox="1"/>
          <p:nvPr/>
        </p:nvSpPr>
        <p:spPr>
          <a:xfrm>
            <a:off x="5294655" y="1170786"/>
            <a:ext cx="441325" cy="55499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i="1" lang="en-US" sz="3450">
                <a:solidFill>
                  <a:schemeClr val="dk1"/>
                </a:solidFill>
                <a:latin typeface="Times New Roman"/>
                <a:ea typeface="Times New Roman"/>
                <a:cs typeface="Times New Roman"/>
                <a:sym typeface="Times New Roman"/>
              </a:rPr>
              <a:t>P </a:t>
            </a:r>
            <a:r>
              <a:rPr lang="en-US" sz="3450">
                <a:solidFill>
                  <a:schemeClr val="dk1"/>
                </a:solidFill>
                <a:latin typeface="Times New Roman"/>
                <a:ea typeface="Times New Roman"/>
                <a:cs typeface="Times New Roman"/>
                <a:sym typeface="Times New Roman"/>
              </a:rPr>
              <a:t>'</a:t>
            </a:r>
            <a:endParaRPr sz="3450">
              <a:solidFill>
                <a:schemeClr val="dk1"/>
              </a:solidFill>
              <a:latin typeface="Times New Roman"/>
              <a:ea typeface="Times New Roman"/>
              <a:cs typeface="Times New Roman"/>
              <a:sym typeface="Times New Roman"/>
            </a:endParaRPr>
          </a:p>
        </p:txBody>
      </p:sp>
      <p:sp>
        <p:nvSpPr>
          <p:cNvPr id="1073" name="Google Shape;1073;p47"/>
          <p:cNvSpPr txBox="1"/>
          <p:nvPr/>
        </p:nvSpPr>
        <p:spPr>
          <a:xfrm>
            <a:off x="7510577" y="1898517"/>
            <a:ext cx="2024380" cy="55499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3[</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Times New Roman"/>
                <a:ea typeface="Times New Roman"/>
                <a:cs typeface="Times New Roman"/>
                <a:sym typeface="Times New Roman"/>
              </a:rPr>
              <a:t>]</a:t>
            </a:r>
            <a:endParaRPr sz="3450">
              <a:solidFill>
                <a:schemeClr val="dk1"/>
              </a:solidFill>
              <a:latin typeface="Times New Roman"/>
              <a:ea typeface="Times New Roman"/>
              <a:cs typeface="Times New Roman"/>
              <a:sym typeface="Times New Roman"/>
            </a:endParaRPr>
          </a:p>
        </p:txBody>
      </p:sp>
      <p:sp>
        <p:nvSpPr>
          <p:cNvPr id="1074" name="Google Shape;1074;p47"/>
          <p:cNvSpPr txBox="1"/>
          <p:nvPr/>
        </p:nvSpPr>
        <p:spPr>
          <a:xfrm>
            <a:off x="5294655" y="1898517"/>
            <a:ext cx="1664335" cy="55499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i="1" lang="en-US" sz="3450">
                <a:solidFill>
                  <a:schemeClr val="dk1"/>
                </a:solidFill>
                <a:latin typeface="Times New Roman"/>
                <a:ea typeface="Times New Roman"/>
                <a:cs typeface="Times New Roman"/>
                <a:sym typeface="Times New Roman"/>
              </a:rPr>
              <a:t>P </a:t>
            </a:r>
            <a:r>
              <a:rPr lang="en-US" sz="3450">
                <a:solidFill>
                  <a:schemeClr val="dk1"/>
                </a:solidFill>
                <a:latin typeface="Times New Roman"/>
                <a:ea typeface="Times New Roman"/>
                <a:cs typeface="Times New Roman"/>
                <a:sym typeface="Times New Roman"/>
              </a:rPr>
              <a:t>'</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4</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Noto Sans Symbols"/>
                <a:ea typeface="Noto Sans Symbols"/>
                <a:cs typeface="Noto Sans Symbols"/>
                <a:sym typeface="Noto Sans Symbols"/>
              </a:rPr>
              <a:t>+</a:t>
            </a:r>
            <a:endParaRPr sz="3450">
              <a:solidFill>
                <a:schemeClr val="dk1"/>
              </a:solidFill>
              <a:latin typeface="Noto Sans Symbols"/>
              <a:ea typeface="Noto Sans Symbols"/>
              <a:cs typeface="Noto Sans Symbols"/>
              <a:sym typeface="Noto Sans Symbols"/>
            </a:endParaRPr>
          </a:p>
        </p:txBody>
      </p:sp>
      <p:sp>
        <p:nvSpPr>
          <p:cNvPr id="1075" name="Google Shape;1075;p47"/>
          <p:cNvSpPr txBox="1"/>
          <p:nvPr/>
        </p:nvSpPr>
        <p:spPr>
          <a:xfrm>
            <a:off x="6980977" y="1170786"/>
            <a:ext cx="2563495" cy="55499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i="1" lang="en-US" sz="3450">
                <a:solidFill>
                  <a:schemeClr val="dk1"/>
                </a:solidFill>
                <a:latin typeface="Times New Roman"/>
                <a:ea typeface="Times New Roman"/>
                <a:cs typeface="Times New Roman"/>
                <a:sym typeface="Times New Roman"/>
              </a:rPr>
              <a:t>P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3[</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 </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Times New Roman"/>
                <a:ea typeface="Times New Roman"/>
                <a:cs typeface="Times New Roman"/>
                <a:sym typeface="Times New Roman"/>
              </a:rPr>
              <a:t>];</a:t>
            </a:r>
            <a:endParaRPr sz="3450">
              <a:solidFill>
                <a:schemeClr val="dk1"/>
              </a:solidFill>
              <a:latin typeface="Times New Roman"/>
              <a:ea typeface="Times New Roman"/>
              <a:cs typeface="Times New Roman"/>
              <a:sym typeface="Times New Roman"/>
            </a:endParaRPr>
          </a:p>
        </p:txBody>
      </p:sp>
      <p:sp>
        <p:nvSpPr>
          <p:cNvPr id="1076" name="Google Shape;1076;p47"/>
          <p:cNvSpPr txBox="1"/>
          <p:nvPr/>
        </p:nvSpPr>
        <p:spPr>
          <a:xfrm>
            <a:off x="5706929" y="1170786"/>
            <a:ext cx="1204595" cy="55499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3450">
                <a:solidFill>
                  <a:schemeClr val="dk1"/>
                </a:solidFill>
                <a:latin typeface="Noto Sans Symbols"/>
                <a:ea typeface="Noto Sans Symbols"/>
                <a:cs typeface="Noto Sans Symbols"/>
                <a:sym typeface="Noto Sans Symbols"/>
              </a:rPr>
              <a:t>+</a:t>
            </a:r>
            <a:r>
              <a:rPr lang="en-US" sz="3450">
                <a:solidFill>
                  <a:schemeClr val="dk1"/>
                </a:solidFill>
                <a:latin typeface="Times New Roman"/>
                <a:ea typeface="Times New Roman"/>
                <a:cs typeface="Times New Roman"/>
                <a:sym typeface="Times New Roman"/>
              </a:rPr>
              <a:t>4</a:t>
            </a:r>
            <a:r>
              <a:rPr i="1" lang="en-US" sz="3450">
                <a:solidFill>
                  <a:schemeClr val="dk1"/>
                </a:solidFill>
                <a:latin typeface="Times New Roman"/>
                <a:ea typeface="Times New Roman"/>
                <a:cs typeface="Times New Roman"/>
                <a:sym typeface="Times New Roman"/>
              </a:rPr>
              <a:t>P	</a:t>
            </a:r>
            <a:r>
              <a:rPr lang="en-US" sz="3450">
                <a:solidFill>
                  <a:schemeClr val="dk1"/>
                </a:solidFill>
                <a:latin typeface="Noto Sans Symbols"/>
                <a:ea typeface="Noto Sans Symbols"/>
                <a:cs typeface="Noto Sans Symbols"/>
                <a:sym typeface="Noto Sans Symbols"/>
              </a:rPr>
              <a:t>+</a:t>
            </a:r>
            <a:endParaRPr sz="3450">
              <a:solidFill>
                <a:schemeClr val="dk1"/>
              </a:solidFill>
              <a:latin typeface="Noto Sans Symbols"/>
              <a:ea typeface="Noto Sans Symbols"/>
              <a:cs typeface="Noto Sans Symbols"/>
              <a:sym typeface="Noto Sans Symbols"/>
            </a:endParaRPr>
          </a:p>
        </p:txBody>
      </p:sp>
      <p:sp>
        <p:nvSpPr>
          <p:cNvPr id="1077" name="Google Shape;1077;p47"/>
          <p:cNvSpPr txBox="1"/>
          <p:nvPr/>
        </p:nvSpPr>
        <p:spPr>
          <a:xfrm>
            <a:off x="535940" y="2120900"/>
            <a:ext cx="240157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99"/>
                </a:solidFill>
                <a:latin typeface="Verdana"/>
                <a:ea typeface="Verdana"/>
                <a:cs typeface="Verdana"/>
                <a:sym typeface="Verdana"/>
              </a:rPr>
              <a:t>Re-arrange to get:</a:t>
            </a:r>
            <a:endParaRPr sz="1800">
              <a:solidFill>
                <a:schemeClr val="dk1"/>
              </a:solidFill>
              <a:latin typeface="Verdana"/>
              <a:ea typeface="Verdana"/>
              <a:cs typeface="Verdana"/>
              <a:sym typeface="Verdana"/>
            </a:endParaRPr>
          </a:p>
        </p:txBody>
      </p:sp>
      <p:grpSp>
        <p:nvGrpSpPr>
          <p:cNvPr id="1078" name="Google Shape;1078;p47"/>
          <p:cNvGrpSpPr/>
          <p:nvPr/>
        </p:nvGrpSpPr>
        <p:grpSpPr>
          <a:xfrm>
            <a:off x="457200" y="2513076"/>
            <a:ext cx="6346190" cy="2632710"/>
            <a:chOff x="457200" y="2513076"/>
            <a:chExt cx="6346190" cy="2632710"/>
          </a:xfrm>
        </p:grpSpPr>
        <p:sp>
          <p:nvSpPr>
            <p:cNvPr id="1079" name="Google Shape;1079;p47"/>
            <p:cNvSpPr/>
            <p:nvPr/>
          </p:nvSpPr>
          <p:spPr>
            <a:xfrm>
              <a:off x="457200" y="2513076"/>
              <a:ext cx="6346190" cy="2632710"/>
            </a:xfrm>
            <a:custGeom>
              <a:rect b="b" l="l" r="r" t="t"/>
              <a:pathLst>
                <a:path extrusionOk="0" h="2632710" w="6346190">
                  <a:moveTo>
                    <a:pt x="6345936" y="2632709"/>
                  </a:moveTo>
                  <a:lnTo>
                    <a:pt x="6345936" y="0"/>
                  </a:lnTo>
                  <a:lnTo>
                    <a:pt x="0" y="0"/>
                  </a:lnTo>
                  <a:lnTo>
                    <a:pt x="0" y="2632710"/>
                  </a:lnTo>
                  <a:lnTo>
                    <a:pt x="6345936" y="2632709"/>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80" name="Google Shape;1080;p47"/>
            <p:cNvSpPr/>
            <p:nvPr/>
          </p:nvSpPr>
          <p:spPr>
            <a:xfrm>
              <a:off x="1791461" y="4191000"/>
              <a:ext cx="447675" cy="627380"/>
            </a:xfrm>
            <a:custGeom>
              <a:rect b="b" l="l" r="r" t="t"/>
              <a:pathLst>
                <a:path extrusionOk="0" h="627379" w="447675">
                  <a:moveTo>
                    <a:pt x="447294" y="0"/>
                  </a:moveTo>
                  <a:lnTo>
                    <a:pt x="0" y="627126"/>
                  </a:lnTo>
                </a:path>
              </a:pathLst>
            </a:custGeom>
            <a:noFill/>
            <a:ln cap="flat" cmpd="sng" w="168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081" name="Google Shape;1081;p47"/>
          <p:cNvSpPr txBox="1"/>
          <p:nvPr/>
        </p:nvSpPr>
        <p:spPr>
          <a:xfrm>
            <a:off x="6554216" y="3887572"/>
            <a:ext cx="18097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082" name="Google Shape;1082;p47"/>
          <p:cNvSpPr txBox="1"/>
          <p:nvPr/>
        </p:nvSpPr>
        <p:spPr>
          <a:xfrm>
            <a:off x="3930636" y="4275428"/>
            <a:ext cx="364490"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baseline="-25000" lang="en-US" sz="4725">
                <a:solidFill>
                  <a:schemeClr val="dk1"/>
                </a:solidFill>
                <a:latin typeface="Noto Sans Symbols"/>
                <a:ea typeface="Noto Sans Symbols"/>
                <a:cs typeface="Noto Sans Symbols"/>
                <a:sym typeface="Noto Sans Symbols"/>
              </a:rPr>
              <a:t>⎥</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083" name="Google Shape;1083;p47"/>
          <p:cNvSpPr txBox="1"/>
          <p:nvPr/>
        </p:nvSpPr>
        <p:spPr>
          <a:xfrm>
            <a:off x="3930636" y="4591675"/>
            <a:ext cx="18097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084" name="Google Shape;1084;p47"/>
          <p:cNvSpPr txBox="1"/>
          <p:nvPr/>
        </p:nvSpPr>
        <p:spPr>
          <a:xfrm>
            <a:off x="3930636" y="3917301"/>
            <a:ext cx="18097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085" name="Google Shape;1085;p47"/>
          <p:cNvSpPr txBox="1"/>
          <p:nvPr/>
        </p:nvSpPr>
        <p:spPr>
          <a:xfrm>
            <a:off x="512307" y="4274699"/>
            <a:ext cx="18097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086" name="Google Shape;1086;p47"/>
          <p:cNvSpPr txBox="1"/>
          <p:nvPr/>
        </p:nvSpPr>
        <p:spPr>
          <a:xfrm>
            <a:off x="512307" y="3886073"/>
            <a:ext cx="717550"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087" name="Google Shape;1087;p47"/>
          <p:cNvSpPr txBox="1"/>
          <p:nvPr/>
        </p:nvSpPr>
        <p:spPr>
          <a:xfrm>
            <a:off x="5210044" y="2543440"/>
            <a:ext cx="18097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088" name="Google Shape;1088;p47"/>
          <p:cNvSpPr txBox="1"/>
          <p:nvPr/>
        </p:nvSpPr>
        <p:spPr>
          <a:xfrm>
            <a:off x="1467893" y="3248353"/>
            <a:ext cx="18097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089" name="Google Shape;1089;p47"/>
          <p:cNvSpPr txBox="1"/>
          <p:nvPr/>
        </p:nvSpPr>
        <p:spPr>
          <a:xfrm>
            <a:off x="6465823" y="4505149"/>
            <a:ext cx="68580" cy="3092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a:t>
            </a:r>
            <a:endParaRPr sz="1850">
              <a:solidFill>
                <a:schemeClr val="dk1"/>
              </a:solidFill>
              <a:latin typeface="Times New Roman"/>
              <a:ea typeface="Times New Roman"/>
              <a:cs typeface="Times New Roman"/>
              <a:sym typeface="Times New Roman"/>
            </a:endParaRPr>
          </a:p>
        </p:txBody>
      </p:sp>
      <p:sp>
        <p:nvSpPr>
          <p:cNvPr id="1090" name="Google Shape;1090;p47"/>
          <p:cNvSpPr txBox="1"/>
          <p:nvPr/>
        </p:nvSpPr>
        <p:spPr>
          <a:xfrm>
            <a:off x="4114276" y="4621364"/>
            <a:ext cx="2621280"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1850">
                <a:solidFill>
                  <a:schemeClr val="dk1"/>
                </a:solidFill>
                <a:latin typeface="Times New Roman"/>
                <a:ea typeface="Times New Roman"/>
                <a:cs typeface="Times New Roman"/>
                <a:sym typeface="Times New Roman"/>
              </a:rPr>
              <a:t>4	2	4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091" name="Google Shape;1091;p47"/>
          <p:cNvSpPr txBox="1"/>
          <p:nvPr/>
        </p:nvSpPr>
        <p:spPr>
          <a:xfrm>
            <a:off x="6436101" y="3897822"/>
            <a:ext cx="68580" cy="3092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a:t>
            </a:r>
            <a:endParaRPr sz="1850">
              <a:solidFill>
                <a:schemeClr val="dk1"/>
              </a:solidFill>
              <a:latin typeface="Times New Roman"/>
              <a:ea typeface="Times New Roman"/>
              <a:cs typeface="Times New Roman"/>
              <a:sym typeface="Times New Roman"/>
            </a:endParaRPr>
          </a:p>
        </p:txBody>
      </p:sp>
      <p:sp>
        <p:nvSpPr>
          <p:cNvPr id="1092" name="Google Shape;1092;p47"/>
          <p:cNvSpPr txBox="1"/>
          <p:nvPr/>
        </p:nvSpPr>
        <p:spPr>
          <a:xfrm>
            <a:off x="6303270" y="4011755"/>
            <a:ext cx="457200" cy="511809"/>
          </a:xfrm>
          <a:prstGeom prst="rect">
            <a:avLst/>
          </a:prstGeom>
          <a:noFill/>
          <a:ln>
            <a:noFill/>
          </a:ln>
        </p:spPr>
        <p:txBody>
          <a:bodyPr anchorCtr="0" anchor="t" bIns="0" lIns="0" spcFirstLastPara="1" rIns="0" wrap="square" tIns="17775">
            <a:spAutoFit/>
          </a:bodyPr>
          <a:lstStyle/>
          <a:p>
            <a:pPr indent="0" lvl="0" marL="381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1 </a:t>
            </a:r>
            <a:r>
              <a:rPr baseline="-25000" lang="en-US" sz="4725">
                <a:solidFill>
                  <a:schemeClr val="dk1"/>
                </a:solidFill>
                <a:latin typeface="Noto Sans Symbols"/>
                <a:ea typeface="Noto Sans Symbols"/>
                <a:cs typeface="Noto Sans Symbols"/>
                <a:sym typeface="Noto Sans Symbols"/>
              </a:rPr>
              <a:t>⎥</a:t>
            </a:r>
            <a:endParaRPr baseline="-25000" sz="4725">
              <a:solidFill>
                <a:schemeClr val="dk1"/>
              </a:solidFill>
              <a:latin typeface="Noto Sans Symbols"/>
              <a:ea typeface="Noto Sans Symbols"/>
              <a:cs typeface="Noto Sans Symbols"/>
              <a:sym typeface="Noto Sans Symbols"/>
            </a:endParaRPr>
          </a:p>
        </p:txBody>
      </p:sp>
      <p:sp>
        <p:nvSpPr>
          <p:cNvPr id="1093" name="Google Shape;1093;p47"/>
          <p:cNvSpPr txBox="1"/>
          <p:nvPr/>
        </p:nvSpPr>
        <p:spPr>
          <a:xfrm>
            <a:off x="5513332" y="4180517"/>
            <a:ext cx="144145" cy="3092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1</a:t>
            </a:r>
            <a:endParaRPr sz="1850">
              <a:solidFill>
                <a:schemeClr val="dk1"/>
              </a:solidFill>
              <a:latin typeface="Times New Roman"/>
              <a:ea typeface="Times New Roman"/>
              <a:cs typeface="Times New Roman"/>
              <a:sym typeface="Times New Roman"/>
            </a:endParaRPr>
          </a:p>
        </p:txBody>
      </p:sp>
      <p:sp>
        <p:nvSpPr>
          <p:cNvPr id="1094" name="Google Shape;1094;p47"/>
          <p:cNvSpPr txBox="1"/>
          <p:nvPr/>
        </p:nvSpPr>
        <p:spPr>
          <a:xfrm>
            <a:off x="4826004" y="4180517"/>
            <a:ext cx="144145" cy="3092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3</a:t>
            </a:r>
            <a:endParaRPr sz="1850">
              <a:solidFill>
                <a:schemeClr val="dk1"/>
              </a:solidFill>
              <a:latin typeface="Times New Roman"/>
              <a:ea typeface="Times New Roman"/>
              <a:cs typeface="Times New Roman"/>
              <a:sym typeface="Times New Roman"/>
            </a:endParaRPr>
          </a:p>
        </p:txBody>
      </p:sp>
      <p:sp>
        <p:nvSpPr>
          <p:cNvPr id="1095" name="Google Shape;1095;p47"/>
          <p:cNvSpPr txBox="1"/>
          <p:nvPr/>
        </p:nvSpPr>
        <p:spPr>
          <a:xfrm>
            <a:off x="512307" y="4622943"/>
            <a:ext cx="717550"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30000" lang="en-US" sz="2775">
                <a:solidFill>
                  <a:schemeClr val="dk1"/>
                </a:solidFill>
                <a:latin typeface="Times New Roman"/>
                <a:ea typeface="Times New Roman"/>
                <a:cs typeface="Times New Roman"/>
                <a:sym typeface="Times New Roman"/>
              </a:rPr>
              <a:t>3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096" name="Google Shape;1096;p47"/>
          <p:cNvSpPr txBox="1"/>
          <p:nvPr/>
        </p:nvSpPr>
        <p:spPr>
          <a:xfrm>
            <a:off x="960371" y="3895530"/>
            <a:ext cx="68580" cy="3092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a:t>
            </a:r>
            <a:endParaRPr sz="1850">
              <a:solidFill>
                <a:schemeClr val="dk1"/>
              </a:solidFill>
              <a:latin typeface="Times New Roman"/>
              <a:ea typeface="Times New Roman"/>
              <a:cs typeface="Times New Roman"/>
              <a:sym typeface="Times New Roman"/>
            </a:endParaRPr>
          </a:p>
        </p:txBody>
      </p:sp>
      <p:sp>
        <p:nvSpPr>
          <p:cNvPr id="1097" name="Google Shape;1097;p47"/>
          <p:cNvSpPr txBox="1"/>
          <p:nvPr/>
        </p:nvSpPr>
        <p:spPr>
          <a:xfrm>
            <a:off x="853435" y="4009464"/>
            <a:ext cx="401955" cy="511809"/>
          </a:xfrm>
          <a:prstGeom prst="rect">
            <a:avLst/>
          </a:prstGeom>
          <a:noFill/>
          <a:ln>
            <a:noFill/>
          </a:ln>
        </p:spPr>
        <p:txBody>
          <a:bodyPr anchorCtr="0" anchor="t" bIns="0" lIns="0" spcFirstLastPara="1" rIns="0" wrap="square" tIns="17775">
            <a:spAutoFit/>
          </a:bodyPr>
          <a:lstStyle/>
          <a:p>
            <a:pPr indent="0" lvl="0" marL="381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2 </a:t>
            </a:r>
            <a:r>
              <a:rPr baseline="-25000" lang="en-US" sz="4725">
                <a:solidFill>
                  <a:schemeClr val="dk1"/>
                </a:solidFill>
                <a:latin typeface="Noto Sans Symbols"/>
                <a:ea typeface="Noto Sans Symbols"/>
                <a:cs typeface="Noto Sans Symbols"/>
                <a:sym typeface="Noto Sans Symbols"/>
              </a:rPr>
              <a:t>⎥</a:t>
            </a:r>
            <a:endParaRPr baseline="-25000" sz="4725">
              <a:solidFill>
                <a:schemeClr val="dk1"/>
              </a:solidFill>
              <a:latin typeface="Noto Sans Symbols"/>
              <a:ea typeface="Noto Sans Symbols"/>
              <a:cs typeface="Noto Sans Symbols"/>
              <a:sym typeface="Noto Sans Symbols"/>
            </a:endParaRPr>
          </a:p>
        </p:txBody>
      </p:sp>
      <p:sp>
        <p:nvSpPr>
          <p:cNvPr id="1098" name="Google Shape;1098;p47"/>
          <p:cNvSpPr txBox="1"/>
          <p:nvPr/>
        </p:nvSpPr>
        <p:spPr>
          <a:xfrm>
            <a:off x="5121646" y="3161704"/>
            <a:ext cx="68580" cy="3092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a:t>
            </a:r>
            <a:endParaRPr sz="1850">
              <a:solidFill>
                <a:schemeClr val="dk1"/>
              </a:solidFill>
              <a:latin typeface="Times New Roman"/>
              <a:ea typeface="Times New Roman"/>
              <a:cs typeface="Times New Roman"/>
              <a:sym typeface="Times New Roman"/>
            </a:endParaRPr>
          </a:p>
        </p:txBody>
      </p:sp>
      <p:sp>
        <p:nvSpPr>
          <p:cNvPr id="1099" name="Google Shape;1099;p47"/>
          <p:cNvSpPr txBox="1"/>
          <p:nvPr/>
        </p:nvSpPr>
        <p:spPr>
          <a:xfrm>
            <a:off x="5040110" y="3278002"/>
            <a:ext cx="35115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4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100" name="Google Shape;1100;p47"/>
          <p:cNvSpPr txBox="1"/>
          <p:nvPr/>
        </p:nvSpPr>
        <p:spPr>
          <a:xfrm>
            <a:off x="4180566" y="3444399"/>
            <a:ext cx="144145" cy="3092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1101" name="Google Shape;1101;p47"/>
          <p:cNvSpPr txBox="1"/>
          <p:nvPr/>
        </p:nvSpPr>
        <p:spPr>
          <a:xfrm>
            <a:off x="5091924" y="2554377"/>
            <a:ext cx="68580" cy="3092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a:t>
            </a:r>
            <a:endParaRPr sz="1850">
              <a:solidFill>
                <a:schemeClr val="dk1"/>
              </a:solidFill>
              <a:latin typeface="Times New Roman"/>
              <a:ea typeface="Times New Roman"/>
              <a:cs typeface="Times New Roman"/>
              <a:sym typeface="Times New Roman"/>
            </a:endParaRPr>
          </a:p>
        </p:txBody>
      </p:sp>
      <p:sp>
        <p:nvSpPr>
          <p:cNvPr id="1102" name="Google Shape;1102;p47"/>
          <p:cNvSpPr txBox="1"/>
          <p:nvPr/>
        </p:nvSpPr>
        <p:spPr>
          <a:xfrm>
            <a:off x="4169154" y="2837071"/>
            <a:ext cx="144145" cy="3092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1</a:t>
            </a:r>
            <a:endParaRPr sz="1850">
              <a:solidFill>
                <a:schemeClr val="dk1"/>
              </a:solidFill>
              <a:latin typeface="Times New Roman"/>
              <a:ea typeface="Times New Roman"/>
              <a:cs typeface="Times New Roman"/>
              <a:sym typeface="Times New Roman"/>
            </a:endParaRPr>
          </a:p>
        </p:txBody>
      </p:sp>
      <p:sp>
        <p:nvSpPr>
          <p:cNvPr id="1103" name="Google Shape;1103;p47"/>
          <p:cNvSpPr txBox="1"/>
          <p:nvPr/>
        </p:nvSpPr>
        <p:spPr>
          <a:xfrm>
            <a:off x="3482582" y="2837071"/>
            <a:ext cx="144145" cy="3092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3</a:t>
            </a:r>
            <a:endParaRPr sz="1850">
              <a:solidFill>
                <a:schemeClr val="dk1"/>
              </a:solidFill>
              <a:latin typeface="Times New Roman"/>
              <a:ea typeface="Times New Roman"/>
              <a:cs typeface="Times New Roman"/>
              <a:sym typeface="Times New Roman"/>
            </a:endParaRPr>
          </a:p>
        </p:txBody>
      </p:sp>
      <p:sp>
        <p:nvSpPr>
          <p:cNvPr id="1104" name="Google Shape;1104;p47"/>
          <p:cNvSpPr txBox="1"/>
          <p:nvPr/>
        </p:nvSpPr>
        <p:spPr>
          <a:xfrm>
            <a:off x="2099539" y="3159389"/>
            <a:ext cx="68580" cy="309245"/>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a:t>
            </a:r>
            <a:endParaRPr sz="1850">
              <a:solidFill>
                <a:schemeClr val="dk1"/>
              </a:solidFill>
              <a:latin typeface="Times New Roman"/>
              <a:ea typeface="Times New Roman"/>
              <a:cs typeface="Times New Roman"/>
              <a:sym typeface="Times New Roman"/>
            </a:endParaRPr>
          </a:p>
        </p:txBody>
      </p:sp>
      <p:sp>
        <p:nvSpPr>
          <p:cNvPr id="1105" name="Google Shape;1105;p47"/>
          <p:cNvSpPr txBox="1"/>
          <p:nvPr/>
        </p:nvSpPr>
        <p:spPr>
          <a:xfrm>
            <a:off x="1651534" y="3278812"/>
            <a:ext cx="129984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30000" lang="en-US" sz="2775">
                <a:solidFill>
                  <a:schemeClr val="dk1"/>
                </a:solidFill>
                <a:latin typeface="Times New Roman"/>
                <a:ea typeface="Times New Roman"/>
                <a:cs typeface="Times New Roman"/>
                <a:sym typeface="Times New Roman"/>
              </a:rPr>
              <a:t>3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106" name="Google Shape;1106;p47"/>
          <p:cNvSpPr txBox="1"/>
          <p:nvPr/>
        </p:nvSpPr>
        <p:spPr>
          <a:xfrm>
            <a:off x="1442493" y="2932066"/>
            <a:ext cx="1534160" cy="511809"/>
          </a:xfrm>
          <a:prstGeom prst="rect">
            <a:avLst/>
          </a:prstGeom>
          <a:noFill/>
          <a:ln>
            <a:noFill/>
          </a:ln>
        </p:spPr>
        <p:txBody>
          <a:bodyPr anchorCtr="0" anchor="t" bIns="0" lIns="0" spcFirstLastPara="1" rIns="0" wrap="square" tIns="17775">
            <a:spAutoFit/>
          </a:bodyPr>
          <a:lstStyle/>
          <a:p>
            <a:pPr indent="0" lvl="0" marL="38100" marR="0" rtl="0" algn="l">
              <a:lnSpc>
                <a:spcPct val="100000"/>
              </a:lnSpc>
              <a:spcBef>
                <a:spcPts val="0"/>
              </a:spcBef>
              <a:spcAft>
                <a:spcPts val="0"/>
              </a:spcAft>
              <a:buNone/>
            </a:pPr>
            <a:r>
              <a:rPr baseline="-25000" lang="en-US" sz="4725">
                <a:solidFill>
                  <a:schemeClr val="dk1"/>
                </a:solidFill>
                <a:latin typeface="Noto Sans Symbols"/>
                <a:ea typeface="Noto Sans Symbols"/>
                <a:cs typeface="Noto Sans Symbols"/>
                <a:sym typeface="Noto Sans Symbols"/>
              </a:rPr>
              <a:t>⎥</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30000" lang="en-US" sz="2775">
                <a:solidFill>
                  <a:schemeClr val="dk1"/>
                </a:solidFill>
                <a:latin typeface="Times New Roman"/>
                <a:ea typeface="Times New Roman"/>
                <a:cs typeface="Times New Roman"/>
                <a:sym typeface="Times New Roman"/>
              </a:rPr>
              <a:t>2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30000" lang="en-US" sz="4725">
                <a:solidFill>
                  <a:schemeClr val="dk1"/>
                </a:solidFill>
                <a:latin typeface="Noto Sans Symbols"/>
                <a:ea typeface="Noto Sans Symbols"/>
                <a:cs typeface="Noto Sans Symbols"/>
                <a:sym typeface="Noto Sans Symbols"/>
              </a:rPr>
              <a:t>=</a:t>
            </a:r>
            <a:r>
              <a:rPr baseline="30000" lang="en-US" sz="4725">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107" name="Google Shape;1107;p47"/>
          <p:cNvSpPr txBox="1"/>
          <p:nvPr/>
        </p:nvSpPr>
        <p:spPr>
          <a:xfrm>
            <a:off x="2506443" y="4494914"/>
            <a:ext cx="1361440" cy="511809"/>
          </a:xfrm>
          <a:prstGeom prst="rect">
            <a:avLst/>
          </a:prstGeom>
          <a:noFill/>
          <a:ln>
            <a:noFill/>
          </a:ln>
        </p:spPr>
        <p:txBody>
          <a:bodyPr anchorCtr="0" anchor="t" bIns="0" lIns="0" spcFirstLastPara="1" rIns="0" wrap="square" tIns="17775">
            <a:spAutoFit/>
          </a:bodyPr>
          <a:lstStyle/>
          <a:p>
            <a:pPr indent="0" lvl="0" marL="50800" marR="0" rtl="0" algn="l">
              <a:lnSpc>
                <a:spcPct val="100000"/>
              </a:lnSpc>
              <a:spcBef>
                <a:spcPts val="0"/>
              </a:spcBef>
              <a:spcAft>
                <a:spcPts val="0"/>
              </a:spcAft>
              <a:buNone/>
            </a:pPr>
            <a:r>
              <a:rPr baseline="-25000" lang="en-US" sz="4725">
                <a:solidFill>
                  <a:schemeClr val="dk1"/>
                </a:solidFill>
                <a:latin typeface="Noto Sans Symbols"/>
                <a:ea typeface="Noto Sans Symbols"/>
                <a:cs typeface="Noto Sans Symbols"/>
                <a:sym typeface="Noto Sans Symbols"/>
              </a:rPr>
              <a:t>⎣</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1	4</a:t>
            </a:r>
            <a:endParaRPr sz="3150">
              <a:solidFill>
                <a:schemeClr val="dk1"/>
              </a:solidFill>
              <a:latin typeface="Times New Roman"/>
              <a:ea typeface="Times New Roman"/>
              <a:cs typeface="Times New Roman"/>
              <a:sym typeface="Times New Roman"/>
            </a:endParaRPr>
          </a:p>
        </p:txBody>
      </p:sp>
      <p:sp>
        <p:nvSpPr>
          <p:cNvPr id="1108" name="Google Shape;1108;p47"/>
          <p:cNvSpPr txBox="1"/>
          <p:nvPr/>
        </p:nvSpPr>
        <p:spPr>
          <a:xfrm>
            <a:off x="2544543" y="3351258"/>
            <a:ext cx="1750695" cy="1048385"/>
          </a:xfrm>
          <a:prstGeom prst="rect">
            <a:avLst/>
          </a:prstGeom>
          <a:noFill/>
          <a:ln>
            <a:noFill/>
          </a:ln>
        </p:spPr>
        <p:txBody>
          <a:bodyPr anchorCtr="0" anchor="t" bIns="0" lIns="0" spcFirstLastPara="1" rIns="0" wrap="square" tIns="106675">
            <a:spAutoFit/>
          </a:bodyPr>
          <a:lstStyle/>
          <a:p>
            <a:pPr indent="0" lvl="0" marL="224790" marR="0" rtl="0" algn="ctr">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4</a:t>
            </a:r>
            <a:endParaRPr sz="1850">
              <a:solidFill>
                <a:schemeClr val="dk1"/>
              </a:solidFill>
              <a:latin typeface="Times New Roman"/>
              <a:ea typeface="Times New Roman"/>
              <a:cs typeface="Times New Roman"/>
              <a:sym typeface="Times New Roman"/>
            </a:endParaRPr>
          </a:p>
          <a:p>
            <a:pPr indent="0" lvl="0" marL="12700" marR="0" rtl="0" algn="l">
              <a:lnSpc>
                <a:spcPct val="100000"/>
              </a:lnSpc>
              <a:spcBef>
                <a:spcPts val="1300"/>
              </a:spcBef>
              <a:spcAft>
                <a:spcPts val="0"/>
              </a:spcAft>
              <a:buNone/>
            </a:pPr>
            <a:r>
              <a:rPr baseline="-25000" lang="en-US" sz="4725">
                <a:solidFill>
                  <a:schemeClr val="dk1"/>
                </a:solidFill>
                <a:latin typeface="Noto Sans Symbols"/>
                <a:ea typeface="Noto Sans Symbols"/>
                <a:cs typeface="Noto Sans Symbols"/>
                <a:sym typeface="Noto Sans Symbols"/>
              </a:rPr>
              <a:t>⎡</a:t>
            </a:r>
            <a:r>
              <a:rPr baseline="-25000" lang="en-US" sz="4725">
                <a:solidFill>
                  <a:schemeClr val="dk1"/>
                </a:solidFill>
                <a:latin typeface="Times New Roman"/>
                <a:ea typeface="Times New Roman"/>
                <a:cs typeface="Times New Roman"/>
                <a:sym typeface="Times New Roman"/>
              </a:rPr>
              <a:t> </a:t>
            </a:r>
            <a:r>
              <a:rPr lang="en-US" sz="3150">
                <a:solidFill>
                  <a:schemeClr val="dk1"/>
                </a:solidFill>
                <a:latin typeface="Times New Roman"/>
                <a:ea typeface="Times New Roman"/>
                <a:cs typeface="Times New Roman"/>
                <a:sym typeface="Times New Roman"/>
              </a:rPr>
              <a:t>4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1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109" name="Google Shape;1109;p47"/>
          <p:cNvSpPr txBox="1"/>
          <p:nvPr/>
        </p:nvSpPr>
        <p:spPr>
          <a:xfrm>
            <a:off x="1812295" y="4083423"/>
            <a:ext cx="22796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Times New Roman"/>
                <a:ea typeface="Times New Roman"/>
                <a:cs typeface="Times New Roman"/>
                <a:sym typeface="Times New Roman"/>
              </a:rPr>
              <a:t>1</a:t>
            </a:r>
            <a:endParaRPr sz="3150">
              <a:solidFill>
                <a:schemeClr val="dk1"/>
              </a:solidFill>
              <a:latin typeface="Times New Roman"/>
              <a:ea typeface="Times New Roman"/>
              <a:cs typeface="Times New Roman"/>
              <a:sym typeface="Times New Roman"/>
            </a:endParaRPr>
          </a:p>
        </p:txBody>
      </p:sp>
      <p:sp>
        <p:nvSpPr>
          <p:cNvPr id="1110" name="Google Shape;1110;p47"/>
          <p:cNvSpPr txBox="1"/>
          <p:nvPr/>
        </p:nvSpPr>
        <p:spPr>
          <a:xfrm>
            <a:off x="1283195" y="4184782"/>
            <a:ext cx="1468120" cy="511809"/>
          </a:xfrm>
          <a:prstGeom prst="rect">
            <a:avLst/>
          </a:prstGeom>
          <a:noFill/>
          <a:ln>
            <a:noFill/>
          </a:ln>
        </p:spPr>
        <p:txBody>
          <a:bodyPr anchorCtr="0" anchor="t" bIns="0" lIns="0" spcFirstLastPara="1" rIns="0" wrap="square" tIns="17775">
            <a:spAutoFit/>
          </a:bodyPr>
          <a:lstStyle/>
          <a:p>
            <a:pPr indent="0" lvl="0" marL="381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	</a:t>
            </a:r>
            <a:r>
              <a:rPr baseline="-25000" lang="en-US" sz="4725">
                <a:solidFill>
                  <a:schemeClr val="dk1"/>
                </a:solidFill>
                <a:latin typeface="Times New Roman"/>
                <a:ea typeface="Times New Roman"/>
                <a:cs typeface="Times New Roman"/>
                <a:sym typeface="Times New Roman"/>
              </a:rPr>
              <a:t>15</a:t>
            </a:r>
            <a:r>
              <a:rPr lang="en-US" sz="3150">
                <a:solidFill>
                  <a:schemeClr val="dk1"/>
                </a:solidFill>
                <a:latin typeface="Times New Roman"/>
                <a:ea typeface="Times New Roman"/>
                <a:cs typeface="Times New Roman"/>
                <a:sym typeface="Times New Roman"/>
              </a:rPr>
              <a:t>)</a:t>
            </a:r>
            <a:r>
              <a:rPr baseline="-25000" lang="en-US" sz="4725">
                <a:solidFill>
                  <a:schemeClr val="dk1"/>
                </a:solidFill>
                <a:latin typeface="Noto Sans Symbols"/>
                <a:ea typeface="Noto Sans Symbols"/>
                <a:cs typeface="Noto Sans Symbols"/>
                <a:sym typeface="Noto Sans Symbols"/>
              </a:rPr>
              <a:t>⎢</a:t>
            </a:r>
            <a:endParaRPr baseline="-25000" sz="4725">
              <a:solidFill>
                <a:schemeClr val="dk1"/>
              </a:solidFill>
              <a:latin typeface="Noto Sans Symbols"/>
              <a:ea typeface="Noto Sans Symbols"/>
              <a:cs typeface="Noto Sans Symbols"/>
              <a:sym typeface="Noto Sans Symbols"/>
            </a:endParaRPr>
          </a:p>
        </p:txBody>
      </p:sp>
      <p:sp>
        <p:nvSpPr>
          <p:cNvPr id="1111" name="Google Shape;1111;p47"/>
          <p:cNvSpPr txBox="1"/>
          <p:nvPr/>
        </p:nvSpPr>
        <p:spPr>
          <a:xfrm>
            <a:off x="4959093" y="2668310"/>
            <a:ext cx="572770" cy="511809"/>
          </a:xfrm>
          <a:prstGeom prst="rect">
            <a:avLst/>
          </a:prstGeom>
          <a:noFill/>
          <a:ln>
            <a:noFill/>
          </a:ln>
        </p:spPr>
        <p:txBody>
          <a:bodyPr anchorCtr="0" anchor="t" bIns="0" lIns="0" spcFirstLastPara="1" rIns="0" wrap="square" tIns="17775">
            <a:spAutoFit/>
          </a:bodyPr>
          <a:lstStyle/>
          <a:p>
            <a:pPr indent="0" lvl="0" marL="381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1 </a:t>
            </a:r>
            <a:r>
              <a:rPr baseline="-25000" lang="en-US" sz="4725">
                <a:solidFill>
                  <a:schemeClr val="dk1"/>
                </a:solidFill>
                <a:latin typeface="Noto Sans Symbols"/>
                <a:ea typeface="Noto Sans Symbols"/>
                <a:cs typeface="Noto Sans Symbols"/>
                <a:sym typeface="Noto Sans Symbols"/>
              </a:rPr>
              <a:t>⎥</a:t>
            </a:r>
            <a:r>
              <a:rPr baseline="-25000" lang="en-US" sz="4725">
                <a:solidFill>
                  <a:schemeClr val="dk1"/>
                </a:solidFill>
                <a:latin typeface="Times New Roman"/>
                <a:ea typeface="Times New Roman"/>
                <a:cs typeface="Times New Roman"/>
                <a:sym typeface="Times New Roman"/>
              </a:rPr>
              <a:t>;</a:t>
            </a:r>
            <a:endParaRPr baseline="-25000" sz="4725">
              <a:solidFill>
                <a:schemeClr val="dk1"/>
              </a:solidFill>
              <a:latin typeface="Times New Roman"/>
              <a:ea typeface="Times New Roman"/>
              <a:cs typeface="Times New Roman"/>
              <a:sym typeface="Times New Roman"/>
            </a:endParaRPr>
          </a:p>
        </p:txBody>
      </p:sp>
      <p:sp>
        <p:nvSpPr>
          <p:cNvPr id="1112" name="Google Shape;1112;p47"/>
          <p:cNvSpPr txBox="1"/>
          <p:nvPr/>
        </p:nvSpPr>
        <p:spPr>
          <a:xfrm>
            <a:off x="474247" y="3151490"/>
            <a:ext cx="1038225" cy="511809"/>
          </a:xfrm>
          <a:prstGeom prst="rect">
            <a:avLst/>
          </a:prstGeom>
          <a:noFill/>
          <a:ln>
            <a:noFill/>
          </a:ln>
        </p:spPr>
        <p:txBody>
          <a:bodyPr anchorCtr="0" anchor="t" bIns="0" lIns="0" spcFirstLastPara="1" rIns="0" wrap="square" tIns="17775">
            <a:spAutoFit/>
          </a:bodyPr>
          <a:lstStyle/>
          <a:p>
            <a:pPr indent="0" lvl="0" marL="50800" marR="0" rtl="0" algn="l">
              <a:lnSpc>
                <a:spcPct val="100000"/>
              </a:lnSpc>
              <a:spcBef>
                <a:spcPts val="0"/>
              </a:spcBef>
              <a:spcAft>
                <a:spcPts val="0"/>
              </a:spcAft>
              <a:buNone/>
            </a:pPr>
            <a:r>
              <a:rPr baseline="-25000" lang="en-US" sz="4725">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1	4</a:t>
            </a:r>
            <a:endParaRPr sz="3150">
              <a:solidFill>
                <a:schemeClr val="dk1"/>
              </a:solidFill>
              <a:latin typeface="Times New Roman"/>
              <a:ea typeface="Times New Roman"/>
              <a:cs typeface="Times New Roman"/>
              <a:sym typeface="Times New Roman"/>
            </a:endParaRPr>
          </a:p>
        </p:txBody>
      </p:sp>
      <p:sp>
        <p:nvSpPr>
          <p:cNvPr id="1113" name="Google Shape;1113;p47"/>
          <p:cNvSpPr txBox="1"/>
          <p:nvPr/>
        </p:nvSpPr>
        <p:spPr>
          <a:xfrm>
            <a:off x="5334960" y="4518506"/>
            <a:ext cx="1132840"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P </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P</a:t>
            </a:r>
            <a:endParaRPr sz="3150">
              <a:solidFill>
                <a:schemeClr val="dk1"/>
              </a:solidFill>
              <a:latin typeface="Times New Roman"/>
              <a:ea typeface="Times New Roman"/>
              <a:cs typeface="Times New Roman"/>
              <a:sym typeface="Times New Roman"/>
            </a:endParaRPr>
          </a:p>
        </p:txBody>
      </p:sp>
      <p:sp>
        <p:nvSpPr>
          <p:cNvPr id="1114" name="Google Shape;1114;p47"/>
          <p:cNvSpPr txBox="1"/>
          <p:nvPr/>
        </p:nvSpPr>
        <p:spPr>
          <a:xfrm>
            <a:off x="4265924" y="4518506"/>
            <a:ext cx="101282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Times New Roman"/>
                <a:ea typeface="Times New Roman"/>
                <a:cs typeface="Times New Roman"/>
                <a:sym typeface="Times New Roman"/>
              </a:rPr>
              <a:t>3(</a:t>
            </a:r>
            <a:r>
              <a:rPr i="1" lang="en-US" sz="3150">
                <a:solidFill>
                  <a:schemeClr val="dk1"/>
                </a:solidFill>
                <a:latin typeface="Times New Roman"/>
                <a:ea typeface="Times New Roman"/>
                <a:cs typeface="Times New Roman"/>
                <a:sym typeface="Times New Roman"/>
              </a:rPr>
              <a:t>P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115" name="Google Shape;1115;p47"/>
          <p:cNvSpPr txBox="1"/>
          <p:nvPr/>
        </p:nvSpPr>
        <p:spPr>
          <a:xfrm>
            <a:off x="5349419" y="3910435"/>
            <a:ext cx="1088390"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P </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P</a:t>
            </a:r>
            <a:endParaRPr sz="3150">
              <a:solidFill>
                <a:schemeClr val="dk1"/>
              </a:solidFill>
              <a:latin typeface="Times New Roman"/>
              <a:ea typeface="Times New Roman"/>
              <a:cs typeface="Times New Roman"/>
              <a:sym typeface="Times New Roman"/>
            </a:endParaRPr>
          </a:p>
        </p:txBody>
      </p:sp>
      <p:sp>
        <p:nvSpPr>
          <p:cNvPr id="1116" name="Google Shape;1116;p47"/>
          <p:cNvSpPr txBox="1"/>
          <p:nvPr/>
        </p:nvSpPr>
        <p:spPr>
          <a:xfrm>
            <a:off x="4295613" y="3910435"/>
            <a:ext cx="99758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Times New Roman"/>
                <a:ea typeface="Times New Roman"/>
                <a:cs typeface="Times New Roman"/>
                <a:sym typeface="Times New Roman"/>
              </a:rPr>
              <a:t>3(</a:t>
            </a:r>
            <a:r>
              <a:rPr i="1" lang="en-US" sz="3150">
                <a:solidFill>
                  <a:schemeClr val="dk1"/>
                </a:solidFill>
                <a:latin typeface="Times New Roman"/>
                <a:ea typeface="Times New Roman"/>
                <a:cs typeface="Times New Roman"/>
                <a:sym typeface="Times New Roman"/>
              </a:rPr>
              <a:t>P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117" name="Google Shape;1117;p47"/>
          <p:cNvSpPr txBox="1"/>
          <p:nvPr/>
        </p:nvSpPr>
        <p:spPr>
          <a:xfrm>
            <a:off x="663626" y="4334852"/>
            <a:ext cx="390525" cy="511809"/>
          </a:xfrm>
          <a:prstGeom prst="rect">
            <a:avLst/>
          </a:prstGeom>
          <a:noFill/>
          <a:ln>
            <a:noFill/>
          </a:ln>
        </p:spPr>
        <p:txBody>
          <a:bodyPr anchorCtr="0" anchor="t" bIns="0" lIns="0" spcFirstLastPara="1" rIns="0" wrap="square" tIns="17775">
            <a:spAutoFit/>
          </a:bodyPr>
          <a:lstStyle/>
          <a:p>
            <a:pPr indent="0" lvl="0" marL="38100" marR="0" rtl="0" algn="l">
              <a:lnSpc>
                <a:spcPct val="100000"/>
              </a:lnSpc>
              <a:spcBef>
                <a:spcPts val="0"/>
              </a:spcBef>
              <a:spcAft>
                <a:spcPts val="0"/>
              </a:spcAft>
              <a:buNone/>
            </a:pPr>
            <a:r>
              <a:rPr baseline="-25000" i="1" lang="en-US" sz="4725">
                <a:solidFill>
                  <a:schemeClr val="dk1"/>
                </a:solidFill>
                <a:latin typeface="Times New Roman"/>
                <a:ea typeface="Times New Roman"/>
                <a:cs typeface="Times New Roman"/>
                <a:sym typeface="Times New Roman"/>
              </a:rPr>
              <a:t>P</a:t>
            </a:r>
            <a:r>
              <a:rPr lang="en-US" sz="1850">
                <a:solidFill>
                  <a:schemeClr val="dk1"/>
                </a:solidFill>
                <a:latin typeface="Times New Roman"/>
                <a:ea typeface="Times New Roman"/>
                <a:cs typeface="Times New Roman"/>
                <a:sym typeface="Times New Roman"/>
              </a:rPr>
              <a:t>'</a:t>
            </a:r>
            <a:endParaRPr sz="1850">
              <a:solidFill>
                <a:schemeClr val="dk1"/>
              </a:solidFill>
              <a:latin typeface="Times New Roman"/>
              <a:ea typeface="Times New Roman"/>
              <a:cs typeface="Times New Roman"/>
              <a:sym typeface="Times New Roman"/>
            </a:endParaRPr>
          </a:p>
        </p:txBody>
      </p:sp>
      <p:sp>
        <p:nvSpPr>
          <p:cNvPr id="1118" name="Google Shape;1118;p47"/>
          <p:cNvSpPr txBox="1"/>
          <p:nvPr/>
        </p:nvSpPr>
        <p:spPr>
          <a:xfrm>
            <a:off x="689026" y="3908167"/>
            <a:ext cx="273050"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P</a:t>
            </a:r>
            <a:endParaRPr sz="3150">
              <a:solidFill>
                <a:schemeClr val="dk1"/>
              </a:solidFill>
              <a:latin typeface="Times New Roman"/>
              <a:ea typeface="Times New Roman"/>
              <a:cs typeface="Times New Roman"/>
              <a:sym typeface="Times New Roman"/>
            </a:endParaRPr>
          </a:p>
        </p:txBody>
      </p:sp>
      <p:sp>
        <p:nvSpPr>
          <p:cNvPr id="1119" name="Google Shape;1119;p47"/>
          <p:cNvSpPr txBox="1"/>
          <p:nvPr/>
        </p:nvSpPr>
        <p:spPr>
          <a:xfrm>
            <a:off x="3990747" y="3174374"/>
            <a:ext cx="1132840"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P </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P</a:t>
            </a:r>
            <a:endParaRPr sz="3150">
              <a:solidFill>
                <a:schemeClr val="dk1"/>
              </a:solidFill>
              <a:latin typeface="Times New Roman"/>
              <a:ea typeface="Times New Roman"/>
              <a:cs typeface="Times New Roman"/>
              <a:sym typeface="Times New Roman"/>
            </a:endParaRPr>
          </a:p>
        </p:txBody>
      </p:sp>
      <p:sp>
        <p:nvSpPr>
          <p:cNvPr id="1120" name="Google Shape;1120;p47"/>
          <p:cNvSpPr txBox="1"/>
          <p:nvPr/>
        </p:nvSpPr>
        <p:spPr>
          <a:xfrm>
            <a:off x="4005207" y="2567073"/>
            <a:ext cx="1089025"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P </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P</a:t>
            </a:r>
            <a:endParaRPr sz="3150">
              <a:solidFill>
                <a:schemeClr val="dk1"/>
              </a:solidFill>
              <a:latin typeface="Times New Roman"/>
              <a:ea typeface="Times New Roman"/>
              <a:cs typeface="Times New Roman"/>
              <a:sym typeface="Times New Roman"/>
            </a:endParaRPr>
          </a:p>
        </p:txBody>
      </p:sp>
      <p:sp>
        <p:nvSpPr>
          <p:cNvPr id="1121" name="Google Shape;1121;p47"/>
          <p:cNvSpPr txBox="1"/>
          <p:nvPr/>
        </p:nvSpPr>
        <p:spPr>
          <a:xfrm>
            <a:off x="2952211" y="2567032"/>
            <a:ext cx="998219"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lang="en-US" sz="3150">
                <a:solidFill>
                  <a:schemeClr val="dk1"/>
                </a:solidFill>
                <a:latin typeface="Times New Roman"/>
                <a:ea typeface="Times New Roman"/>
                <a:cs typeface="Times New Roman"/>
                <a:sym typeface="Times New Roman"/>
              </a:rPr>
              <a:t>3(</a:t>
            </a:r>
            <a:r>
              <a:rPr i="1" lang="en-US" sz="3150">
                <a:solidFill>
                  <a:schemeClr val="dk1"/>
                </a:solidFill>
                <a:latin typeface="Times New Roman"/>
                <a:ea typeface="Times New Roman"/>
                <a:cs typeface="Times New Roman"/>
                <a:sym typeface="Times New Roman"/>
              </a:rPr>
              <a:t>P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122" name="Google Shape;1122;p47"/>
          <p:cNvSpPr txBox="1"/>
          <p:nvPr/>
        </p:nvSpPr>
        <p:spPr>
          <a:xfrm>
            <a:off x="1828172" y="3174334"/>
            <a:ext cx="2106930" cy="511809"/>
          </a:xfrm>
          <a:prstGeom prst="rect">
            <a:avLst/>
          </a:prstGeom>
          <a:noFill/>
          <a:ln>
            <a:noFill/>
          </a:ln>
        </p:spPr>
        <p:txBody>
          <a:bodyPr anchorCtr="0" anchor="t" bIns="0" lIns="0" spcFirstLastPara="1" rIns="0" wrap="square" tIns="17775">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P	</a:t>
            </a:r>
            <a:r>
              <a:rPr lang="en-US" sz="3150">
                <a:solidFill>
                  <a:schemeClr val="dk1"/>
                </a:solidFill>
                <a:latin typeface="Times New Roman"/>
                <a:ea typeface="Times New Roman"/>
                <a:cs typeface="Times New Roman"/>
                <a:sym typeface="Times New Roman"/>
              </a:rPr>
              <a:t>3(</a:t>
            </a:r>
            <a:r>
              <a:rPr i="1" lang="en-US" sz="3150">
                <a:solidFill>
                  <a:schemeClr val="dk1"/>
                </a:solidFill>
                <a:latin typeface="Times New Roman"/>
                <a:ea typeface="Times New Roman"/>
                <a:cs typeface="Times New Roman"/>
                <a:sym typeface="Times New Roman"/>
              </a:rPr>
              <a:t>P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123" name="Google Shape;1123;p47"/>
          <p:cNvSpPr txBox="1"/>
          <p:nvPr/>
        </p:nvSpPr>
        <p:spPr>
          <a:xfrm>
            <a:off x="474247" y="2543419"/>
            <a:ext cx="2502535" cy="929640"/>
          </a:xfrm>
          <a:prstGeom prst="rect">
            <a:avLst/>
          </a:prstGeom>
          <a:noFill/>
          <a:ln>
            <a:noFill/>
          </a:ln>
        </p:spPr>
        <p:txBody>
          <a:bodyPr anchorCtr="0" anchor="t" bIns="0" lIns="0" spcFirstLastPara="1" rIns="0" wrap="square" tIns="17775">
            <a:spAutoFit/>
          </a:bodyPr>
          <a:lstStyle/>
          <a:p>
            <a:pPr indent="0" lvl="0" marL="50800" marR="0" rtl="0" algn="l">
              <a:lnSpc>
                <a:spcPct val="74814"/>
              </a:lnSpc>
              <a:spcBef>
                <a:spcPts val="0"/>
              </a:spcBef>
              <a:spcAft>
                <a:spcPts val="0"/>
              </a:spcAft>
              <a:buNone/>
            </a:pPr>
            <a:r>
              <a:rPr baseline="-25000" lang="en-US" sz="4725">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4	1</a:t>
            </a:r>
            <a:r>
              <a:rPr baseline="-25000" lang="en-US" sz="4725">
                <a:solidFill>
                  <a:schemeClr val="dk1"/>
                </a:solidFill>
                <a:latin typeface="Noto Sans Symbols"/>
                <a:ea typeface="Noto Sans Symbols"/>
                <a:cs typeface="Noto Sans Symbols"/>
                <a:sym typeface="Noto Sans Symbols"/>
              </a:rPr>
              <a:t>⎤</a:t>
            </a:r>
            <a:r>
              <a:rPr lang="en-US" sz="3150">
                <a:solidFill>
                  <a:schemeClr val="dk1"/>
                </a:solidFill>
                <a:latin typeface="Noto Sans Symbols"/>
                <a:ea typeface="Noto Sans Symbols"/>
                <a:cs typeface="Noto Sans Symbols"/>
                <a:sym typeface="Noto Sans Symbols"/>
              </a:rPr>
              <a:t>⎡</a:t>
            </a:r>
            <a:r>
              <a:rPr baseline="-25000" i="1" lang="en-US" sz="4725">
                <a:solidFill>
                  <a:schemeClr val="dk1"/>
                </a:solidFill>
                <a:latin typeface="Times New Roman"/>
                <a:ea typeface="Times New Roman"/>
                <a:cs typeface="Times New Roman"/>
                <a:sym typeface="Times New Roman"/>
              </a:rPr>
              <a:t>P</a:t>
            </a:r>
            <a:r>
              <a:rPr baseline="30000" lang="en-US" sz="2775">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a:p>
            <a:pPr indent="0" lvl="0" marL="50800" marR="0" rtl="0" algn="l">
              <a:lnSpc>
                <a:spcPct val="112222"/>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124" name="Google Shape;1124;p47"/>
          <p:cNvSpPr txBox="1"/>
          <p:nvPr/>
        </p:nvSpPr>
        <p:spPr>
          <a:xfrm>
            <a:off x="1345946" y="5118607"/>
            <a:ext cx="119316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u="sng">
                <a:solidFill>
                  <a:srgbClr val="FFCCFF"/>
                </a:solidFill>
                <a:latin typeface="Times New Roman"/>
                <a:ea typeface="Times New Roman"/>
                <a:cs typeface="Times New Roman"/>
                <a:sym typeface="Times New Roman"/>
              </a:rPr>
              <a:t>Problem:</a:t>
            </a:r>
            <a:endParaRPr sz="2400">
              <a:solidFill>
                <a:schemeClr val="dk1"/>
              </a:solidFill>
              <a:latin typeface="Times New Roman"/>
              <a:ea typeface="Times New Roman"/>
              <a:cs typeface="Times New Roman"/>
              <a:sym typeface="Times New Roman"/>
            </a:endParaRPr>
          </a:p>
        </p:txBody>
      </p:sp>
      <p:sp>
        <p:nvSpPr>
          <p:cNvPr id="1125" name="Google Shape;1125;p47"/>
          <p:cNvSpPr txBox="1"/>
          <p:nvPr/>
        </p:nvSpPr>
        <p:spPr>
          <a:xfrm>
            <a:off x="3174745" y="5169661"/>
            <a:ext cx="6059170"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CC00"/>
                </a:solidFill>
                <a:latin typeface="Verdana"/>
                <a:ea typeface="Verdana"/>
                <a:cs typeface="Verdana"/>
                <a:sym typeface="Verdana"/>
              </a:rPr>
              <a:t>The position vectors of a normalized cubic</a:t>
            </a:r>
            <a:endParaRPr sz="2000">
              <a:solidFill>
                <a:schemeClr val="dk1"/>
              </a:solidFill>
              <a:latin typeface="Verdana"/>
              <a:ea typeface="Verdana"/>
              <a:cs typeface="Verdana"/>
              <a:sym typeface="Verdana"/>
            </a:endParaRPr>
          </a:p>
        </p:txBody>
      </p:sp>
      <p:sp>
        <p:nvSpPr>
          <p:cNvPr id="1126" name="Google Shape;1126;p47"/>
          <p:cNvSpPr txBox="1"/>
          <p:nvPr/>
        </p:nvSpPr>
        <p:spPr>
          <a:xfrm>
            <a:off x="1345946" y="5486653"/>
            <a:ext cx="7681595" cy="6350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CC00"/>
                </a:solidFill>
                <a:latin typeface="Verdana"/>
                <a:ea typeface="Verdana"/>
                <a:cs typeface="Verdana"/>
                <a:sym typeface="Verdana"/>
              </a:rPr>
              <a:t>spline are given as </a:t>
            </a:r>
            <a:r>
              <a:rPr b="1" lang="en-US" sz="2000">
                <a:solidFill>
                  <a:srgbClr val="FFCC99"/>
                </a:solidFill>
                <a:latin typeface="Verdana"/>
                <a:ea typeface="Verdana"/>
                <a:cs typeface="Verdana"/>
                <a:sym typeface="Verdana"/>
              </a:rPr>
              <a:t>(0 0), (1 1), (2 -1) and (3 0).</a:t>
            </a:r>
            <a:endParaRPr sz="2000">
              <a:solidFill>
                <a:schemeClr val="dk1"/>
              </a:solidFill>
              <a:latin typeface="Verdana"/>
              <a:ea typeface="Verdana"/>
              <a:cs typeface="Verdana"/>
              <a:sym typeface="Verdana"/>
            </a:endParaRPr>
          </a:p>
          <a:p>
            <a:pPr indent="0" lvl="0" marL="926464" marR="0" rtl="0" algn="l">
              <a:lnSpc>
                <a:spcPct val="100000"/>
              </a:lnSpc>
              <a:spcBef>
                <a:spcPts val="0"/>
              </a:spcBef>
              <a:spcAft>
                <a:spcPts val="0"/>
              </a:spcAft>
              <a:buNone/>
            </a:pPr>
            <a:r>
              <a:rPr b="1" lang="en-US" sz="2000">
                <a:solidFill>
                  <a:srgbClr val="FFCC00"/>
                </a:solidFill>
                <a:latin typeface="Verdana"/>
                <a:ea typeface="Verdana"/>
                <a:cs typeface="Verdana"/>
                <a:sym typeface="Verdana"/>
              </a:rPr>
              <a:t>The tangent vectors at the ends are both </a:t>
            </a:r>
            <a:r>
              <a:rPr b="1" lang="en-US" sz="2000">
                <a:solidFill>
                  <a:srgbClr val="FFCC99"/>
                </a:solidFill>
                <a:latin typeface="Verdana"/>
                <a:ea typeface="Verdana"/>
                <a:cs typeface="Verdana"/>
                <a:sym typeface="Verdana"/>
              </a:rPr>
              <a:t>(1 1).</a:t>
            </a:r>
            <a:endParaRPr sz="2000">
              <a:solidFill>
                <a:schemeClr val="dk1"/>
              </a:solidFill>
              <a:latin typeface="Verdana"/>
              <a:ea typeface="Verdana"/>
              <a:cs typeface="Verdana"/>
              <a:sym typeface="Verdana"/>
            </a:endParaRPr>
          </a:p>
        </p:txBody>
      </p:sp>
      <p:sp>
        <p:nvSpPr>
          <p:cNvPr id="1127" name="Google Shape;1127;p47"/>
          <p:cNvSpPr txBox="1"/>
          <p:nvPr/>
        </p:nvSpPr>
        <p:spPr>
          <a:xfrm>
            <a:off x="1345946" y="6381434"/>
            <a:ext cx="748665" cy="41211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i="1" lang="en-US" sz="2500" u="sng">
                <a:solidFill>
                  <a:srgbClr val="FFCCFF"/>
                </a:solidFill>
                <a:latin typeface="Times New Roman"/>
                <a:ea typeface="Times New Roman"/>
                <a:cs typeface="Times New Roman"/>
                <a:sym typeface="Times New Roman"/>
              </a:rPr>
              <a:t>Soln:</a:t>
            </a:r>
            <a:endParaRPr sz="2500">
              <a:solidFill>
                <a:schemeClr val="dk1"/>
              </a:solidFill>
              <a:latin typeface="Times New Roman"/>
              <a:ea typeface="Times New Roman"/>
              <a:cs typeface="Times New Roman"/>
              <a:sym typeface="Times New Roman"/>
            </a:endParaRPr>
          </a:p>
        </p:txBody>
      </p:sp>
      <p:sp>
        <p:nvSpPr>
          <p:cNvPr id="1128" name="Google Shape;1128;p47"/>
          <p:cNvSpPr txBox="1"/>
          <p:nvPr/>
        </p:nvSpPr>
        <p:spPr>
          <a:xfrm>
            <a:off x="3174745" y="6449821"/>
            <a:ext cx="4911725"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CC00"/>
                </a:solidFill>
                <a:latin typeface="Verdana"/>
                <a:ea typeface="Verdana"/>
                <a:cs typeface="Verdana"/>
                <a:sym typeface="Verdana"/>
              </a:rPr>
              <a:t>The 2 internal tangent vectors are</a:t>
            </a:r>
            <a:endParaRPr sz="2000">
              <a:solidFill>
                <a:schemeClr val="dk1"/>
              </a:solidFill>
              <a:latin typeface="Verdana"/>
              <a:ea typeface="Verdana"/>
              <a:cs typeface="Verdana"/>
              <a:sym typeface="Verdana"/>
            </a:endParaRPr>
          </a:p>
        </p:txBody>
      </p:sp>
      <p:sp>
        <p:nvSpPr>
          <p:cNvPr id="1129" name="Google Shape;1129;p47"/>
          <p:cNvSpPr txBox="1"/>
          <p:nvPr/>
        </p:nvSpPr>
        <p:spPr>
          <a:xfrm>
            <a:off x="1345946" y="6766812"/>
            <a:ext cx="6084570"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CC00"/>
                </a:solidFill>
                <a:latin typeface="Verdana"/>
                <a:ea typeface="Verdana"/>
                <a:cs typeface="Verdana"/>
                <a:sym typeface="Verdana"/>
              </a:rPr>
              <a:t>calculated, and both are equal to </a:t>
            </a:r>
            <a:r>
              <a:rPr b="1" lang="en-US" sz="2000">
                <a:solidFill>
                  <a:srgbClr val="FFCC99"/>
                </a:solidFill>
                <a:latin typeface="Verdana"/>
                <a:ea typeface="Verdana"/>
                <a:cs typeface="Verdana"/>
                <a:sym typeface="Verdana"/>
              </a:rPr>
              <a:t>(1 –0.8).</a:t>
            </a:r>
            <a:endParaRPr sz="2000">
              <a:solidFill>
                <a:schemeClr val="dk1"/>
              </a:solidFill>
              <a:latin typeface="Verdana"/>
              <a:ea typeface="Verdana"/>
              <a:cs typeface="Verdana"/>
              <a:sym typeface="Verdana"/>
            </a:endParaRPr>
          </a:p>
        </p:txBody>
      </p:sp>
      <p:sp>
        <p:nvSpPr>
          <p:cNvPr id="1130" name="Google Shape;1130;p47"/>
          <p:cNvSpPr/>
          <p:nvPr/>
        </p:nvSpPr>
        <p:spPr>
          <a:xfrm>
            <a:off x="6134100" y="1047750"/>
            <a:ext cx="599440" cy="1572260"/>
          </a:xfrm>
          <a:custGeom>
            <a:rect b="b" l="l" r="r" t="t"/>
            <a:pathLst>
              <a:path extrusionOk="0" h="1572260" w="599440">
                <a:moveTo>
                  <a:pt x="599440" y="785621"/>
                </a:moveTo>
                <a:lnTo>
                  <a:pt x="598170" y="706373"/>
                </a:lnTo>
                <a:lnTo>
                  <a:pt x="596900" y="667511"/>
                </a:lnTo>
                <a:lnTo>
                  <a:pt x="594360" y="629411"/>
                </a:lnTo>
                <a:lnTo>
                  <a:pt x="582930" y="518921"/>
                </a:lnTo>
                <a:lnTo>
                  <a:pt x="576580" y="483107"/>
                </a:lnTo>
                <a:lnTo>
                  <a:pt x="571500" y="448817"/>
                </a:lnTo>
                <a:lnTo>
                  <a:pt x="565150" y="415289"/>
                </a:lnTo>
                <a:lnTo>
                  <a:pt x="557530" y="382523"/>
                </a:lnTo>
                <a:lnTo>
                  <a:pt x="538480" y="305561"/>
                </a:lnTo>
                <a:lnTo>
                  <a:pt x="533400" y="291083"/>
                </a:lnTo>
                <a:lnTo>
                  <a:pt x="529590" y="276605"/>
                </a:lnTo>
                <a:lnTo>
                  <a:pt x="525780" y="262889"/>
                </a:lnTo>
                <a:lnTo>
                  <a:pt x="519430" y="249173"/>
                </a:lnTo>
                <a:lnTo>
                  <a:pt x="515620" y="235457"/>
                </a:lnTo>
                <a:lnTo>
                  <a:pt x="505460" y="209549"/>
                </a:lnTo>
                <a:lnTo>
                  <a:pt x="483870" y="161543"/>
                </a:lnTo>
                <a:lnTo>
                  <a:pt x="477520" y="150113"/>
                </a:lnTo>
                <a:lnTo>
                  <a:pt x="466090" y="128777"/>
                </a:lnTo>
                <a:lnTo>
                  <a:pt x="461010" y="118871"/>
                </a:lnTo>
                <a:lnTo>
                  <a:pt x="454660" y="108965"/>
                </a:lnTo>
                <a:lnTo>
                  <a:pt x="447040" y="99821"/>
                </a:lnTo>
                <a:lnTo>
                  <a:pt x="441960" y="90677"/>
                </a:lnTo>
                <a:lnTo>
                  <a:pt x="427990" y="73913"/>
                </a:lnTo>
                <a:lnTo>
                  <a:pt x="421640" y="65531"/>
                </a:lnTo>
                <a:lnTo>
                  <a:pt x="415290" y="57911"/>
                </a:lnTo>
                <a:lnTo>
                  <a:pt x="401320" y="44195"/>
                </a:lnTo>
                <a:lnTo>
                  <a:pt x="393700" y="38099"/>
                </a:lnTo>
                <a:lnTo>
                  <a:pt x="386080" y="32765"/>
                </a:lnTo>
                <a:lnTo>
                  <a:pt x="378460" y="26669"/>
                </a:lnTo>
                <a:lnTo>
                  <a:pt x="340360" y="6857"/>
                </a:lnTo>
                <a:lnTo>
                  <a:pt x="298450" y="0"/>
                </a:lnTo>
                <a:lnTo>
                  <a:pt x="283210" y="1523"/>
                </a:lnTo>
                <a:lnTo>
                  <a:pt x="242570" y="13715"/>
                </a:lnTo>
                <a:lnTo>
                  <a:pt x="234950" y="18287"/>
                </a:lnTo>
                <a:lnTo>
                  <a:pt x="227330" y="22097"/>
                </a:lnTo>
                <a:lnTo>
                  <a:pt x="219710" y="27431"/>
                </a:lnTo>
                <a:lnTo>
                  <a:pt x="213360" y="32765"/>
                </a:lnTo>
                <a:lnTo>
                  <a:pt x="198120" y="44957"/>
                </a:lnTo>
                <a:lnTo>
                  <a:pt x="184150" y="58673"/>
                </a:lnTo>
                <a:lnTo>
                  <a:pt x="171450" y="73913"/>
                </a:lnTo>
                <a:lnTo>
                  <a:pt x="165100" y="82295"/>
                </a:lnTo>
                <a:lnTo>
                  <a:pt x="157480" y="90677"/>
                </a:lnTo>
                <a:lnTo>
                  <a:pt x="146050" y="108965"/>
                </a:lnTo>
                <a:lnTo>
                  <a:pt x="139700" y="118871"/>
                </a:lnTo>
                <a:lnTo>
                  <a:pt x="133350" y="129539"/>
                </a:lnTo>
                <a:lnTo>
                  <a:pt x="127000" y="139445"/>
                </a:lnTo>
                <a:lnTo>
                  <a:pt x="121920" y="150875"/>
                </a:lnTo>
                <a:lnTo>
                  <a:pt x="115570" y="161543"/>
                </a:lnTo>
                <a:lnTo>
                  <a:pt x="110490" y="172973"/>
                </a:lnTo>
                <a:lnTo>
                  <a:pt x="95250" y="209549"/>
                </a:lnTo>
                <a:lnTo>
                  <a:pt x="83820" y="235457"/>
                </a:lnTo>
                <a:lnTo>
                  <a:pt x="69850" y="276605"/>
                </a:lnTo>
                <a:lnTo>
                  <a:pt x="49530" y="351281"/>
                </a:lnTo>
                <a:lnTo>
                  <a:pt x="34290" y="416051"/>
                </a:lnTo>
                <a:lnTo>
                  <a:pt x="22860" y="483869"/>
                </a:lnTo>
                <a:lnTo>
                  <a:pt x="16510" y="518921"/>
                </a:lnTo>
                <a:lnTo>
                  <a:pt x="5080" y="629411"/>
                </a:lnTo>
                <a:lnTo>
                  <a:pt x="1270" y="707135"/>
                </a:lnTo>
                <a:lnTo>
                  <a:pt x="0" y="745997"/>
                </a:lnTo>
                <a:lnTo>
                  <a:pt x="0" y="780287"/>
                </a:lnTo>
                <a:lnTo>
                  <a:pt x="2540" y="774953"/>
                </a:lnTo>
                <a:lnTo>
                  <a:pt x="13970" y="770381"/>
                </a:lnTo>
                <a:lnTo>
                  <a:pt x="20320" y="771905"/>
                </a:lnTo>
                <a:lnTo>
                  <a:pt x="24130" y="775715"/>
                </a:lnTo>
                <a:lnTo>
                  <a:pt x="24130" y="787306"/>
                </a:lnTo>
                <a:lnTo>
                  <a:pt x="27940" y="785621"/>
                </a:lnTo>
                <a:lnTo>
                  <a:pt x="27940" y="746759"/>
                </a:lnTo>
                <a:lnTo>
                  <a:pt x="31750" y="669035"/>
                </a:lnTo>
                <a:lnTo>
                  <a:pt x="38100" y="594359"/>
                </a:lnTo>
                <a:lnTo>
                  <a:pt x="45720" y="522731"/>
                </a:lnTo>
                <a:lnTo>
                  <a:pt x="50800" y="487679"/>
                </a:lnTo>
                <a:lnTo>
                  <a:pt x="57150" y="454151"/>
                </a:lnTo>
                <a:lnTo>
                  <a:pt x="62230" y="421385"/>
                </a:lnTo>
                <a:lnTo>
                  <a:pt x="77470" y="358139"/>
                </a:lnTo>
                <a:lnTo>
                  <a:pt x="92710" y="299465"/>
                </a:lnTo>
                <a:lnTo>
                  <a:pt x="97790" y="285749"/>
                </a:lnTo>
                <a:lnTo>
                  <a:pt x="101600" y="272033"/>
                </a:lnTo>
                <a:lnTo>
                  <a:pt x="106680" y="258317"/>
                </a:lnTo>
                <a:lnTo>
                  <a:pt x="115570" y="232409"/>
                </a:lnTo>
                <a:lnTo>
                  <a:pt x="121920" y="220217"/>
                </a:lnTo>
                <a:lnTo>
                  <a:pt x="125730" y="208025"/>
                </a:lnTo>
                <a:lnTo>
                  <a:pt x="142240" y="173735"/>
                </a:lnTo>
                <a:lnTo>
                  <a:pt x="147320" y="163829"/>
                </a:lnTo>
                <a:lnTo>
                  <a:pt x="152400" y="153161"/>
                </a:lnTo>
                <a:lnTo>
                  <a:pt x="157480" y="143255"/>
                </a:lnTo>
                <a:lnTo>
                  <a:pt x="163830" y="133349"/>
                </a:lnTo>
                <a:lnTo>
                  <a:pt x="168910" y="124205"/>
                </a:lnTo>
                <a:lnTo>
                  <a:pt x="205740" y="77723"/>
                </a:lnTo>
                <a:lnTo>
                  <a:pt x="236220" y="50291"/>
                </a:lnTo>
                <a:lnTo>
                  <a:pt x="243840" y="46481"/>
                </a:lnTo>
                <a:lnTo>
                  <a:pt x="248920" y="42671"/>
                </a:lnTo>
                <a:lnTo>
                  <a:pt x="255270" y="39623"/>
                </a:lnTo>
                <a:lnTo>
                  <a:pt x="274320" y="32003"/>
                </a:lnTo>
                <a:lnTo>
                  <a:pt x="281940" y="30479"/>
                </a:lnTo>
                <a:lnTo>
                  <a:pt x="293370" y="28955"/>
                </a:lnTo>
                <a:lnTo>
                  <a:pt x="306070" y="28955"/>
                </a:lnTo>
                <a:lnTo>
                  <a:pt x="350520" y="42671"/>
                </a:lnTo>
                <a:lnTo>
                  <a:pt x="382270" y="65531"/>
                </a:lnTo>
                <a:lnTo>
                  <a:pt x="393700" y="78485"/>
                </a:lnTo>
                <a:lnTo>
                  <a:pt x="400050" y="84581"/>
                </a:lnTo>
                <a:lnTo>
                  <a:pt x="419100" y="107441"/>
                </a:lnTo>
                <a:lnTo>
                  <a:pt x="424180" y="115823"/>
                </a:lnTo>
                <a:lnTo>
                  <a:pt x="430530" y="124967"/>
                </a:lnTo>
                <a:lnTo>
                  <a:pt x="435610" y="134111"/>
                </a:lnTo>
                <a:lnTo>
                  <a:pt x="441960" y="143255"/>
                </a:lnTo>
                <a:lnTo>
                  <a:pt x="463550" y="185165"/>
                </a:lnTo>
                <a:lnTo>
                  <a:pt x="468630" y="196595"/>
                </a:lnTo>
                <a:lnTo>
                  <a:pt x="473710" y="208787"/>
                </a:lnTo>
                <a:lnTo>
                  <a:pt x="478790" y="220217"/>
                </a:lnTo>
                <a:lnTo>
                  <a:pt x="483870" y="233171"/>
                </a:lnTo>
                <a:lnTo>
                  <a:pt x="488950" y="245363"/>
                </a:lnTo>
                <a:lnTo>
                  <a:pt x="492760" y="258317"/>
                </a:lnTo>
                <a:lnTo>
                  <a:pt x="506730" y="299465"/>
                </a:lnTo>
                <a:lnTo>
                  <a:pt x="510540" y="313943"/>
                </a:lnTo>
                <a:lnTo>
                  <a:pt x="515620" y="328421"/>
                </a:lnTo>
                <a:lnTo>
                  <a:pt x="530860" y="389381"/>
                </a:lnTo>
                <a:lnTo>
                  <a:pt x="543560" y="454151"/>
                </a:lnTo>
                <a:lnTo>
                  <a:pt x="558800" y="558545"/>
                </a:lnTo>
                <a:lnTo>
                  <a:pt x="567690" y="669797"/>
                </a:lnTo>
                <a:lnTo>
                  <a:pt x="568960" y="707897"/>
                </a:lnTo>
                <a:lnTo>
                  <a:pt x="571500" y="746759"/>
                </a:lnTo>
                <a:lnTo>
                  <a:pt x="571500" y="1123187"/>
                </a:lnTo>
                <a:lnTo>
                  <a:pt x="576580" y="1088897"/>
                </a:lnTo>
                <a:lnTo>
                  <a:pt x="582930" y="1053083"/>
                </a:lnTo>
                <a:lnTo>
                  <a:pt x="594360" y="942593"/>
                </a:lnTo>
                <a:lnTo>
                  <a:pt x="596900" y="904493"/>
                </a:lnTo>
                <a:lnTo>
                  <a:pt x="598170" y="865631"/>
                </a:lnTo>
                <a:lnTo>
                  <a:pt x="599440" y="785621"/>
                </a:lnTo>
                <a:close/>
              </a:path>
              <a:path extrusionOk="0" h="1572260" w="599440">
                <a:moveTo>
                  <a:pt x="24130" y="775715"/>
                </a:moveTo>
                <a:lnTo>
                  <a:pt x="20320" y="771905"/>
                </a:lnTo>
                <a:lnTo>
                  <a:pt x="13970" y="770381"/>
                </a:lnTo>
                <a:lnTo>
                  <a:pt x="2540" y="774953"/>
                </a:lnTo>
                <a:lnTo>
                  <a:pt x="0" y="780287"/>
                </a:lnTo>
                <a:lnTo>
                  <a:pt x="0" y="786383"/>
                </a:lnTo>
                <a:lnTo>
                  <a:pt x="24130" y="775715"/>
                </a:lnTo>
                <a:close/>
              </a:path>
              <a:path extrusionOk="0" h="1572260" w="599440">
                <a:moveTo>
                  <a:pt x="24130" y="787306"/>
                </a:moveTo>
                <a:lnTo>
                  <a:pt x="24130" y="775715"/>
                </a:lnTo>
                <a:lnTo>
                  <a:pt x="0" y="786383"/>
                </a:lnTo>
                <a:lnTo>
                  <a:pt x="1270" y="865631"/>
                </a:lnTo>
                <a:lnTo>
                  <a:pt x="2540" y="904493"/>
                </a:lnTo>
                <a:lnTo>
                  <a:pt x="3810" y="923543"/>
                </a:lnTo>
                <a:lnTo>
                  <a:pt x="3810" y="796289"/>
                </a:lnTo>
                <a:lnTo>
                  <a:pt x="24130" y="787306"/>
                </a:lnTo>
                <a:close/>
              </a:path>
              <a:path extrusionOk="0" h="1572260" w="599440">
                <a:moveTo>
                  <a:pt x="27940" y="791717"/>
                </a:moveTo>
                <a:lnTo>
                  <a:pt x="27940" y="785621"/>
                </a:lnTo>
                <a:lnTo>
                  <a:pt x="3810" y="796289"/>
                </a:lnTo>
                <a:lnTo>
                  <a:pt x="7620" y="800099"/>
                </a:lnTo>
                <a:lnTo>
                  <a:pt x="13970" y="801623"/>
                </a:lnTo>
                <a:lnTo>
                  <a:pt x="24130" y="797051"/>
                </a:lnTo>
                <a:lnTo>
                  <a:pt x="27940" y="791717"/>
                </a:lnTo>
                <a:close/>
              </a:path>
              <a:path extrusionOk="0" h="1572260" w="599440">
                <a:moveTo>
                  <a:pt x="571500" y="1123187"/>
                </a:moveTo>
                <a:lnTo>
                  <a:pt x="571500" y="826007"/>
                </a:lnTo>
                <a:lnTo>
                  <a:pt x="570230" y="864869"/>
                </a:lnTo>
                <a:lnTo>
                  <a:pt x="562610" y="977645"/>
                </a:lnTo>
                <a:lnTo>
                  <a:pt x="543560" y="1118615"/>
                </a:lnTo>
                <a:lnTo>
                  <a:pt x="530860" y="1183385"/>
                </a:lnTo>
                <a:lnTo>
                  <a:pt x="515620" y="1244345"/>
                </a:lnTo>
                <a:lnTo>
                  <a:pt x="510540" y="1258823"/>
                </a:lnTo>
                <a:lnTo>
                  <a:pt x="506730" y="1272539"/>
                </a:lnTo>
                <a:lnTo>
                  <a:pt x="502920" y="1287017"/>
                </a:lnTo>
                <a:lnTo>
                  <a:pt x="497840" y="1300733"/>
                </a:lnTo>
                <a:lnTo>
                  <a:pt x="488950" y="1326641"/>
                </a:lnTo>
                <a:lnTo>
                  <a:pt x="483870" y="1339595"/>
                </a:lnTo>
                <a:lnTo>
                  <a:pt x="468630" y="1376171"/>
                </a:lnTo>
                <a:lnTo>
                  <a:pt x="463550" y="1386839"/>
                </a:lnTo>
                <a:lnTo>
                  <a:pt x="458470" y="1398270"/>
                </a:lnTo>
                <a:lnTo>
                  <a:pt x="453390" y="1408937"/>
                </a:lnTo>
                <a:lnTo>
                  <a:pt x="447040" y="1418843"/>
                </a:lnTo>
                <a:lnTo>
                  <a:pt x="441960" y="1429511"/>
                </a:lnTo>
                <a:lnTo>
                  <a:pt x="435610" y="1438655"/>
                </a:lnTo>
                <a:lnTo>
                  <a:pt x="424180" y="1456943"/>
                </a:lnTo>
                <a:lnTo>
                  <a:pt x="419100" y="1465325"/>
                </a:lnTo>
                <a:lnTo>
                  <a:pt x="400050" y="1488185"/>
                </a:lnTo>
                <a:lnTo>
                  <a:pt x="393700" y="1494281"/>
                </a:lnTo>
                <a:lnTo>
                  <a:pt x="388620" y="1501139"/>
                </a:lnTo>
                <a:lnTo>
                  <a:pt x="382270" y="1506473"/>
                </a:lnTo>
                <a:lnTo>
                  <a:pt x="374650" y="1512570"/>
                </a:lnTo>
                <a:lnTo>
                  <a:pt x="356870" y="1526285"/>
                </a:lnTo>
                <a:lnTo>
                  <a:pt x="350520" y="1529333"/>
                </a:lnTo>
                <a:lnTo>
                  <a:pt x="344170" y="1533143"/>
                </a:lnTo>
                <a:lnTo>
                  <a:pt x="325120" y="1540002"/>
                </a:lnTo>
                <a:lnTo>
                  <a:pt x="318770" y="1541525"/>
                </a:lnTo>
                <a:lnTo>
                  <a:pt x="306070" y="1543049"/>
                </a:lnTo>
                <a:lnTo>
                  <a:pt x="293370" y="1543049"/>
                </a:lnTo>
                <a:lnTo>
                  <a:pt x="287020" y="1542287"/>
                </a:lnTo>
                <a:lnTo>
                  <a:pt x="279400" y="1541525"/>
                </a:lnTo>
                <a:lnTo>
                  <a:pt x="236220" y="1521714"/>
                </a:lnTo>
                <a:lnTo>
                  <a:pt x="205740" y="1494281"/>
                </a:lnTo>
                <a:lnTo>
                  <a:pt x="181610" y="1464564"/>
                </a:lnTo>
                <a:lnTo>
                  <a:pt x="168910" y="1447799"/>
                </a:lnTo>
                <a:lnTo>
                  <a:pt x="163830" y="1438655"/>
                </a:lnTo>
                <a:lnTo>
                  <a:pt x="157480" y="1428749"/>
                </a:lnTo>
                <a:lnTo>
                  <a:pt x="147320" y="1408937"/>
                </a:lnTo>
                <a:lnTo>
                  <a:pt x="125730" y="1363979"/>
                </a:lnTo>
                <a:lnTo>
                  <a:pt x="115570" y="1339595"/>
                </a:lnTo>
                <a:lnTo>
                  <a:pt x="111760" y="1326641"/>
                </a:lnTo>
                <a:lnTo>
                  <a:pt x="106680" y="1313687"/>
                </a:lnTo>
                <a:lnTo>
                  <a:pt x="96520" y="1286255"/>
                </a:lnTo>
                <a:lnTo>
                  <a:pt x="92710" y="1272539"/>
                </a:lnTo>
                <a:lnTo>
                  <a:pt x="85090" y="1243583"/>
                </a:lnTo>
                <a:lnTo>
                  <a:pt x="76200" y="1213865"/>
                </a:lnTo>
                <a:lnTo>
                  <a:pt x="69850" y="1182623"/>
                </a:lnTo>
                <a:lnTo>
                  <a:pt x="62230" y="1150619"/>
                </a:lnTo>
                <a:lnTo>
                  <a:pt x="57150" y="1117853"/>
                </a:lnTo>
                <a:lnTo>
                  <a:pt x="45720" y="1049273"/>
                </a:lnTo>
                <a:lnTo>
                  <a:pt x="34290" y="940307"/>
                </a:lnTo>
                <a:lnTo>
                  <a:pt x="27940" y="825245"/>
                </a:lnTo>
                <a:lnTo>
                  <a:pt x="27940" y="791717"/>
                </a:lnTo>
                <a:lnTo>
                  <a:pt x="24130" y="797051"/>
                </a:lnTo>
                <a:lnTo>
                  <a:pt x="13970" y="801623"/>
                </a:lnTo>
                <a:lnTo>
                  <a:pt x="7620" y="800099"/>
                </a:lnTo>
                <a:lnTo>
                  <a:pt x="3810" y="796289"/>
                </a:lnTo>
                <a:lnTo>
                  <a:pt x="3810" y="923543"/>
                </a:lnTo>
                <a:lnTo>
                  <a:pt x="5080" y="942593"/>
                </a:lnTo>
                <a:lnTo>
                  <a:pt x="16510" y="1053845"/>
                </a:lnTo>
                <a:lnTo>
                  <a:pt x="22860" y="1088897"/>
                </a:lnTo>
                <a:lnTo>
                  <a:pt x="27940" y="1123187"/>
                </a:lnTo>
                <a:lnTo>
                  <a:pt x="49530" y="1221485"/>
                </a:lnTo>
                <a:lnTo>
                  <a:pt x="60960" y="1266443"/>
                </a:lnTo>
                <a:lnTo>
                  <a:pt x="74930" y="1309877"/>
                </a:lnTo>
                <a:lnTo>
                  <a:pt x="85090" y="1336547"/>
                </a:lnTo>
                <a:lnTo>
                  <a:pt x="88900" y="1350264"/>
                </a:lnTo>
                <a:lnTo>
                  <a:pt x="95250" y="1362455"/>
                </a:lnTo>
                <a:lnTo>
                  <a:pt x="100330" y="1375409"/>
                </a:lnTo>
                <a:lnTo>
                  <a:pt x="105410" y="1387602"/>
                </a:lnTo>
                <a:lnTo>
                  <a:pt x="110490" y="1399031"/>
                </a:lnTo>
                <a:lnTo>
                  <a:pt x="115570" y="1411223"/>
                </a:lnTo>
                <a:lnTo>
                  <a:pt x="121920" y="1421891"/>
                </a:lnTo>
                <a:lnTo>
                  <a:pt x="127000" y="1432559"/>
                </a:lnTo>
                <a:lnTo>
                  <a:pt x="139700" y="1453895"/>
                </a:lnTo>
                <a:lnTo>
                  <a:pt x="146050" y="1463039"/>
                </a:lnTo>
                <a:lnTo>
                  <a:pt x="152400" y="1472945"/>
                </a:lnTo>
                <a:lnTo>
                  <a:pt x="184150" y="1514093"/>
                </a:lnTo>
                <a:lnTo>
                  <a:pt x="213360" y="1540002"/>
                </a:lnTo>
                <a:lnTo>
                  <a:pt x="250190" y="1562099"/>
                </a:lnTo>
                <a:lnTo>
                  <a:pt x="292100" y="1572005"/>
                </a:lnTo>
                <a:lnTo>
                  <a:pt x="300990" y="1572005"/>
                </a:lnTo>
                <a:lnTo>
                  <a:pt x="341630" y="1565147"/>
                </a:lnTo>
                <a:lnTo>
                  <a:pt x="387350" y="1539239"/>
                </a:lnTo>
                <a:lnTo>
                  <a:pt x="393700" y="1533905"/>
                </a:lnTo>
                <a:lnTo>
                  <a:pt x="401320" y="1527809"/>
                </a:lnTo>
                <a:lnTo>
                  <a:pt x="408940" y="1520952"/>
                </a:lnTo>
                <a:lnTo>
                  <a:pt x="415290" y="1514093"/>
                </a:lnTo>
                <a:lnTo>
                  <a:pt x="422910" y="1506473"/>
                </a:lnTo>
                <a:lnTo>
                  <a:pt x="427990" y="1498091"/>
                </a:lnTo>
                <a:lnTo>
                  <a:pt x="435610" y="1490471"/>
                </a:lnTo>
                <a:lnTo>
                  <a:pt x="454660" y="1463039"/>
                </a:lnTo>
                <a:lnTo>
                  <a:pt x="466090" y="1443227"/>
                </a:lnTo>
                <a:lnTo>
                  <a:pt x="472440" y="1432559"/>
                </a:lnTo>
                <a:lnTo>
                  <a:pt x="477520" y="1421891"/>
                </a:lnTo>
                <a:lnTo>
                  <a:pt x="483870" y="1410461"/>
                </a:lnTo>
                <a:lnTo>
                  <a:pt x="488950" y="1399031"/>
                </a:lnTo>
                <a:lnTo>
                  <a:pt x="495300" y="1387602"/>
                </a:lnTo>
                <a:lnTo>
                  <a:pt x="500380" y="1375409"/>
                </a:lnTo>
                <a:lnTo>
                  <a:pt x="515620" y="1336547"/>
                </a:lnTo>
                <a:lnTo>
                  <a:pt x="519430" y="1322831"/>
                </a:lnTo>
                <a:lnTo>
                  <a:pt x="525780" y="1309115"/>
                </a:lnTo>
                <a:lnTo>
                  <a:pt x="529590" y="1295399"/>
                </a:lnTo>
                <a:lnTo>
                  <a:pt x="534670" y="1280921"/>
                </a:lnTo>
                <a:lnTo>
                  <a:pt x="538480" y="1266443"/>
                </a:lnTo>
                <a:lnTo>
                  <a:pt x="557530" y="1189481"/>
                </a:lnTo>
                <a:lnTo>
                  <a:pt x="565150" y="1156715"/>
                </a:lnTo>
                <a:lnTo>
                  <a:pt x="571500" y="1123187"/>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grpSp>
        <p:nvGrpSpPr>
          <p:cNvPr id="1135" name="Google Shape;1135;p48"/>
          <p:cNvGrpSpPr/>
          <p:nvPr/>
        </p:nvGrpSpPr>
        <p:grpSpPr>
          <a:xfrm>
            <a:off x="457200" y="457199"/>
            <a:ext cx="9143999" cy="6858000"/>
            <a:chOff x="457200" y="457199"/>
            <a:chExt cx="9143999" cy="6858000"/>
          </a:xfrm>
        </p:grpSpPr>
        <p:pic>
          <p:nvPicPr>
            <p:cNvPr id="1136" name="Google Shape;1136;p48"/>
            <p:cNvPicPr preferRelativeResize="0"/>
            <p:nvPr/>
          </p:nvPicPr>
          <p:blipFill rotWithShape="1">
            <a:blip r:embed="rId3">
              <a:alphaModFix/>
            </a:blip>
            <a:srcRect b="0" l="0" r="0" t="0"/>
            <a:stretch/>
          </p:blipFill>
          <p:spPr>
            <a:xfrm>
              <a:off x="4510278" y="3252978"/>
              <a:ext cx="5090921" cy="4062221"/>
            </a:xfrm>
            <a:prstGeom prst="rect">
              <a:avLst/>
            </a:prstGeom>
            <a:noFill/>
            <a:ln>
              <a:noFill/>
            </a:ln>
          </p:spPr>
        </p:pic>
        <p:pic>
          <p:nvPicPr>
            <p:cNvPr id="1137" name="Google Shape;1137;p48"/>
            <p:cNvPicPr preferRelativeResize="0"/>
            <p:nvPr/>
          </p:nvPicPr>
          <p:blipFill rotWithShape="1">
            <a:blip r:embed="rId4">
              <a:alphaModFix/>
            </a:blip>
            <a:srcRect b="0" l="0" r="0" t="0"/>
            <a:stretch/>
          </p:blipFill>
          <p:spPr>
            <a:xfrm>
              <a:off x="457200" y="457199"/>
              <a:ext cx="4735829" cy="3778758"/>
            </a:xfrm>
            <a:prstGeom prst="rect">
              <a:avLst/>
            </a:prstGeom>
            <a:noFill/>
            <a:ln>
              <a:noFill/>
            </a:ln>
          </p:spPr>
        </p:pic>
      </p:grpSp>
      <p:sp>
        <p:nvSpPr>
          <p:cNvPr id="1138" name="Google Shape;1138;p48"/>
          <p:cNvSpPr txBox="1"/>
          <p:nvPr/>
        </p:nvSpPr>
        <p:spPr>
          <a:xfrm>
            <a:off x="5196840" y="1047241"/>
            <a:ext cx="1742439" cy="848360"/>
          </a:xfrm>
          <a:prstGeom prst="rect">
            <a:avLst/>
          </a:prstGeom>
          <a:noFill/>
          <a:ln>
            <a:noFill/>
          </a:ln>
        </p:spPr>
        <p:txBody>
          <a:bodyPr anchorCtr="0" anchor="t" bIns="0" lIns="0" spcFirstLastPara="1" rIns="0" wrap="square" tIns="12700">
            <a:spAutoFit/>
          </a:bodyPr>
          <a:lstStyle/>
          <a:p>
            <a:pPr indent="0" lvl="0" marL="38100" marR="30480" rtl="0" algn="l">
              <a:lnSpc>
                <a:spcPct val="100000"/>
              </a:lnSpc>
              <a:spcBef>
                <a:spcPts val="0"/>
              </a:spcBef>
              <a:spcAft>
                <a:spcPts val="0"/>
              </a:spcAft>
              <a:buNone/>
            </a:pPr>
            <a:r>
              <a:rPr b="1" lang="en-US" sz="1800">
                <a:solidFill>
                  <a:srgbClr val="FFFF99"/>
                </a:solidFill>
                <a:latin typeface="Verdana"/>
                <a:ea typeface="Verdana"/>
                <a:cs typeface="Verdana"/>
                <a:sym typeface="Verdana"/>
              </a:rPr>
              <a:t>No use of 2</a:t>
            </a:r>
            <a:r>
              <a:rPr b="1" baseline="30000" lang="en-US" sz="1800">
                <a:solidFill>
                  <a:srgbClr val="FFFF99"/>
                </a:solidFill>
                <a:latin typeface="Verdana"/>
                <a:ea typeface="Verdana"/>
                <a:cs typeface="Verdana"/>
                <a:sym typeface="Verdana"/>
              </a:rPr>
              <a:t>nd  </a:t>
            </a:r>
            <a:r>
              <a:rPr b="1" lang="en-US" sz="1800">
                <a:solidFill>
                  <a:srgbClr val="FFFF99"/>
                </a:solidFill>
                <a:latin typeface="Verdana"/>
                <a:ea typeface="Verdana"/>
                <a:cs typeface="Verdana"/>
                <a:sym typeface="Verdana"/>
              </a:rPr>
              <a:t>derivative  smoothing</a:t>
            </a:r>
            <a:endParaRPr sz="1800">
              <a:solidFill>
                <a:schemeClr val="dk1"/>
              </a:solidFill>
              <a:latin typeface="Verdana"/>
              <a:ea typeface="Verdana"/>
              <a:cs typeface="Verdana"/>
              <a:sym typeface="Verdana"/>
            </a:endParaRPr>
          </a:p>
        </p:txBody>
      </p:sp>
      <p:sp>
        <p:nvSpPr>
          <p:cNvPr id="1139" name="Google Shape;1139;p48"/>
          <p:cNvSpPr txBox="1"/>
          <p:nvPr/>
        </p:nvSpPr>
        <p:spPr>
          <a:xfrm>
            <a:off x="853186" y="4463288"/>
            <a:ext cx="3664585" cy="2626995"/>
          </a:xfrm>
          <a:prstGeom prst="rect">
            <a:avLst/>
          </a:prstGeom>
          <a:noFill/>
          <a:ln>
            <a:noFill/>
          </a:ln>
        </p:spPr>
        <p:txBody>
          <a:bodyPr anchorCtr="0" anchor="t" bIns="0" lIns="0" spcFirstLastPara="1" rIns="0" wrap="square" tIns="12700">
            <a:spAutoFit/>
          </a:bodyPr>
          <a:lstStyle/>
          <a:p>
            <a:pPr indent="0" lvl="0" marL="25400" marR="1943100" rtl="0" algn="l">
              <a:lnSpc>
                <a:spcPct val="100000"/>
              </a:lnSpc>
              <a:spcBef>
                <a:spcPts val="0"/>
              </a:spcBef>
              <a:spcAft>
                <a:spcPts val="0"/>
              </a:spcAft>
              <a:buNone/>
            </a:pPr>
            <a:r>
              <a:rPr b="1" lang="en-US" sz="2400">
                <a:solidFill>
                  <a:srgbClr val="FFFF99"/>
                </a:solidFill>
                <a:latin typeface="Verdana"/>
                <a:ea typeface="Verdana"/>
                <a:cs typeface="Verdana"/>
                <a:sym typeface="Verdana"/>
              </a:rPr>
              <a:t>Two  piecewise  cubic  spline  segments</a:t>
            </a:r>
            <a:endParaRPr sz="2400">
              <a:solidFill>
                <a:schemeClr val="dk1"/>
              </a:solidFill>
              <a:latin typeface="Verdana"/>
              <a:ea typeface="Verdana"/>
              <a:cs typeface="Verdana"/>
              <a:sym typeface="Verdana"/>
            </a:endParaRPr>
          </a:p>
          <a:p>
            <a:pPr indent="0" lvl="0" marL="2435860" marR="0" rtl="0" algn="l">
              <a:lnSpc>
                <a:spcPct val="98000"/>
              </a:lnSpc>
              <a:spcBef>
                <a:spcPts val="0"/>
              </a:spcBef>
              <a:spcAft>
                <a:spcPts val="0"/>
              </a:spcAft>
              <a:buNone/>
            </a:pPr>
            <a:r>
              <a:rPr b="1" lang="en-US" sz="1800">
                <a:solidFill>
                  <a:srgbClr val="FFFF99"/>
                </a:solidFill>
                <a:latin typeface="Verdana"/>
                <a:ea typeface="Verdana"/>
                <a:cs typeface="Verdana"/>
                <a:sym typeface="Verdana"/>
              </a:rPr>
              <a:t>Using 2</a:t>
            </a:r>
            <a:r>
              <a:rPr b="1" baseline="30000" lang="en-US" sz="1800">
                <a:solidFill>
                  <a:srgbClr val="FFFF99"/>
                </a:solidFill>
                <a:latin typeface="Verdana"/>
                <a:ea typeface="Verdana"/>
                <a:cs typeface="Verdana"/>
                <a:sym typeface="Verdana"/>
              </a:rPr>
              <a:t>nd</a:t>
            </a:r>
            <a:endParaRPr baseline="30000" sz="1800">
              <a:solidFill>
                <a:schemeClr val="dk1"/>
              </a:solidFill>
              <a:latin typeface="Verdana"/>
              <a:ea typeface="Verdana"/>
              <a:cs typeface="Verdana"/>
              <a:sym typeface="Verdana"/>
            </a:endParaRPr>
          </a:p>
          <a:p>
            <a:pPr indent="72390" lvl="0" marL="2252980" marR="43180" rtl="0" algn="l">
              <a:lnSpc>
                <a:spcPct val="100000"/>
              </a:lnSpc>
              <a:spcBef>
                <a:spcPts val="0"/>
              </a:spcBef>
              <a:spcAft>
                <a:spcPts val="0"/>
              </a:spcAft>
              <a:buNone/>
            </a:pPr>
            <a:r>
              <a:rPr b="1" lang="en-US" sz="1800">
                <a:solidFill>
                  <a:srgbClr val="FFFF99"/>
                </a:solidFill>
                <a:latin typeface="Verdana"/>
                <a:ea typeface="Verdana"/>
                <a:cs typeface="Verdana"/>
                <a:sym typeface="Verdana"/>
              </a:rPr>
              <a:t>derivative  smoothing</a:t>
            </a:r>
            <a:endParaRPr sz="1800">
              <a:solidFill>
                <a:schemeClr val="dk1"/>
              </a:solidFill>
              <a:latin typeface="Verdana"/>
              <a:ea typeface="Verdana"/>
              <a:cs typeface="Verdana"/>
              <a:sym typeface="Verdan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pic>
        <p:nvPicPr>
          <p:cNvPr id="1144" name="Google Shape;1144;p49"/>
          <p:cNvPicPr preferRelativeResize="0"/>
          <p:nvPr/>
        </p:nvPicPr>
        <p:blipFill rotWithShape="1">
          <a:blip r:embed="rId3">
            <a:alphaModFix/>
          </a:blip>
          <a:srcRect b="0" l="0" r="0" t="0"/>
          <a:stretch/>
        </p:blipFill>
        <p:spPr>
          <a:xfrm>
            <a:off x="4883658" y="3370326"/>
            <a:ext cx="4717541" cy="3944873"/>
          </a:xfrm>
          <a:prstGeom prst="rect">
            <a:avLst/>
          </a:prstGeom>
          <a:noFill/>
          <a:ln>
            <a:noFill/>
          </a:ln>
        </p:spPr>
      </p:pic>
      <p:sp>
        <p:nvSpPr>
          <p:cNvPr id="1145" name="Google Shape;1145;p49"/>
          <p:cNvSpPr txBox="1"/>
          <p:nvPr/>
        </p:nvSpPr>
        <p:spPr>
          <a:xfrm>
            <a:off x="5196840" y="1047241"/>
            <a:ext cx="1742439" cy="848360"/>
          </a:xfrm>
          <a:prstGeom prst="rect">
            <a:avLst/>
          </a:prstGeom>
          <a:noFill/>
          <a:ln>
            <a:noFill/>
          </a:ln>
        </p:spPr>
        <p:txBody>
          <a:bodyPr anchorCtr="0" anchor="t" bIns="0" lIns="0" spcFirstLastPara="1" rIns="0" wrap="square" tIns="12700">
            <a:spAutoFit/>
          </a:bodyPr>
          <a:lstStyle/>
          <a:p>
            <a:pPr indent="0" lvl="0" marL="38100" marR="30480" rtl="0" algn="l">
              <a:lnSpc>
                <a:spcPct val="100000"/>
              </a:lnSpc>
              <a:spcBef>
                <a:spcPts val="0"/>
              </a:spcBef>
              <a:spcAft>
                <a:spcPts val="0"/>
              </a:spcAft>
              <a:buNone/>
            </a:pPr>
            <a:r>
              <a:rPr b="1" lang="en-US" sz="1800">
                <a:solidFill>
                  <a:srgbClr val="FFFF99"/>
                </a:solidFill>
                <a:latin typeface="Verdana"/>
                <a:ea typeface="Verdana"/>
                <a:cs typeface="Verdana"/>
                <a:sym typeface="Verdana"/>
              </a:rPr>
              <a:t>No use of 2</a:t>
            </a:r>
            <a:r>
              <a:rPr b="1" baseline="30000" lang="en-US" sz="1800">
                <a:solidFill>
                  <a:srgbClr val="FFFF99"/>
                </a:solidFill>
                <a:latin typeface="Verdana"/>
                <a:ea typeface="Verdana"/>
                <a:cs typeface="Verdana"/>
                <a:sym typeface="Verdana"/>
              </a:rPr>
              <a:t>nd  </a:t>
            </a:r>
            <a:r>
              <a:rPr b="1" lang="en-US" sz="1800">
                <a:solidFill>
                  <a:srgbClr val="FFFF99"/>
                </a:solidFill>
                <a:latin typeface="Verdana"/>
                <a:ea typeface="Verdana"/>
                <a:cs typeface="Verdana"/>
                <a:sym typeface="Verdana"/>
              </a:rPr>
              <a:t>derivative  smoothing</a:t>
            </a:r>
            <a:endParaRPr sz="1800">
              <a:solidFill>
                <a:schemeClr val="dk1"/>
              </a:solidFill>
              <a:latin typeface="Verdana"/>
              <a:ea typeface="Verdana"/>
              <a:cs typeface="Verdana"/>
              <a:sym typeface="Verdana"/>
            </a:endParaRPr>
          </a:p>
        </p:txBody>
      </p:sp>
      <p:sp>
        <p:nvSpPr>
          <p:cNvPr id="1146" name="Google Shape;1146;p49"/>
          <p:cNvSpPr txBox="1"/>
          <p:nvPr/>
        </p:nvSpPr>
        <p:spPr>
          <a:xfrm>
            <a:off x="652018" y="4926583"/>
            <a:ext cx="4195445" cy="2024380"/>
          </a:xfrm>
          <a:prstGeom prst="rect">
            <a:avLst/>
          </a:prstGeom>
          <a:noFill/>
          <a:ln>
            <a:noFill/>
          </a:ln>
        </p:spPr>
        <p:txBody>
          <a:bodyPr anchorCtr="0" anchor="t" bIns="0" lIns="0" spcFirstLastPara="1" rIns="0" wrap="square" tIns="12700">
            <a:spAutoFit/>
          </a:bodyPr>
          <a:lstStyle/>
          <a:p>
            <a:pPr indent="-458470" lvl="0" marL="483234" marR="1402715" rtl="0" algn="l">
              <a:lnSpc>
                <a:spcPct val="100000"/>
              </a:lnSpc>
              <a:spcBef>
                <a:spcPts val="0"/>
              </a:spcBef>
              <a:spcAft>
                <a:spcPts val="0"/>
              </a:spcAft>
              <a:buNone/>
            </a:pPr>
            <a:r>
              <a:rPr b="1" lang="en-US" sz="2400">
                <a:solidFill>
                  <a:srgbClr val="FFFF99"/>
                </a:solidFill>
                <a:latin typeface="Arial"/>
                <a:ea typeface="Arial"/>
                <a:cs typeface="Arial"/>
                <a:sym typeface="Arial"/>
              </a:rPr>
              <a:t>Examples of spline  interpolation</a:t>
            </a:r>
            <a:endParaRPr sz="24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3000">
              <a:solidFill>
                <a:schemeClr val="dk1"/>
              </a:solidFill>
              <a:latin typeface="Arial"/>
              <a:ea typeface="Arial"/>
              <a:cs typeface="Arial"/>
              <a:sym typeface="Arial"/>
            </a:endParaRPr>
          </a:p>
          <a:p>
            <a:pPr indent="182879" lvl="0" marL="2784475" marR="43180" rtl="0" algn="just">
              <a:lnSpc>
                <a:spcPct val="100000"/>
              </a:lnSpc>
              <a:spcBef>
                <a:spcPts val="0"/>
              </a:spcBef>
              <a:spcAft>
                <a:spcPts val="0"/>
              </a:spcAft>
              <a:buNone/>
            </a:pPr>
            <a:r>
              <a:rPr b="1" lang="en-US" sz="1800">
                <a:solidFill>
                  <a:srgbClr val="FFFF99"/>
                </a:solidFill>
                <a:latin typeface="Verdana"/>
                <a:ea typeface="Verdana"/>
                <a:cs typeface="Verdana"/>
                <a:sym typeface="Verdana"/>
              </a:rPr>
              <a:t>Using 2</a:t>
            </a:r>
            <a:r>
              <a:rPr b="1" baseline="30000" lang="en-US" sz="1800">
                <a:solidFill>
                  <a:srgbClr val="FFFF99"/>
                </a:solidFill>
                <a:latin typeface="Verdana"/>
                <a:ea typeface="Verdana"/>
                <a:cs typeface="Verdana"/>
                <a:sym typeface="Verdana"/>
              </a:rPr>
              <a:t>nd  </a:t>
            </a:r>
            <a:r>
              <a:rPr b="1" lang="en-US" sz="1800">
                <a:solidFill>
                  <a:srgbClr val="FFFF99"/>
                </a:solidFill>
                <a:latin typeface="Verdana"/>
                <a:ea typeface="Verdana"/>
                <a:cs typeface="Verdana"/>
                <a:sym typeface="Verdana"/>
              </a:rPr>
              <a:t>derivative  smoothing</a:t>
            </a:r>
            <a:endParaRPr sz="1800">
              <a:solidFill>
                <a:schemeClr val="dk1"/>
              </a:solidFill>
              <a:latin typeface="Verdana"/>
              <a:ea typeface="Verdana"/>
              <a:cs typeface="Verdana"/>
              <a:sym typeface="Verdana"/>
            </a:endParaRPr>
          </a:p>
        </p:txBody>
      </p:sp>
      <p:pic>
        <p:nvPicPr>
          <p:cNvPr id="1147" name="Google Shape;1147;p49"/>
          <p:cNvPicPr preferRelativeResize="0"/>
          <p:nvPr/>
        </p:nvPicPr>
        <p:blipFill rotWithShape="1">
          <a:blip r:embed="rId4">
            <a:alphaModFix/>
          </a:blip>
          <a:srcRect b="0" l="0" r="0" t="0"/>
          <a:stretch/>
        </p:blipFill>
        <p:spPr>
          <a:xfrm>
            <a:off x="457200" y="457200"/>
            <a:ext cx="4610100" cy="41742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50"/>
          <p:cNvSpPr txBox="1"/>
          <p:nvPr/>
        </p:nvSpPr>
        <p:spPr>
          <a:xfrm>
            <a:off x="2678683" y="1261363"/>
            <a:ext cx="2702560" cy="3378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FFCC"/>
                </a:solidFill>
                <a:latin typeface="Arial"/>
                <a:ea typeface="Arial"/>
                <a:cs typeface="Arial"/>
                <a:sym typeface="Arial"/>
              </a:rPr>
              <a:t>Other Variants:</a:t>
            </a:r>
            <a:endParaRPr sz="20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2050">
              <a:solidFill>
                <a:schemeClr val="dk1"/>
              </a:solidFill>
              <a:latin typeface="Arial"/>
              <a:ea typeface="Arial"/>
              <a:cs typeface="Arial"/>
              <a:sym typeface="Arial"/>
            </a:endParaRPr>
          </a:p>
          <a:p>
            <a:pPr indent="-154305" lvl="0" marL="236220" marR="0" rtl="0" algn="l">
              <a:lnSpc>
                <a:spcPct val="100000"/>
              </a:lnSpc>
              <a:spcBef>
                <a:spcPts val="0"/>
              </a:spcBef>
              <a:spcAft>
                <a:spcPts val="0"/>
              </a:spcAft>
              <a:buClr>
                <a:srgbClr val="FFFFCC"/>
              </a:buClr>
              <a:buSzPts val="2000"/>
              <a:buFont typeface="Arial"/>
              <a:buChar char="-"/>
            </a:pPr>
            <a:r>
              <a:rPr b="1" lang="en-US" sz="2000">
                <a:solidFill>
                  <a:srgbClr val="FFFFCC"/>
                </a:solidFill>
                <a:latin typeface="Arial"/>
                <a:ea typeface="Arial"/>
                <a:cs typeface="Arial"/>
                <a:sym typeface="Arial"/>
              </a:rPr>
              <a:t>Cardinal Splines;</a:t>
            </a:r>
            <a:endParaRPr sz="2000">
              <a:solidFill>
                <a:schemeClr val="dk1"/>
              </a:solidFill>
              <a:latin typeface="Arial"/>
              <a:ea typeface="Arial"/>
              <a:cs typeface="Arial"/>
              <a:sym typeface="Arial"/>
            </a:endParaRPr>
          </a:p>
          <a:p>
            <a:pPr indent="0" lvl="0" marL="0" marR="0" rtl="0" algn="l">
              <a:lnSpc>
                <a:spcPct val="100000"/>
              </a:lnSpc>
              <a:spcBef>
                <a:spcPts val="40"/>
              </a:spcBef>
              <a:spcAft>
                <a:spcPts val="0"/>
              </a:spcAft>
              <a:buClr>
                <a:srgbClr val="FFFFCC"/>
              </a:buClr>
              <a:buSzPts val="2050"/>
              <a:buFont typeface="Arial"/>
              <a:buNone/>
            </a:pPr>
            <a:r>
              <a:t/>
            </a:r>
            <a:endParaRPr sz="2050">
              <a:solidFill>
                <a:schemeClr val="dk1"/>
              </a:solidFill>
              <a:latin typeface="Arial"/>
              <a:ea typeface="Arial"/>
              <a:cs typeface="Arial"/>
              <a:sym typeface="Arial"/>
            </a:endParaRPr>
          </a:p>
          <a:p>
            <a:pPr indent="-154305" lvl="0" marL="236220" marR="0" rtl="0" algn="l">
              <a:lnSpc>
                <a:spcPct val="100000"/>
              </a:lnSpc>
              <a:spcBef>
                <a:spcPts val="0"/>
              </a:spcBef>
              <a:spcAft>
                <a:spcPts val="0"/>
              </a:spcAft>
              <a:buClr>
                <a:srgbClr val="FFFFCC"/>
              </a:buClr>
              <a:buSzPts val="2000"/>
              <a:buFont typeface="Arial"/>
              <a:buChar char="-"/>
            </a:pPr>
            <a:r>
              <a:rPr b="1" lang="en-US" sz="2000">
                <a:solidFill>
                  <a:srgbClr val="FFFFCC"/>
                </a:solidFill>
                <a:latin typeface="Arial"/>
                <a:ea typeface="Arial"/>
                <a:cs typeface="Arial"/>
                <a:sym typeface="Arial"/>
              </a:rPr>
              <a:t>Catmul-Rom splines</a:t>
            </a:r>
            <a:endParaRPr sz="2000">
              <a:solidFill>
                <a:schemeClr val="dk1"/>
              </a:solidFill>
              <a:latin typeface="Arial"/>
              <a:ea typeface="Arial"/>
              <a:cs typeface="Arial"/>
              <a:sym typeface="Arial"/>
            </a:endParaRPr>
          </a:p>
          <a:p>
            <a:pPr indent="0" lvl="0" marL="0" marR="0" rtl="0" algn="l">
              <a:lnSpc>
                <a:spcPct val="100000"/>
              </a:lnSpc>
              <a:spcBef>
                <a:spcPts val="45"/>
              </a:spcBef>
              <a:spcAft>
                <a:spcPts val="0"/>
              </a:spcAft>
              <a:buClr>
                <a:srgbClr val="FFFFCC"/>
              </a:buClr>
              <a:buSzPts val="2050"/>
              <a:buFont typeface="Arial"/>
              <a:buNone/>
            </a:pPr>
            <a:r>
              <a:t/>
            </a:r>
            <a:endParaRPr sz="2050">
              <a:solidFill>
                <a:schemeClr val="dk1"/>
              </a:solidFill>
              <a:latin typeface="Arial"/>
              <a:ea typeface="Arial"/>
              <a:cs typeface="Arial"/>
              <a:sym typeface="Arial"/>
            </a:endParaRPr>
          </a:p>
          <a:p>
            <a:pPr indent="-225425" lvl="0" marL="307340" marR="0" rtl="0" algn="l">
              <a:lnSpc>
                <a:spcPct val="100000"/>
              </a:lnSpc>
              <a:spcBef>
                <a:spcPts val="0"/>
              </a:spcBef>
              <a:spcAft>
                <a:spcPts val="0"/>
              </a:spcAft>
              <a:buClr>
                <a:srgbClr val="FFFFCC"/>
              </a:buClr>
              <a:buSzPts val="2000"/>
              <a:buFont typeface="Arial"/>
              <a:buChar char="-"/>
            </a:pPr>
            <a:r>
              <a:rPr b="1" lang="en-US" sz="2000">
                <a:solidFill>
                  <a:srgbClr val="FFFFCC"/>
                </a:solidFill>
                <a:latin typeface="Arial"/>
                <a:ea typeface="Arial"/>
                <a:cs typeface="Arial"/>
                <a:sym typeface="Arial"/>
              </a:rPr>
              <a:t>Irvine-Hall Splines</a:t>
            </a:r>
            <a:endParaRPr sz="2000">
              <a:solidFill>
                <a:schemeClr val="dk1"/>
              </a:solidFill>
              <a:latin typeface="Arial"/>
              <a:ea typeface="Arial"/>
              <a:cs typeface="Arial"/>
              <a:sym typeface="Arial"/>
            </a:endParaRPr>
          </a:p>
          <a:p>
            <a:pPr indent="0" lvl="0" marL="0" marR="0" rtl="0" algn="l">
              <a:lnSpc>
                <a:spcPct val="100000"/>
              </a:lnSpc>
              <a:spcBef>
                <a:spcPts val="40"/>
              </a:spcBef>
              <a:spcAft>
                <a:spcPts val="0"/>
              </a:spcAft>
              <a:buClr>
                <a:srgbClr val="FFFFCC"/>
              </a:buClr>
              <a:buSzPts val="2050"/>
              <a:buFont typeface="Arial"/>
              <a:buNone/>
            </a:pPr>
            <a:r>
              <a:t/>
            </a:r>
            <a:endParaRPr sz="2050">
              <a:solidFill>
                <a:schemeClr val="dk1"/>
              </a:solidFill>
              <a:latin typeface="Arial"/>
              <a:ea typeface="Arial"/>
              <a:cs typeface="Arial"/>
              <a:sym typeface="Arial"/>
            </a:endParaRPr>
          </a:p>
          <a:p>
            <a:pPr indent="-225425" lvl="0" marL="307340" marR="0" rtl="0" algn="l">
              <a:lnSpc>
                <a:spcPct val="100000"/>
              </a:lnSpc>
              <a:spcBef>
                <a:spcPts val="0"/>
              </a:spcBef>
              <a:spcAft>
                <a:spcPts val="0"/>
              </a:spcAft>
              <a:buClr>
                <a:srgbClr val="FFFFCC"/>
              </a:buClr>
              <a:buSzPts val="2000"/>
              <a:buFont typeface="Arial"/>
              <a:buChar char="-"/>
            </a:pPr>
            <a:r>
              <a:rPr b="1" lang="en-US" sz="2000">
                <a:solidFill>
                  <a:srgbClr val="FFFFCC"/>
                </a:solidFill>
                <a:latin typeface="Arial"/>
                <a:ea typeface="Arial"/>
                <a:cs typeface="Arial"/>
                <a:sym typeface="Arial"/>
              </a:rPr>
              <a:t>T-spline</a:t>
            </a:r>
            <a:endParaRPr sz="2000">
              <a:solidFill>
                <a:schemeClr val="dk1"/>
              </a:solidFill>
              <a:latin typeface="Arial"/>
              <a:ea typeface="Arial"/>
              <a:cs typeface="Arial"/>
              <a:sym typeface="Arial"/>
            </a:endParaRPr>
          </a:p>
          <a:p>
            <a:pPr indent="0" lvl="0" marL="0" marR="0" rtl="0" algn="l">
              <a:lnSpc>
                <a:spcPct val="100000"/>
              </a:lnSpc>
              <a:spcBef>
                <a:spcPts val="45"/>
              </a:spcBef>
              <a:spcAft>
                <a:spcPts val="0"/>
              </a:spcAft>
              <a:buClr>
                <a:srgbClr val="FFFFCC"/>
              </a:buClr>
              <a:buSzPts val="2050"/>
              <a:buFont typeface="Arial"/>
              <a:buNone/>
            </a:pPr>
            <a:r>
              <a:t/>
            </a:r>
            <a:endParaRPr sz="2050">
              <a:solidFill>
                <a:schemeClr val="dk1"/>
              </a:solidFill>
              <a:latin typeface="Arial"/>
              <a:ea typeface="Arial"/>
              <a:cs typeface="Arial"/>
              <a:sym typeface="Arial"/>
            </a:endParaRPr>
          </a:p>
          <a:p>
            <a:pPr indent="-225425" lvl="0" marL="307340" marR="0" rtl="0" algn="l">
              <a:lnSpc>
                <a:spcPct val="100000"/>
              </a:lnSpc>
              <a:spcBef>
                <a:spcPts val="0"/>
              </a:spcBef>
              <a:spcAft>
                <a:spcPts val="0"/>
              </a:spcAft>
              <a:buClr>
                <a:srgbClr val="FFFFCC"/>
              </a:buClr>
              <a:buSzPts val="2000"/>
              <a:buFont typeface="Arial"/>
              <a:buChar char="-"/>
            </a:pPr>
            <a:r>
              <a:rPr b="1" lang="en-US" sz="2000">
                <a:solidFill>
                  <a:srgbClr val="FFFFCC"/>
                </a:solidFill>
                <a:latin typeface="Arial"/>
                <a:ea typeface="Arial"/>
                <a:cs typeface="Arial"/>
                <a:sym typeface="Arial"/>
              </a:rPr>
              <a:t>B-spline</a:t>
            </a:r>
            <a:endParaRPr sz="2000">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51"/>
          <p:cNvSpPr txBox="1"/>
          <p:nvPr>
            <p:ph type="title"/>
          </p:nvPr>
        </p:nvSpPr>
        <p:spPr>
          <a:xfrm>
            <a:off x="3267709" y="885698"/>
            <a:ext cx="3700779" cy="5130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0" lang="en-US" sz="3200" u="sng">
                <a:latin typeface="Arial"/>
                <a:ea typeface="Arial"/>
                <a:cs typeface="Arial"/>
                <a:sym typeface="Arial"/>
              </a:rPr>
              <a:t>BEZIER CURVES</a:t>
            </a:r>
            <a:endParaRPr sz="3200">
              <a:latin typeface="Arial"/>
              <a:ea typeface="Arial"/>
              <a:cs typeface="Arial"/>
              <a:sym typeface="Arial"/>
            </a:endParaRPr>
          </a:p>
        </p:txBody>
      </p:sp>
      <p:sp>
        <p:nvSpPr>
          <p:cNvPr id="1158" name="Google Shape;1158;p51"/>
          <p:cNvSpPr txBox="1"/>
          <p:nvPr/>
        </p:nvSpPr>
        <p:spPr>
          <a:xfrm>
            <a:off x="853694" y="1648459"/>
            <a:ext cx="8286115" cy="5146040"/>
          </a:xfrm>
          <a:prstGeom prst="rect">
            <a:avLst/>
          </a:prstGeom>
          <a:noFill/>
          <a:ln>
            <a:noFill/>
          </a:ln>
        </p:spPr>
        <p:txBody>
          <a:bodyPr anchorCtr="0" anchor="t" bIns="0" lIns="0" spcFirstLastPara="1" rIns="0" wrap="square" tIns="12700">
            <a:spAutoFit/>
          </a:bodyPr>
          <a:lstStyle/>
          <a:p>
            <a:pPr indent="-376555" lvl="0" marL="388620" marR="0" rtl="0" algn="l">
              <a:lnSpc>
                <a:spcPct val="100000"/>
              </a:lnSpc>
              <a:spcBef>
                <a:spcPts val="0"/>
              </a:spcBef>
              <a:spcAft>
                <a:spcPts val="0"/>
              </a:spcAft>
              <a:buClr>
                <a:srgbClr val="FFCC99"/>
              </a:buClr>
              <a:buSzPts val="2400"/>
              <a:buFont typeface="Verdana"/>
              <a:buChar char="•"/>
            </a:pPr>
            <a:r>
              <a:rPr b="1" lang="en-US" sz="2400">
                <a:solidFill>
                  <a:srgbClr val="FFCC99"/>
                </a:solidFill>
                <a:latin typeface="Verdana"/>
                <a:ea typeface="Verdana"/>
                <a:cs typeface="Verdana"/>
                <a:sym typeface="Verdana"/>
              </a:rPr>
              <a:t>Basis functions are real</a:t>
            </a:r>
            <a:endParaRPr sz="2400">
              <a:solidFill>
                <a:schemeClr val="dk1"/>
              </a:solidFill>
              <a:latin typeface="Verdana"/>
              <a:ea typeface="Verdana"/>
              <a:cs typeface="Verdana"/>
              <a:sym typeface="Verdana"/>
            </a:endParaRPr>
          </a:p>
          <a:p>
            <a:pPr indent="-152400" lvl="0" marL="12700" marR="777240" rtl="0" algn="l">
              <a:lnSpc>
                <a:spcPct val="100000"/>
              </a:lnSpc>
              <a:spcBef>
                <a:spcPts val="0"/>
              </a:spcBef>
              <a:spcAft>
                <a:spcPts val="0"/>
              </a:spcAft>
              <a:buClr>
                <a:srgbClr val="FFCC99"/>
              </a:buClr>
              <a:buSzPts val="2400"/>
              <a:buFont typeface="Verdana"/>
              <a:buChar char="•"/>
            </a:pPr>
            <a:r>
              <a:rPr b="1" lang="en-US" sz="2400">
                <a:solidFill>
                  <a:srgbClr val="CCECFF"/>
                </a:solidFill>
                <a:latin typeface="Verdana"/>
                <a:ea typeface="Verdana"/>
                <a:cs typeface="Verdana"/>
                <a:sym typeface="Verdana"/>
              </a:rPr>
              <a:t>Degree of polynomial is one less than the  number of points</a:t>
            </a:r>
            <a:endParaRPr sz="2400">
              <a:solidFill>
                <a:schemeClr val="dk1"/>
              </a:solidFill>
              <a:latin typeface="Verdana"/>
              <a:ea typeface="Verdana"/>
              <a:cs typeface="Verdana"/>
              <a:sym typeface="Verdana"/>
            </a:endParaRPr>
          </a:p>
          <a:p>
            <a:pPr indent="-152400" lvl="0" marL="12700" marR="854075" rtl="0" algn="l">
              <a:lnSpc>
                <a:spcPct val="100000"/>
              </a:lnSpc>
              <a:spcBef>
                <a:spcPts val="0"/>
              </a:spcBef>
              <a:spcAft>
                <a:spcPts val="0"/>
              </a:spcAft>
              <a:buClr>
                <a:srgbClr val="FFCC99"/>
              </a:buClr>
              <a:buSzPts val="2400"/>
              <a:buFont typeface="Verdana"/>
              <a:buChar char="•"/>
            </a:pPr>
            <a:r>
              <a:rPr b="1" lang="en-US" sz="2400">
                <a:solidFill>
                  <a:srgbClr val="FFCCFF"/>
                </a:solidFill>
                <a:latin typeface="Verdana"/>
                <a:ea typeface="Verdana"/>
                <a:cs typeface="Verdana"/>
                <a:sym typeface="Verdana"/>
              </a:rPr>
              <a:t>Curve generally follows the shape of the  defining polygon</a:t>
            </a:r>
            <a:endParaRPr sz="2400">
              <a:solidFill>
                <a:schemeClr val="dk1"/>
              </a:solidFill>
              <a:latin typeface="Verdana"/>
              <a:ea typeface="Verdana"/>
              <a:cs typeface="Verdana"/>
              <a:sym typeface="Verdana"/>
            </a:endParaRPr>
          </a:p>
          <a:p>
            <a:pPr indent="-152400" lvl="0" marL="12700" marR="418465" rtl="0" algn="l">
              <a:lnSpc>
                <a:spcPct val="100000"/>
              </a:lnSpc>
              <a:spcBef>
                <a:spcPts val="0"/>
              </a:spcBef>
              <a:spcAft>
                <a:spcPts val="0"/>
              </a:spcAft>
              <a:buClr>
                <a:srgbClr val="FFCC99"/>
              </a:buClr>
              <a:buSzPts val="2400"/>
              <a:buFont typeface="Verdana"/>
              <a:buChar char="•"/>
            </a:pPr>
            <a:r>
              <a:rPr b="1" lang="en-US" sz="2400">
                <a:solidFill>
                  <a:srgbClr val="CCFFCC"/>
                </a:solidFill>
                <a:latin typeface="Verdana"/>
                <a:ea typeface="Verdana"/>
                <a:cs typeface="Verdana"/>
                <a:sym typeface="Verdana"/>
              </a:rPr>
              <a:t>First and last points on the curve are  coincident with the first and last points of the  polygon</a:t>
            </a:r>
            <a:endParaRPr sz="2400">
              <a:solidFill>
                <a:schemeClr val="dk1"/>
              </a:solidFill>
              <a:latin typeface="Verdana"/>
              <a:ea typeface="Verdana"/>
              <a:cs typeface="Verdana"/>
              <a:sym typeface="Verdana"/>
            </a:endParaRPr>
          </a:p>
          <a:p>
            <a:pPr indent="-152400" lvl="0" marL="12700" marR="5080" rtl="0" algn="l">
              <a:lnSpc>
                <a:spcPct val="100000"/>
              </a:lnSpc>
              <a:spcBef>
                <a:spcPts val="0"/>
              </a:spcBef>
              <a:spcAft>
                <a:spcPts val="0"/>
              </a:spcAft>
              <a:buClr>
                <a:srgbClr val="FFCC99"/>
              </a:buClr>
              <a:buSzPts val="2400"/>
              <a:buFont typeface="Verdana"/>
              <a:buChar char="•"/>
            </a:pPr>
            <a:r>
              <a:rPr b="1" lang="en-US" sz="2400">
                <a:solidFill>
                  <a:srgbClr val="FFFF99"/>
                </a:solidFill>
                <a:latin typeface="Verdana"/>
                <a:ea typeface="Verdana"/>
                <a:cs typeface="Verdana"/>
                <a:sym typeface="Verdana"/>
              </a:rPr>
              <a:t>Tangent vectors at the ends of the curve have  the same directions as the respective spans</a:t>
            </a:r>
            <a:endParaRPr sz="2400">
              <a:solidFill>
                <a:schemeClr val="dk1"/>
              </a:solidFill>
              <a:latin typeface="Verdana"/>
              <a:ea typeface="Verdana"/>
              <a:cs typeface="Verdana"/>
              <a:sym typeface="Verdana"/>
            </a:endParaRPr>
          </a:p>
          <a:p>
            <a:pPr indent="-152400" lvl="0" marL="12700" marR="114935" rtl="0" algn="l">
              <a:lnSpc>
                <a:spcPct val="100000"/>
              </a:lnSpc>
              <a:spcBef>
                <a:spcPts val="0"/>
              </a:spcBef>
              <a:spcAft>
                <a:spcPts val="0"/>
              </a:spcAft>
              <a:buClr>
                <a:srgbClr val="FFCC99"/>
              </a:buClr>
              <a:buSzPts val="2400"/>
              <a:buFont typeface="Verdana"/>
              <a:buChar char="•"/>
            </a:pPr>
            <a:r>
              <a:rPr b="1" lang="en-US" sz="2400">
                <a:solidFill>
                  <a:srgbClr val="FFFFFF"/>
                </a:solidFill>
                <a:latin typeface="Verdana"/>
                <a:ea typeface="Verdana"/>
                <a:cs typeface="Verdana"/>
                <a:sym typeface="Verdana"/>
              </a:rPr>
              <a:t>The curve is contained within the convex hull  of the defining polygon</a:t>
            </a:r>
            <a:endParaRPr sz="2400">
              <a:solidFill>
                <a:schemeClr val="dk1"/>
              </a:solidFill>
              <a:latin typeface="Verdana"/>
              <a:ea typeface="Verdana"/>
              <a:cs typeface="Verdana"/>
              <a:sym typeface="Verdana"/>
            </a:endParaRPr>
          </a:p>
          <a:p>
            <a:pPr indent="-152400" lvl="0" marL="12700" marR="1941829" rtl="0" algn="l">
              <a:lnSpc>
                <a:spcPct val="100000"/>
              </a:lnSpc>
              <a:spcBef>
                <a:spcPts val="0"/>
              </a:spcBef>
              <a:spcAft>
                <a:spcPts val="0"/>
              </a:spcAft>
              <a:buClr>
                <a:srgbClr val="FFCC99"/>
              </a:buClr>
              <a:buSzPts val="2400"/>
              <a:buFont typeface="Verdana"/>
              <a:buChar char="•"/>
            </a:pPr>
            <a:r>
              <a:rPr b="1" lang="en-US" sz="2400">
                <a:solidFill>
                  <a:srgbClr val="FFCC99"/>
                </a:solidFill>
                <a:latin typeface="Verdana"/>
                <a:ea typeface="Verdana"/>
                <a:cs typeface="Verdana"/>
                <a:sym typeface="Verdana"/>
              </a:rPr>
              <a:t>Curve is invariant under any affine  transformation.</a:t>
            </a:r>
            <a:endParaRPr sz="2400">
              <a:solidFill>
                <a:schemeClr val="dk1"/>
              </a:solidFill>
              <a:latin typeface="Verdana"/>
              <a:ea typeface="Verdana"/>
              <a:cs typeface="Verdana"/>
              <a:sym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grpSp>
        <p:nvGrpSpPr>
          <p:cNvPr id="1163" name="Google Shape;1163;p52"/>
          <p:cNvGrpSpPr/>
          <p:nvPr/>
        </p:nvGrpSpPr>
        <p:grpSpPr>
          <a:xfrm>
            <a:off x="1476755" y="2367533"/>
            <a:ext cx="3261614" cy="1741170"/>
            <a:chOff x="1476755" y="2367533"/>
            <a:chExt cx="3261614" cy="1741170"/>
          </a:xfrm>
        </p:grpSpPr>
        <p:sp>
          <p:nvSpPr>
            <p:cNvPr id="1164" name="Google Shape;1164;p52"/>
            <p:cNvSpPr/>
            <p:nvPr/>
          </p:nvSpPr>
          <p:spPr>
            <a:xfrm>
              <a:off x="1478279" y="2421635"/>
              <a:ext cx="3260090" cy="1682750"/>
            </a:xfrm>
            <a:custGeom>
              <a:rect b="b" l="l" r="r" t="t"/>
              <a:pathLst>
                <a:path extrusionOk="0" h="1682750" w="3260090">
                  <a:moveTo>
                    <a:pt x="3259836" y="38100"/>
                  </a:moveTo>
                  <a:lnTo>
                    <a:pt x="3258312" y="0"/>
                  </a:lnTo>
                  <a:lnTo>
                    <a:pt x="3229356" y="1524"/>
                  </a:lnTo>
                  <a:lnTo>
                    <a:pt x="3197352" y="2286"/>
                  </a:lnTo>
                  <a:lnTo>
                    <a:pt x="3163824" y="3810"/>
                  </a:lnTo>
                  <a:lnTo>
                    <a:pt x="3050286" y="6095"/>
                  </a:lnTo>
                  <a:lnTo>
                    <a:pt x="3009138" y="6095"/>
                  </a:lnTo>
                  <a:lnTo>
                    <a:pt x="2876550" y="8382"/>
                  </a:lnTo>
                  <a:lnTo>
                    <a:pt x="2830068" y="8382"/>
                  </a:lnTo>
                  <a:lnTo>
                    <a:pt x="2684526" y="10668"/>
                  </a:lnTo>
                  <a:lnTo>
                    <a:pt x="2481834" y="16764"/>
                  </a:lnTo>
                  <a:lnTo>
                    <a:pt x="2379726" y="21336"/>
                  </a:lnTo>
                  <a:lnTo>
                    <a:pt x="2277618" y="26670"/>
                  </a:lnTo>
                  <a:lnTo>
                    <a:pt x="2177796" y="34290"/>
                  </a:lnTo>
                  <a:lnTo>
                    <a:pt x="2080260" y="43434"/>
                  </a:lnTo>
                  <a:lnTo>
                    <a:pt x="2033016" y="49530"/>
                  </a:lnTo>
                  <a:lnTo>
                    <a:pt x="1941576" y="61722"/>
                  </a:lnTo>
                  <a:lnTo>
                    <a:pt x="1855470" y="76962"/>
                  </a:lnTo>
                  <a:lnTo>
                    <a:pt x="1815083" y="86106"/>
                  </a:lnTo>
                  <a:lnTo>
                    <a:pt x="1736598" y="104394"/>
                  </a:lnTo>
                  <a:lnTo>
                    <a:pt x="1659636" y="123444"/>
                  </a:lnTo>
                  <a:lnTo>
                    <a:pt x="1583436" y="144018"/>
                  </a:lnTo>
                  <a:lnTo>
                    <a:pt x="1509521" y="166116"/>
                  </a:lnTo>
                  <a:lnTo>
                    <a:pt x="1436369" y="189738"/>
                  </a:lnTo>
                  <a:lnTo>
                    <a:pt x="1364742" y="214884"/>
                  </a:lnTo>
                  <a:lnTo>
                    <a:pt x="1294638" y="241554"/>
                  </a:lnTo>
                  <a:lnTo>
                    <a:pt x="1226058" y="269748"/>
                  </a:lnTo>
                  <a:lnTo>
                    <a:pt x="1158240" y="300228"/>
                  </a:lnTo>
                  <a:lnTo>
                    <a:pt x="1091946" y="332994"/>
                  </a:lnTo>
                  <a:lnTo>
                    <a:pt x="1027176" y="368046"/>
                  </a:lnTo>
                  <a:lnTo>
                    <a:pt x="963930" y="405384"/>
                  </a:lnTo>
                  <a:lnTo>
                    <a:pt x="902208" y="445008"/>
                  </a:lnTo>
                  <a:lnTo>
                    <a:pt x="842010" y="487680"/>
                  </a:lnTo>
                  <a:lnTo>
                    <a:pt x="783335" y="532638"/>
                  </a:lnTo>
                  <a:lnTo>
                    <a:pt x="725423" y="580644"/>
                  </a:lnTo>
                  <a:lnTo>
                    <a:pt x="669035" y="632460"/>
                  </a:lnTo>
                  <a:lnTo>
                    <a:pt x="641604" y="659130"/>
                  </a:lnTo>
                  <a:lnTo>
                    <a:pt x="614171" y="686562"/>
                  </a:lnTo>
                  <a:lnTo>
                    <a:pt x="561593" y="744474"/>
                  </a:lnTo>
                  <a:lnTo>
                    <a:pt x="509777" y="804672"/>
                  </a:lnTo>
                  <a:lnTo>
                    <a:pt x="458723" y="867918"/>
                  </a:lnTo>
                  <a:lnTo>
                    <a:pt x="409956" y="933450"/>
                  </a:lnTo>
                  <a:lnTo>
                    <a:pt x="362711" y="1000506"/>
                  </a:lnTo>
                  <a:lnTo>
                    <a:pt x="316229" y="1069848"/>
                  </a:lnTo>
                  <a:lnTo>
                    <a:pt x="272034" y="1140714"/>
                  </a:lnTo>
                  <a:lnTo>
                    <a:pt x="228599" y="1213104"/>
                  </a:lnTo>
                  <a:lnTo>
                    <a:pt x="186689" y="1287018"/>
                  </a:lnTo>
                  <a:lnTo>
                    <a:pt x="146303" y="1361694"/>
                  </a:lnTo>
                  <a:lnTo>
                    <a:pt x="108203" y="1437132"/>
                  </a:lnTo>
                  <a:lnTo>
                    <a:pt x="70103" y="1513332"/>
                  </a:lnTo>
                  <a:lnTo>
                    <a:pt x="34290" y="1590294"/>
                  </a:lnTo>
                  <a:lnTo>
                    <a:pt x="0" y="1666494"/>
                  </a:lnTo>
                  <a:lnTo>
                    <a:pt x="35052" y="1682496"/>
                  </a:lnTo>
                  <a:lnTo>
                    <a:pt x="69342" y="1605534"/>
                  </a:lnTo>
                  <a:lnTo>
                    <a:pt x="105155" y="1530096"/>
                  </a:lnTo>
                  <a:lnTo>
                    <a:pt x="141731" y="1453896"/>
                  </a:lnTo>
                  <a:lnTo>
                    <a:pt x="180594" y="1379220"/>
                  </a:lnTo>
                  <a:lnTo>
                    <a:pt x="220218" y="1305306"/>
                  </a:lnTo>
                  <a:lnTo>
                    <a:pt x="262127" y="1232154"/>
                  </a:lnTo>
                  <a:lnTo>
                    <a:pt x="304799" y="1160526"/>
                  </a:lnTo>
                  <a:lnTo>
                    <a:pt x="348995" y="1090422"/>
                  </a:lnTo>
                  <a:lnTo>
                    <a:pt x="393953" y="1021842"/>
                  </a:lnTo>
                  <a:lnTo>
                    <a:pt x="441198" y="954786"/>
                  </a:lnTo>
                  <a:lnTo>
                    <a:pt x="489203" y="890778"/>
                  </a:lnTo>
                  <a:lnTo>
                    <a:pt x="539495" y="828294"/>
                  </a:lnTo>
                  <a:lnTo>
                    <a:pt x="589787" y="769620"/>
                  </a:lnTo>
                  <a:lnTo>
                    <a:pt x="642365" y="712470"/>
                  </a:lnTo>
                  <a:lnTo>
                    <a:pt x="695705" y="659130"/>
                  </a:lnTo>
                  <a:lnTo>
                    <a:pt x="751331" y="608838"/>
                  </a:lnTo>
                  <a:lnTo>
                    <a:pt x="807719" y="561594"/>
                  </a:lnTo>
                  <a:lnTo>
                    <a:pt x="864869" y="517398"/>
                  </a:lnTo>
                  <a:lnTo>
                    <a:pt x="924306" y="476250"/>
                  </a:lnTo>
                  <a:lnTo>
                    <a:pt x="984504" y="437388"/>
                  </a:lnTo>
                  <a:lnTo>
                    <a:pt x="1046988" y="400812"/>
                  </a:lnTo>
                  <a:lnTo>
                    <a:pt x="1110234" y="366522"/>
                  </a:lnTo>
                  <a:lnTo>
                    <a:pt x="1175004" y="334518"/>
                  </a:lnTo>
                  <a:lnTo>
                    <a:pt x="1241298" y="304800"/>
                  </a:lnTo>
                  <a:lnTo>
                    <a:pt x="1309116" y="276606"/>
                  </a:lnTo>
                  <a:lnTo>
                    <a:pt x="1378458" y="249936"/>
                  </a:lnTo>
                  <a:lnTo>
                    <a:pt x="1448562" y="225552"/>
                  </a:lnTo>
                  <a:lnTo>
                    <a:pt x="1520952" y="202692"/>
                  </a:lnTo>
                  <a:lnTo>
                    <a:pt x="1594103" y="180594"/>
                  </a:lnTo>
                  <a:lnTo>
                    <a:pt x="1745742" y="140970"/>
                  </a:lnTo>
                  <a:lnTo>
                    <a:pt x="1823466" y="122682"/>
                  </a:lnTo>
                  <a:lnTo>
                    <a:pt x="1863852" y="114300"/>
                  </a:lnTo>
                  <a:lnTo>
                    <a:pt x="1905000" y="106680"/>
                  </a:lnTo>
                  <a:lnTo>
                    <a:pt x="1992630" y="92964"/>
                  </a:lnTo>
                  <a:lnTo>
                    <a:pt x="2038350" y="86868"/>
                  </a:lnTo>
                  <a:lnTo>
                    <a:pt x="2084832" y="81534"/>
                  </a:lnTo>
                  <a:lnTo>
                    <a:pt x="2181606" y="72390"/>
                  </a:lnTo>
                  <a:lnTo>
                    <a:pt x="2280666" y="64770"/>
                  </a:lnTo>
                  <a:lnTo>
                    <a:pt x="2382012" y="59436"/>
                  </a:lnTo>
                  <a:lnTo>
                    <a:pt x="2483358" y="54864"/>
                  </a:lnTo>
                  <a:lnTo>
                    <a:pt x="2685288" y="48768"/>
                  </a:lnTo>
                  <a:lnTo>
                    <a:pt x="2830830" y="46482"/>
                  </a:lnTo>
                  <a:lnTo>
                    <a:pt x="2877312" y="46482"/>
                  </a:lnTo>
                  <a:lnTo>
                    <a:pt x="3009900" y="44196"/>
                  </a:lnTo>
                  <a:lnTo>
                    <a:pt x="3051048" y="44196"/>
                  </a:lnTo>
                  <a:lnTo>
                    <a:pt x="3164586" y="41910"/>
                  </a:lnTo>
                  <a:lnTo>
                    <a:pt x="3198876" y="40386"/>
                  </a:lnTo>
                  <a:lnTo>
                    <a:pt x="3230880" y="39624"/>
                  </a:lnTo>
                  <a:lnTo>
                    <a:pt x="3259836" y="38100"/>
                  </a:lnTo>
                  <a:close/>
                </a:path>
              </a:pathLst>
            </a:custGeom>
            <a:solidFill>
              <a:srgbClr val="FFFF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5" name="Google Shape;1165;p52"/>
            <p:cNvSpPr/>
            <p:nvPr/>
          </p:nvSpPr>
          <p:spPr>
            <a:xfrm>
              <a:off x="1476755" y="2367533"/>
              <a:ext cx="3234055" cy="1741170"/>
            </a:xfrm>
            <a:custGeom>
              <a:rect b="b" l="l" r="r" t="t"/>
              <a:pathLst>
                <a:path extrusionOk="0" h="1741170" w="3234054">
                  <a:moveTo>
                    <a:pt x="50292" y="1706118"/>
                  </a:moveTo>
                  <a:lnTo>
                    <a:pt x="15239" y="1690878"/>
                  </a:lnTo>
                  <a:lnTo>
                    <a:pt x="0" y="1725930"/>
                  </a:lnTo>
                  <a:lnTo>
                    <a:pt x="35052" y="1741170"/>
                  </a:lnTo>
                  <a:lnTo>
                    <a:pt x="50292" y="1706118"/>
                  </a:lnTo>
                  <a:close/>
                </a:path>
                <a:path extrusionOk="0" h="1741170" w="3234054">
                  <a:moveTo>
                    <a:pt x="81534" y="1636776"/>
                  </a:moveTo>
                  <a:lnTo>
                    <a:pt x="46481" y="1620774"/>
                  </a:lnTo>
                  <a:lnTo>
                    <a:pt x="31241" y="1655826"/>
                  </a:lnTo>
                  <a:lnTo>
                    <a:pt x="65532" y="1671066"/>
                  </a:lnTo>
                  <a:lnTo>
                    <a:pt x="81534" y="1636776"/>
                  </a:lnTo>
                  <a:close/>
                </a:path>
                <a:path extrusionOk="0" h="1741170" w="3234054">
                  <a:moveTo>
                    <a:pt x="112014" y="1566672"/>
                  </a:moveTo>
                  <a:lnTo>
                    <a:pt x="76961" y="1551432"/>
                  </a:lnTo>
                  <a:lnTo>
                    <a:pt x="61721" y="1586484"/>
                  </a:lnTo>
                  <a:lnTo>
                    <a:pt x="96773" y="1601724"/>
                  </a:lnTo>
                  <a:lnTo>
                    <a:pt x="112014" y="1566672"/>
                  </a:lnTo>
                  <a:close/>
                </a:path>
                <a:path extrusionOk="0" h="1741170" w="3234054">
                  <a:moveTo>
                    <a:pt x="143255" y="1497330"/>
                  </a:moveTo>
                  <a:lnTo>
                    <a:pt x="108203" y="1482090"/>
                  </a:lnTo>
                  <a:lnTo>
                    <a:pt x="92963" y="1516380"/>
                  </a:lnTo>
                  <a:lnTo>
                    <a:pt x="127253" y="1532382"/>
                  </a:lnTo>
                  <a:lnTo>
                    <a:pt x="143255" y="1497330"/>
                  </a:lnTo>
                  <a:close/>
                </a:path>
                <a:path extrusionOk="0" h="1741170" w="3234054">
                  <a:moveTo>
                    <a:pt x="173735" y="1427226"/>
                  </a:moveTo>
                  <a:lnTo>
                    <a:pt x="138683" y="1411986"/>
                  </a:lnTo>
                  <a:lnTo>
                    <a:pt x="123443" y="1447038"/>
                  </a:lnTo>
                  <a:lnTo>
                    <a:pt x="158495" y="1462278"/>
                  </a:lnTo>
                  <a:lnTo>
                    <a:pt x="173735" y="1427226"/>
                  </a:lnTo>
                  <a:close/>
                </a:path>
                <a:path extrusionOk="0" h="1741170" w="3234054">
                  <a:moveTo>
                    <a:pt x="204978" y="1357884"/>
                  </a:moveTo>
                  <a:lnTo>
                    <a:pt x="169926" y="1342644"/>
                  </a:lnTo>
                  <a:lnTo>
                    <a:pt x="154685" y="1376934"/>
                  </a:lnTo>
                  <a:lnTo>
                    <a:pt x="188976" y="1392936"/>
                  </a:lnTo>
                  <a:lnTo>
                    <a:pt x="204978" y="1357884"/>
                  </a:lnTo>
                  <a:close/>
                </a:path>
                <a:path extrusionOk="0" h="1741170" w="3234054">
                  <a:moveTo>
                    <a:pt x="235457" y="1288542"/>
                  </a:moveTo>
                  <a:lnTo>
                    <a:pt x="200405" y="1272540"/>
                  </a:lnTo>
                  <a:lnTo>
                    <a:pt x="185165" y="1307592"/>
                  </a:lnTo>
                  <a:lnTo>
                    <a:pt x="220217" y="1322832"/>
                  </a:lnTo>
                  <a:lnTo>
                    <a:pt x="235457" y="1288542"/>
                  </a:lnTo>
                  <a:close/>
                </a:path>
                <a:path extrusionOk="0" h="1741170" w="3234054">
                  <a:moveTo>
                    <a:pt x="266699" y="1218438"/>
                  </a:moveTo>
                  <a:lnTo>
                    <a:pt x="231647" y="1203198"/>
                  </a:lnTo>
                  <a:lnTo>
                    <a:pt x="216407" y="1238250"/>
                  </a:lnTo>
                  <a:lnTo>
                    <a:pt x="250697" y="1253490"/>
                  </a:lnTo>
                  <a:lnTo>
                    <a:pt x="266699" y="1218438"/>
                  </a:lnTo>
                  <a:close/>
                </a:path>
                <a:path extrusionOk="0" h="1741170" w="3234054">
                  <a:moveTo>
                    <a:pt x="297179" y="1149096"/>
                  </a:moveTo>
                  <a:lnTo>
                    <a:pt x="262127" y="1133094"/>
                  </a:lnTo>
                  <a:lnTo>
                    <a:pt x="246887" y="1168146"/>
                  </a:lnTo>
                  <a:lnTo>
                    <a:pt x="281939" y="1183386"/>
                  </a:lnTo>
                  <a:lnTo>
                    <a:pt x="297179" y="1149096"/>
                  </a:lnTo>
                  <a:close/>
                </a:path>
                <a:path extrusionOk="0" h="1741170" w="3234054">
                  <a:moveTo>
                    <a:pt x="328421" y="1078992"/>
                  </a:moveTo>
                  <a:lnTo>
                    <a:pt x="293370" y="1063752"/>
                  </a:lnTo>
                  <a:lnTo>
                    <a:pt x="278129" y="1098804"/>
                  </a:lnTo>
                  <a:lnTo>
                    <a:pt x="312420" y="1114044"/>
                  </a:lnTo>
                  <a:lnTo>
                    <a:pt x="328421" y="1078992"/>
                  </a:lnTo>
                  <a:close/>
                </a:path>
                <a:path extrusionOk="0" h="1741170" w="3234054">
                  <a:moveTo>
                    <a:pt x="358902" y="1009650"/>
                  </a:moveTo>
                  <a:lnTo>
                    <a:pt x="323849" y="994410"/>
                  </a:lnTo>
                  <a:lnTo>
                    <a:pt x="308609" y="1028700"/>
                  </a:lnTo>
                  <a:lnTo>
                    <a:pt x="343661" y="1044702"/>
                  </a:lnTo>
                  <a:lnTo>
                    <a:pt x="358902" y="1009650"/>
                  </a:lnTo>
                  <a:close/>
                </a:path>
                <a:path extrusionOk="0" h="1741170" w="3234054">
                  <a:moveTo>
                    <a:pt x="390143" y="939546"/>
                  </a:moveTo>
                  <a:lnTo>
                    <a:pt x="355091" y="924306"/>
                  </a:lnTo>
                  <a:lnTo>
                    <a:pt x="339852" y="959358"/>
                  </a:lnTo>
                  <a:lnTo>
                    <a:pt x="374141" y="974598"/>
                  </a:lnTo>
                  <a:lnTo>
                    <a:pt x="390143" y="939546"/>
                  </a:lnTo>
                  <a:close/>
                </a:path>
                <a:path extrusionOk="0" h="1741170" w="3234054">
                  <a:moveTo>
                    <a:pt x="420623" y="870204"/>
                  </a:moveTo>
                  <a:lnTo>
                    <a:pt x="385571" y="854964"/>
                  </a:lnTo>
                  <a:lnTo>
                    <a:pt x="370331" y="890016"/>
                  </a:lnTo>
                  <a:lnTo>
                    <a:pt x="405384" y="905256"/>
                  </a:lnTo>
                  <a:lnTo>
                    <a:pt x="420623" y="870204"/>
                  </a:lnTo>
                  <a:close/>
                </a:path>
                <a:path extrusionOk="0" h="1741170" w="3234054">
                  <a:moveTo>
                    <a:pt x="451865" y="800862"/>
                  </a:moveTo>
                  <a:lnTo>
                    <a:pt x="416813" y="784860"/>
                  </a:lnTo>
                  <a:lnTo>
                    <a:pt x="401573" y="819912"/>
                  </a:lnTo>
                  <a:lnTo>
                    <a:pt x="435863" y="835152"/>
                  </a:lnTo>
                  <a:lnTo>
                    <a:pt x="451865" y="800862"/>
                  </a:lnTo>
                  <a:close/>
                </a:path>
                <a:path extrusionOk="0" h="1741170" w="3234054">
                  <a:moveTo>
                    <a:pt x="482345" y="730758"/>
                  </a:moveTo>
                  <a:lnTo>
                    <a:pt x="448055" y="715518"/>
                  </a:lnTo>
                  <a:lnTo>
                    <a:pt x="432053" y="750570"/>
                  </a:lnTo>
                  <a:lnTo>
                    <a:pt x="467105" y="765810"/>
                  </a:lnTo>
                  <a:lnTo>
                    <a:pt x="482345" y="730758"/>
                  </a:lnTo>
                  <a:close/>
                </a:path>
                <a:path extrusionOk="0" h="1741170" w="3234054">
                  <a:moveTo>
                    <a:pt x="513587" y="661416"/>
                  </a:moveTo>
                  <a:lnTo>
                    <a:pt x="478535" y="646176"/>
                  </a:lnTo>
                  <a:lnTo>
                    <a:pt x="463295" y="680466"/>
                  </a:lnTo>
                  <a:lnTo>
                    <a:pt x="498347" y="695706"/>
                  </a:lnTo>
                  <a:lnTo>
                    <a:pt x="513587" y="661416"/>
                  </a:lnTo>
                  <a:close/>
                </a:path>
                <a:path extrusionOk="0" h="1741170" w="3234054">
                  <a:moveTo>
                    <a:pt x="552449" y="617982"/>
                  </a:moveTo>
                  <a:lnTo>
                    <a:pt x="536447" y="583692"/>
                  </a:lnTo>
                  <a:lnTo>
                    <a:pt x="504443" y="598170"/>
                  </a:lnTo>
                  <a:lnTo>
                    <a:pt x="500633" y="600456"/>
                  </a:lnTo>
                  <a:lnTo>
                    <a:pt x="496823" y="603504"/>
                  </a:lnTo>
                  <a:lnTo>
                    <a:pt x="495299" y="608076"/>
                  </a:lnTo>
                  <a:lnTo>
                    <a:pt x="493775" y="611124"/>
                  </a:lnTo>
                  <a:lnTo>
                    <a:pt x="527907" y="625963"/>
                  </a:lnTo>
                  <a:lnTo>
                    <a:pt x="530351" y="623316"/>
                  </a:lnTo>
                  <a:lnTo>
                    <a:pt x="530351" y="628761"/>
                  </a:lnTo>
                  <a:lnTo>
                    <a:pt x="552449" y="617982"/>
                  </a:lnTo>
                  <a:close/>
                </a:path>
                <a:path extrusionOk="0" h="1741170" w="3234054">
                  <a:moveTo>
                    <a:pt x="530351" y="628761"/>
                  </a:moveTo>
                  <a:lnTo>
                    <a:pt x="530351" y="623316"/>
                  </a:lnTo>
                  <a:lnTo>
                    <a:pt x="528827" y="626364"/>
                  </a:lnTo>
                  <a:lnTo>
                    <a:pt x="527907" y="625963"/>
                  </a:lnTo>
                  <a:lnTo>
                    <a:pt x="521207" y="633222"/>
                  </a:lnTo>
                  <a:lnTo>
                    <a:pt x="530351" y="628761"/>
                  </a:lnTo>
                  <a:close/>
                </a:path>
                <a:path extrusionOk="0" h="1741170" w="3234054">
                  <a:moveTo>
                    <a:pt x="530351" y="623316"/>
                  </a:moveTo>
                  <a:lnTo>
                    <a:pt x="527907" y="625963"/>
                  </a:lnTo>
                  <a:lnTo>
                    <a:pt x="528827" y="626364"/>
                  </a:lnTo>
                  <a:lnTo>
                    <a:pt x="530351" y="623316"/>
                  </a:lnTo>
                  <a:close/>
                </a:path>
                <a:path extrusionOk="0" h="1741170" w="3234054">
                  <a:moveTo>
                    <a:pt x="621029" y="585978"/>
                  </a:moveTo>
                  <a:lnTo>
                    <a:pt x="605027" y="550926"/>
                  </a:lnTo>
                  <a:lnTo>
                    <a:pt x="570737" y="567690"/>
                  </a:lnTo>
                  <a:lnTo>
                    <a:pt x="586740" y="601980"/>
                  </a:lnTo>
                  <a:lnTo>
                    <a:pt x="621029" y="585978"/>
                  </a:lnTo>
                  <a:close/>
                </a:path>
                <a:path extrusionOk="0" h="1741170" w="3234054">
                  <a:moveTo>
                    <a:pt x="690371" y="553212"/>
                  </a:moveTo>
                  <a:lnTo>
                    <a:pt x="674369" y="518922"/>
                  </a:lnTo>
                  <a:lnTo>
                    <a:pt x="639318" y="534924"/>
                  </a:lnTo>
                  <a:lnTo>
                    <a:pt x="656081" y="569214"/>
                  </a:lnTo>
                  <a:lnTo>
                    <a:pt x="690371" y="553212"/>
                  </a:lnTo>
                  <a:close/>
                </a:path>
                <a:path extrusionOk="0" h="1741170" w="3234054">
                  <a:moveTo>
                    <a:pt x="758951" y="521208"/>
                  </a:moveTo>
                  <a:lnTo>
                    <a:pt x="742949" y="486156"/>
                  </a:lnTo>
                  <a:lnTo>
                    <a:pt x="708659" y="502920"/>
                  </a:lnTo>
                  <a:lnTo>
                    <a:pt x="724661" y="537210"/>
                  </a:lnTo>
                  <a:lnTo>
                    <a:pt x="758951" y="521208"/>
                  </a:lnTo>
                  <a:close/>
                </a:path>
                <a:path extrusionOk="0" h="1741170" w="3234054">
                  <a:moveTo>
                    <a:pt x="828294" y="488442"/>
                  </a:moveTo>
                  <a:lnTo>
                    <a:pt x="812291" y="454152"/>
                  </a:lnTo>
                  <a:lnTo>
                    <a:pt x="777240" y="470154"/>
                  </a:lnTo>
                  <a:lnTo>
                    <a:pt x="794004" y="504444"/>
                  </a:lnTo>
                  <a:lnTo>
                    <a:pt x="828294" y="488442"/>
                  </a:lnTo>
                  <a:close/>
                </a:path>
                <a:path extrusionOk="0" h="1741170" w="3234054">
                  <a:moveTo>
                    <a:pt x="896874" y="456438"/>
                  </a:moveTo>
                  <a:lnTo>
                    <a:pt x="880872" y="421386"/>
                  </a:lnTo>
                  <a:lnTo>
                    <a:pt x="846582" y="438150"/>
                  </a:lnTo>
                  <a:lnTo>
                    <a:pt x="862584" y="472440"/>
                  </a:lnTo>
                  <a:lnTo>
                    <a:pt x="896874" y="456438"/>
                  </a:lnTo>
                  <a:close/>
                </a:path>
                <a:path extrusionOk="0" h="1741170" w="3234054">
                  <a:moveTo>
                    <a:pt x="966216" y="423672"/>
                  </a:moveTo>
                  <a:lnTo>
                    <a:pt x="950213" y="389382"/>
                  </a:lnTo>
                  <a:lnTo>
                    <a:pt x="915162" y="405384"/>
                  </a:lnTo>
                  <a:lnTo>
                    <a:pt x="931926" y="439674"/>
                  </a:lnTo>
                  <a:lnTo>
                    <a:pt x="966216" y="423672"/>
                  </a:lnTo>
                  <a:close/>
                </a:path>
                <a:path extrusionOk="0" h="1741170" w="3234054">
                  <a:moveTo>
                    <a:pt x="1034796" y="390906"/>
                  </a:moveTo>
                  <a:lnTo>
                    <a:pt x="1018794" y="356616"/>
                  </a:lnTo>
                  <a:lnTo>
                    <a:pt x="984504" y="372618"/>
                  </a:lnTo>
                  <a:lnTo>
                    <a:pt x="1000506" y="407670"/>
                  </a:lnTo>
                  <a:lnTo>
                    <a:pt x="1034796" y="390906"/>
                  </a:lnTo>
                  <a:close/>
                </a:path>
                <a:path extrusionOk="0" h="1741170" w="3234054">
                  <a:moveTo>
                    <a:pt x="1104138" y="358902"/>
                  </a:moveTo>
                  <a:lnTo>
                    <a:pt x="1088136" y="324612"/>
                  </a:lnTo>
                  <a:lnTo>
                    <a:pt x="1053084" y="340614"/>
                  </a:lnTo>
                  <a:lnTo>
                    <a:pt x="1069848" y="374904"/>
                  </a:lnTo>
                  <a:lnTo>
                    <a:pt x="1104138" y="358902"/>
                  </a:lnTo>
                  <a:close/>
                </a:path>
                <a:path extrusionOk="0" h="1741170" w="3234054">
                  <a:moveTo>
                    <a:pt x="1172718" y="326136"/>
                  </a:moveTo>
                  <a:lnTo>
                    <a:pt x="1156716" y="291846"/>
                  </a:lnTo>
                  <a:lnTo>
                    <a:pt x="1122426" y="307848"/>
                  </a:lnTo>
                  <a:lnTo>
                    <a:pt x="1138428" y="342900"/>
                  </a:lnTo>
                  <a:lnTo>
                    <a:pt x="1172718" y="326136"/>
                  </a:lnTo>
                  <a:close/>
                </a:path>
                <a:path extrusionOk="0" h="1741170" w="3234054">
                  <a:moveTo>
                    <a:pt x="1242060" y="294132"/>
                  </a:moveTo>
                  <a:lnTo>
                    <a:pt x="1226058" y="259842"/>
                  </a:lnTo>
                  <a:lnTo>
                    <a:pt x="1191006" y="275844"/>
                  </a:lnTo>
                  <a:lnTo>
                    <a:pt x="1207770" y="310134"/>
                  </a:lnTo>
                  <a:lnTo>
                    <a:pt x="1242060" y="294132"/>
                  </a:lnTo>
                  <a:close/>
                </a:path>
                <a:path extrusionOk="0" h="1741170" w="3234054">
                  <a:moveTo>
                    <a:pt x="1310640" y="261366"/>
                  </a:moveTo>
                  <a:lnTo>
                    <a:pt x="1294637" y="227076"/>
                  </a:lnTo>
                  <a:lnTo>
                    <a:pt x="1260347" y="243078"/>
                  </a:lnTo>
                  <a:lnTo>
                    <a:pt x="1276350" y="278130"/>
                  </a:lnTo>
                  <a:lnTo>
                    <a:pt x="1310640" y="261366"/>
                  </a:lnTo>
                  <a:close/>
                </a:path>
                <a:path extrusionOk="0" h="1741170" w="3234054">
                  <a:moveTo>
                    <a:pt x="1379981" y="229362"/>
                  </a:moveTo>
                  <a:lnTo>
                    <a:pt x="1363980" y="195072"/>
                  </a:lnTo>
                  <a:lnTo>
                    <a:pt x="1328927" y="211074"/>
                  </a:lnTo>
                  <a:lnTo>
                    <a:pt x="1345691" y="245364"/>
                  </a:lnTo>
                  <a:lnTo>
                    <a:pt x="1379981" y="229362"/>
                  </a:lnTo>
                  <a:close/>
                </a:path>
                <a:path extrusionOk="0" h="1741170" w="3234054">
                  <a:moveTo>
                    <a:pt x="1448561" y="196596"/>
                  </a:moveTo>
                  <a:lnTo>
                    <a:pt x="1432559" y="162306"/>
                  </a:lnTo>
                  <a:lnTo>
                    <a:pt x="1398269" y="178308"/>
                  </a:lnTo>
                  <a:lnTo>
                    <a:pt x="1414271" y="213360"/>
                  </a:lnTo>
                  <a:lnTo>
                    <a:pt x="1448561" y="196596"/>
                  </a:lnTo>
                  <a:close/>
                </a:path>
                <a:path extrusionOk="0" h="1741170" w="3234054">
                  <a:moveTo>
                    <a:pt x="1517903" y="164592"/>
                  </a:moveTo>
                  <a:lnTo>
                    <a:pt x="1501902" y="129540"/>
                  </a:lnTo>
                  <a:lnTo>
                    <a:pt x="1466849" y="146304"/>
                  </a:lnTo>
                  <a:lnTo>
                    <a:pt x="1483613" y="180594"/>
                  </a:lnTo>
                  <a:lnTo>
                    <a:pt x="1517903" y="164592"/>
                  </a:lnTo>
                  <a:close/>
                </a:path>
                <a:path extrusionOk="0" h="1741170" w="3234054">
                  <a:moveTo>
                    <a:pt x="1586483" y="131826"/>
                  </a:moveTo>
                  <a:lnTo>
                    <a:pt x="1570481" y="97536"/>
                  </a:lnTo>
                  <a:lnTo>
                    <a:pt x="1536191" y="113538"/>
                  </a:lnTo>
                  <a:lnTo>
                    <a:pt x="1552193" y="147828"/>
                  </a:lnTo>
                  <a:lnTo>
                    <a:pt x="1586483" y="131826"/>
                  </a:lnTo>
                  <a:close/>
                </a:path>
                <a:path extrusionOk="0" h="1741170" w="3234054">
                  <a:moveTo>
                    <a:pt x="1655826" y="99822"/>
                  </a:moveTo>
                  <a:lnTo>
                    <a:pt x="1639824" y="64770"/>
                  </a:lnTo>
                  <a:lnTo>
                    <a:pt x="1604771" y="81534"/>
                  </a:lnTo>
                  <a:lnTo>
                    <a:pt x="1621536" y="115824"/>
                  </a:lnTo>
                  <a:lnTo>
                    <a:pt x="1655826" y="99822"/>
                  </a:lnTo>
                  <a:close/>
                </a:path>
                <a:path extrusionOk="0" h="1741170" w="3234054">
                  <a:moveTo>
                    <a:pt x="1724406" y="67056"/>
                  </a:moveTo>
                  <a:lnTo>
                    <a:pt x="1708404" y="32766"/>
                  </a:lnTo>
                  <a:lnTo>
                    <a:pt x="1674114" y="48768"/>
                  </a:lnTo>
                  <a:lnTo>
                    <a:pt x="1690116" y="83058"/>
                  </a:lnTo>
                  <a:lnTo>
                    <a:pt x="1724406" y="67056"/>
                  </a:lnTo>
                  <a:close/>
                </a:path>
                <a:path extrusionOk="0" h="1741170" w="3234054">
                  <a:moveTo>
                    <a:pt x="1786127" y="0"/>
                  </a:moveTo>
                  <a:lnTo>
                    <a:pt x="1776983" y="0"/>
                  </a:lnTo>
                  <a:lnTo>
                    <a:pt x="1774698" y="1524"/>
                  </a:lnTo>
                  <a:lnTo>
                    <a:pt x="1742694" y="16764"/>
                  </a:lnTo>
                  <a:lnTo>
                    <a:pt x="1759458" y="51054"/>
                  </a:lnTo>
                  <a:lnTo>
                    <a:pt x="1782318" y="39902"/>
                  </a:lnTo>
                  <a:lnTo>
                    <a:pt x="1782318" y="38100"/>
                  </a:lnTo>
                  <a:lnTo>
                    <a:pt x="1785382" y="37264"/>
                  </a:lnTo>
                  <a:lnTo>
                    <a:pt x="1786127" y="0"/>
                  </a:lnTo>
                  <a:close/>
                </a:path>
                <a:path extrusionOk="0" h="1741170" w="3234054">
                  <a:moveTo>
                    <a:pt x="1785382" y="37264"/>
                  </a:moveTo>
                  <a:lnTo>
                    <a:pt x="1782318" y="38100"/>
                  </a:lnTo>
                  <a:lnTo>
                    <a:pt x="1785366" y="38100"/>
                  </a:lnTo>
                  <a:lnTo>
                    <a:pt x="1785382" y="37264"/>
                  </a:lnTo>
                  <a:close/>
                </a:path>
                <a:path extrusionOk="0" h="1741170" w="3234054">
                  <a:moveTo>
                    <a:pt x="1790700" y="35814"/>
                  </a:moveTo>
                  <a:lnTo>
                    <a:pt x="1785382" y="37264"/>
                  </a:lnTo>
                  <a:lnTo>
                    <a:pt x="1785366" y="38100"/>
                  </a:lnTo>
                  <a:lnTo>
                    <a:pt x="1782318" y="38100"/>
                  </a:lnTo>
                  <a:lnTo>
                    <a:pt x="1782318" y="39902"/>
                  </a:lnTo>
                  <a:lnTo>
                    <a:pt x="1790700" y="35814"/>
                  </a:lnTo>
                  <a:close/>
                </a:path>
                <a:path extrusionOk="0" h="1741170" w="3234054">
                  <a:moveTo>
                    <a:pt x="1862327" y="1524"/>
                  </a:moveTo>
                  <a:lnTo>
                    <a:pt x="1824227" y="762"/>
                  </a:lnTo>
                  <a:lnTo>
                    <a:pt x="1823466" y="38862"/>
                  </a:lnTo>
                  <a:lnTo>
                    <a:pt x="1861566" y="39624"/>
                  </a:lnTo>
                  <a:lnTo>
                    <a:pt x="1862327" y="1524"/>
                  </a:lnTo>
                  <a:close/>
                </a:path>
                <a:path extrusionOk="0" h="1741170" w="3234054">
                  <a:moveTo>
                    <a:pt x="1938527" y="3810"/>
                  </a:moveTo>
                  <a:lnTo>
                    <a:pt x="1900427" y="3048"/>
                  </a:lnTo>
                  <a:lnTo>
                    <a:pt x="1899666" y="41148"/>
                  </a:lnTo>
                  <a:lnTo>
                    <a:pt x="1937766" y="41910"/>
                  </a:lnTo>
                  <a:lnTo>
                    <a:pt x="1938527" y="3810"/>
                  </a:lnTo>
                  <a:close/>
                </a:path>
                <a:path extrusionOk="0" h="1741170" w="3234054">
                  <a:moveTo>
                    <a:pt x="2014727" y="6096"/>
                  </a:moveTo>
                  <a:lnTo>
                    <a:pt x="1976627" y="4572"/>
                  </a:lnTo>
                  <a:lnTo>
                    <a:pt x="1975866" y="42672"/>
                  </a:lnTo>
                  <a:lnTo>
                    <a:pt x="2013966" y="44196"/>
                  </a:lnTo>
                  <a:lnTo>
                    <a:pt x="2014727" y="6096"/>
                  </a:lnTo>
                  <a:close/>
                </a:path>
                <a:path extrusionOk="0" h="1741170" w="3234054">
                  <a:moveTo>
                    <a:pt x="2090927" y="7620"/>
                  </a:moveTo>
                  <a:lnTo>
                    <a:pt x="2052827" y="6858"/>
                  </a:lnTo>
                  <a:lnTo>
                    <a:pt x="2052066" y="44958"/>
                  </a:lnTo>
                  <a:lnTo>
                    <a:pt x="2090166" y="45720"/>
                  </a:lnTo>
                  <a:lnTo>
                    <a:pt x="2090927" y="7620"/>
                  </a:lnTo>
                  <a:close/>
                </a:path>
                <a:path extrusionOk="0" h="1741170" w="3234054">
                  <a:moveTo>
                    <a:pt x="2167128" y="9906"/>
                  </a:moveTo>
                  <a:lnTo>
                    <a:pt x="2129028" y="8382"/>
                  </a:lnTo>
                  <a:lnTo>
                    <a:pt x="2128266" y="46482"/>
                  </a:lnTo>
                  <a:lnTo>
                    <a:pt x="2166366" y="48006"/>
                  </a:lnTo>
                  <a:lnTo>
                    <a:pt x="2167128" y="9906"/>
                  </a:lnTo>
                  <a:close/>
                </a:path>
                <a:path extrusionOk="0" h="1741170" w="3234054">
                  <a:moveTo>
                    <a:pt x="2243328" y="11430"/>
                  </a:moveTo>
                  <a:lnTo>
                    <a:pt x="2205228" y="10668"/>
                  </a:lnTo>
                  <a:lnTo>
                    <a:pt x="2204466" y="48768"/>
                  </a:lnTo>
                  <a:lnTo>
                    <a:pt x="2242566" y="49530"/>
                  </a:lnTo>
                  <a:lnTo>
                    <a:pt x="2243328" y="11430"/>
                  </a:lnTo>
                  <a:close/>
                </a:path>
                <a:path extrusionOk="0" h="1741170" w="3234054">
                  <a:moveTo>
                    <a:pt x="2319528" y="13716"/>
                  </a:moveTo>
                  <a:lnTo>
                    <a:pt x="2281428" y="12954"/>
                  </a:lnTo>
                  <a:lnTo>
                    <a:pt x="2280666" y="51054"/>
                  </a:lnTo>
                  <a:lnTo>
                    <a:pt x="2318766" y="51816"/>
                  </a:lnTo>
                  <a:lnTo>
                    <a:pt x="2319528" y="13716"/>
                  </a:lnTo>
                  <a:close/>
                </a:path>
                <a:path extrusionOk="0" h="1741170" w="3234054">
                  <a:moveTo>
                    <a:pt x="2395728" y="16002"/>
                  </a:moveTo>
                  <a:lnTo>
                    <a:pt x="2357628" y="14478"/>
                  </a:lnTo>
                  <a:lnTo>
                    <a:pt x="2356866" y="52578"/>
                  </a:lnTo>
                  <a:lnTo>
                    <a:pt x="2394966" y="54102"/>
                  </a:lnTo>
                  <a:lnTo>
                    <a:pt x="2395728" y="16002"/>
                  </a:lnTo>
                  <a:close/>
                </a:path>
                <a:path extrusionOk="0" h="1741170" w="3234054">
                  <a:moveTo>
                    <a:pt x="2471928" y="17526"/>
                  </a:moveTo>
                  <a:lnTo>
                    <a:pt x="2433828" y="16764"/>
                  </a:lnTo>
                  <a:lnTo>
                    <a:pt x="2433066" y="54864"/>
                  </a:lnTo>
                  <a:lnTo>
                    <a:pt x="2471166" y="55626"/>
                  </a:lnTo>
                  <a:lnTo>
                    <a:pt x="2471928" y="17526"/>
                  </a:lnTo>
                  <a:close/>
                </a:path>
                <a:path extrusionOk="0" h="1741170" w="3234054">
                  <a:moveTo>
                    <a:pt x="2548128" y="19812"/>
                  </a:moveTo>
                  <a:lnTo>
                    <a:pt x="2510028" y="18288"/>
                  </a:lnTo>
                  <a:lnTo>
                    <a:pt x="2509266" y="56388"/>
                  </a:lnTo>
                  <a:lnTo>
                    <a:pt x="2547366" y="57912"/>
                  </a:lnTo>
                  <a:lnTo>
                    <a:pt x="2548128" y="19812"/>
                  </a:lnTo>
                  <a:close/>
                </a:path>
                <a:path extrusionOk="0" h="1741170" w="3234054">
                  <a:moveTo>
                    <a:pt x="2624328" y="21336"/>
                  </a:moveTo>
                  <a:lnTo>
                    <a:pt x="2586228" y="20574"/>
                  </a:lnTo>
                  <a:lnTo>
                    <a:pt x="2585466" y="58674"/>
                  </a:lnTo>
                  <a:lnTo>
                    <a:pt x="2623566" y="59436"/>
                  </a:lnTo>
                  <a:lnTo>
                    <a:pt x="2624328" y="21336"/>
                  </a:lnTo>
                  <a:close/>
                </a:path>
                <a:path extrusionOk="0" h="1741170" w="3234054">
                  <a:moveTo>
                    <a:pt x="2700528" y="23622"/>
                  </a:moveTo>
                  <a:lnTo>
                    <a:pt x="2662428" y="22860"/>
                  </a:lnTo>
                  <a:lnTo>
                    <a:pt x="2661666" y="60960"/>
                  </a:lnTo>
                  <a:lnTo>
                    <a:pt x="2699766" y="61722"/>
                  </a:lnTo>
                  <a:lnTo>
                    <a:pt x="2700528" y="23622"/>
                  </a:lnTo>
                  <a:close/>
                </a:path>
                <a:path extrusionOk="0" h="1741170" w="3234054">
                  <a:moveTo>
                    <a:pt x="2776728" y="25146"/>
                  </a:moveTo>
                  <a:lnTo>
                    <a:pt x="2738628" y="24384"/>
                  </a:lnTo>
                  <a:lnTo>
                    <a:pt x="2737866" y="62484"/>
                  </a:lnTo>
                  <a:lnTo>
                    <a:pt x="2775966" y="63246"/>
                  </a:lnTo>
                  <a:lnTo>
                    <a:pt x="2776728" y="25146"/>
                  </a:lnTo>
                  <a:close/>
                </a:path>
                <a:path extrusionOk="0" h="1741170" w="3234054">
                  <a:moveTo>
                    <a:pt x="2852928" y="27432"/>
                  </a:moveTo>
                  <a:lnTo>
                    <a:pt x="2814828" y="26670"/>
                  </a:lnTo>
                  <a:lnTo>
                    <a:pt x="2814066" y="64770"/>
                  </a:lnTo>
                  <a:lnTo>
                    <a:pt x="2852166" y="65532"/>
                  </a:lnTo>
                  <a:lnTo>
                    <a:pt x="2852928" y="27432"/>
                  </a:lnTo>
                  <a:close/>
                </a:path>
                <a:path extrusionOk="0" h="1741170" w="3234054">
                  <a:moveTo>
                    <a:pt x="2929128" y="29718"/>
                  </a:moveTo>
                  <a:lnTo>
                    <a:pt x="2891028" y="28194"/>
                  </a:lnTo>
                  <a:lnTo>
                    <a:pt x="2890266" y="66294"/>
                  </a:lnTo>
                  <a:lnTo>
                    <a:pt x="2928366" y="67818"/>
                  </a:lnTo>
                  <a:lnTo>
                    <a:pt x="2929128" y="29718"/>
                  </a:lnTo>
                  <a:close/>
                </a:path>
                <a:path extrusionOk="0" h="1741170" w="3234054">
                  <a:moveTo>
                    <a:pt x="3005328" y="31242"/>
                  </a:moveTo>
                  <a:lnTo>
                    <a:pt x="2967228" y="30480"/>
                  </a:lnTo>
                  <a:lnTo>
                    <a:pt x="2966466" y="68580"/>
                  </a:lnTo>
                  <a:lnTo>
                    <a:pt x="3004566" y="69342"/>
                  </a:lnTo>
                  <a:lnTo>
                    <a:pt x="3005328" y="31242"/>
                  </a:lnTo>
                  <a:close/>
                </a:path>
                <a:path extrusionOk="0" h="1741170" w="3234054">
                  <a:moveTo>
                    <a:pt x="3081528" y="33528"/>
                  </a:moveTo>
                  <a:lnTo>
                    <a:pt x="3043428" y="32004"/>
                  </a:lnTo>
                  <a:lnTo>
                    <a:pt x="3042666" y="70104"/>
                  </a:lnTo>
                  <a:lnTo>
                    <a:pt x="3080766" y="71628"/>
                  </a:lnTo>
                  <a:lnTo>
                    <a:pt x="3081528" y="33528"/>
                  </a:lnTo>
                  <a:close/>
                </a:path>
                <a:path extrusionOk="0" h="1741170" w="3234054">
                  <a:moveTo>
                    <a:pt x="3157728" y="35052"/>
                  </a:moveTo>
                  <a:lnTo>
                    <a:pt x="3119628" y="34290"/>
                  </a:lnTo>
                  <a:lnTo>
                    <a:pt x="3118104" y="72390"/>
                  </a:lnTo>
                  <a:lnTo>
                    <a:pt x="3156204" y="73152"/>
                  </a:lnTo>
                  <a:lnTo>
                    <a:pt x="3157728" y="35052"/>
                  </a:lnTo>
                  <a:close/>
                </a:path>
                <a:path extrusionOk="0" h="1741170" w="3234054">
                  <a:moveTo>
                    <a:pt x="3233928" y="37337"/>
                  </a:moveTo>
                  <a:lnTo>
                    <a:pt x="3195828" y="36575"/>
                  </a:lnTo>
                  <a:lnTo>
                    <a:pt x="3194304" y="74675"/>
                  </a:lnTo>
                  <a:lnTo>
                    <a:pt x="3232404" y="75437"/>
                  </a:lnTo>
                  <a:lnTo>
                    <a:pt x="3233928" y="37337"/>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66" name="Google Shape;1166;p52"/>
          <p:cNvGrpSpPr/>
          <p:nvPr/>
        </p:nvGrpSpPr>
        <p:grpSpPr>
          <a:xfrm>
            <a:off x="5530596" y="2371344"/>
            <a:ext cx="3188335" cy="1975485"/>
            <a:chOff x="5530596" y="2371344"/>
            <a:chExt cx="3188335" cy="1975485"/>
          </a:xfrm>
        </p:grpSpPr>
        <p:sp>
          <p:nvSpPr>
            <p:cNvPr id="1167" name="Google Shape;1167;p52"/>
            <p:cNvSpPr/>
            <p:nvPr/>
          </p:nvSpPr>
          <p:spPr>
            <a:xfrm>
              <a:off x="5532120" y="2939034"/>
              <a:ext cx="3180715" cy="1195070"/>
            </a:xfrm>
            <a:custGeom>
              <a:rect b="b" l="l" r="r" t="t"/>
              <a:pathLst>
                <a:path extrusionOk="0" h="1195070" w="3180715">
                  <a:moveTo>
                    <a:pt x="3180588" y="152400"/>
                  </a:moveTo>
                  <a:lnTo>
                    <a:pt x="3131058" y="146303"/>
                  </a:lnTo>
                  <a:lnTo>
                    <a:pt x="3073908" y="136397"/>
                  </a:lnTo>
                  <a:lnTo>
                    <a:pt x="3042666" y="129540"/>
                  </a:lnTo>
                  <a:lnTo>
                    <a:pt x="3009900" y="122681"/>
                  </a:lnTo>
                  <a:lnTo>
                    <a:pt x="2903982" y="98297"/>
                  </a:lnTo>
                  <a:lnTo>
                    <a:pt x="2865882" y="89915"/>
                  </a:lnTo>
                  <a:lnTo>
                    <a:pt x="2827782" y="80772"/>
                  </a:lnTo>
                  <a:lnTo>
                    <a:pt x="2787396" y="71628"/>
                  </a:lnTo>
                  <a:lnTo>
                    <a:pt x="2706624" y="54102"/>
                  </a:lnTo>
                  <a:lnTo>
                    <a:pt x="2622804" y="37337"/>
                  </a:lnTo>
                  <a:lnTo>
                    <a:pt x="2538222" y="22859"/>
                  </a:lnTo>
                  <a:lnTo>
                    <a:pt x="2495550" y="16763"/>
                  </a:lnTo>
                  <a:lnTo>
                    <a:pt x="2452878" y="11430"/>
                  </a:lnTo>
                  <a:lnTo>
                    <a:pt x="2410206" y="6858"/>
                  </a:lnTo>
                  <a:lnTo>
                    <a:pt x="2367534" y="3047"/>
                  </a:lnTo>
                  <a:lnTo>
                    <a:pt x="2325624" y="762"/>
                  </a:lnTo>
                  <a:lnTo>
                    <a:pt x="2283714" y="0"/>
                  </a:lnTo>
                  <a:lnTo>
                    <a:pt x="2242566" y="0"/>
                  </a:lnTo>
                  <a:lnTo>
                    <a:pt x="2202180" y="2285"/>
                  </a:lnTo>
                  <a:lnTo>
                    <a:pt x="2161794" y="6096"/>
                  </a:lnTo>
                  <a:lnTo>
                    <a:pt x="2122932" y="11430"/>
                  </a:lnTo>
                  <a:lnTo>
                    <a:pt x="2084832" y="18287"/>
                  </a:lnTo>
                  <a:lnTo>
                    <a:pt x="2047494" y="27431"/>
                  </a:lnTo>
                  <a:lnTo>
                    <a:pt x="1977389" y="52578"/>
                  </a:lnTo>
                  <a:lnTo>
                    <a:pt x="1910333" y="88391"/>
                  </a:lnTo>
                  <a:lnTo>
                    <a:pt x="1878330" y="109728"/>
                  </a:lnTo>
                  <a:lnTo>
                    <a:pt x="1847088" y="134874"/>
                  </a:lnTo>
                  <a:lnTo>
                    <a:pt x="1816608" y="161544"/>
                  </a:lnTo>
                  <a:lnTo>
                    <a:pt x="1786889" y="189737"/>
                  </a:lnTo>
                  <a:lnTo>
                    <a:pt x="1757172" y="220980"/>
                  </a:lnTo>
                  <a:lnTo>
                    <a:pt x="1728977" y="252984"/>
                  </a:lnTo>
                  <a:lnTo>
                    <a:pt x="1700022" y="287274"/>
                  </a:lnTo>
                  <a:lnTo>
                    <a:pt x="1672589" y="322326"/>
                  </a:lnTo>
                  <a:lnTo>
                    <a:pt x="1645158" y="358902"/>
                  </a:lnTo>
                  <a:lnTo>
                    <a:pt x="1617726" y="396240"/>
                  </a:lnTo>
                  <a:lnTo>
                    <a:pt x="1591056" y="434340"/>
                  </a:lnTo>
                  <a:lnTo>
                    <a:pt x="1564386" y="473202"/>
                  </a:lnTo>
                  <a:lnTo>
                    <a:pt x="1511046" y="551688"/>
                  </a:lnTo>
                  <a:lnTo>
                    <a:pt x="1458468" y="630174"/>
                  </a:lnTo>
                  <a:lnTo>
                    <a:pt x="1405890" y="707898"/>
                  </a:lnTo>
                  <a:lnTo>
                    <a:pt x="1379982" y="745236"/>
                  </a:lnTo>
                  <a:lnTo>
                    <a:pt x="1353312" y="782574"/>
                  </a:lnTo>
                  <a:lnTo>
                    <a:pt x="1299972" y="852678"/>
                  </a:lnTo>
                  <a:lnTo>
                    <a:pt x="1272540" y="885444"/>
                  </a:lnTo>
                  <a:lnTo>
                    <a:pt x="1245108" y="916686"/>
                  </a:lnTo>
                  <a:lnTo>
                    <a:pt x="1217676" y="945642"/>
                  </a:lnTo>
                  <a:lnTo>
                    <a:pt x="1190244" y="973074"/>
                  </a:lnTo>
                  <a:lnTo>
                    <a:pt x="1133094" y="1021080"/>
                  </a:lnTo>
                  <a:lnTo>
                    <a:pt x="1075182" y="1059180"/>
                  </a:lnTo>
                  <a:lnTo>
                    <a:pt x="1011936" y="1088136"/>
                  </a:lnTo>
                  <a:lnTo>
                    <a:pt x="944118" y="1111758"/>
                  </a:lnTo>
                  <a:lnTo>
                    <a:pt x="835913" y="1136904"/>
                  </a:lnTo>
                  <a:lnTo>
                    <a:pt x="759714" y="1147572"/>
                  </a:lnTo>
                  <a:lnTo>
                    <a:pt x="681990" y="1153668"/>
                  </a:lnTo>
                  <a:lnTo>
                    <a:pt x="643128" y="1155954"/>
                  </a:lnTo>
                  <a:lnTo>
                    <a:pt x="603504" y="1156716"/>
                  </a:lnTo>
                  <a:lnTo>
                    <a:pt x="564642" y="1156716"/>
                  </a:lnTo>
                  <a:lnTo>
                    <a:pt x="486918" y="1155954"/>
                  </a:lnTo>
                  <a:lnTo>
                    <a:pt x="410718" y="1152906"/>
                  </a:lnTo>
                  <a:lnTo>
                    <a:pt x="301752" y="1146048"/>
                  </a:lnTo>
                  <a:lnTo>
                    <a:pt x="266700" y="1143000"/>
                  </a:lnTo>
                  <a:lnTo>
                    <a:pt x="233172" y="1140714"/>
                  </a:lnTo>
                  <a:lnTo>
                    <a:pt x="201168" y="1137666"/>
                  </a:lnTo>
                  <a:lnTo>
                    <a:pt x="140970" y="1133094"/>
                  </a:lnTo>
                  <a:lnTo>
                    <a:pt x="112776" y="1131570"/>
                  </a:lnTo>
                  <a:lnTo>
                    <a:pt x="86868" y="1129284"/>
                  </a:lnTo>
                  <a:lnTo>
                    <a:pt x="38862" y="1127760"/>
                  </a:lnTo>
                  <a:lnTo>
                    <a:pt x="18288" y="1127760"/>
                  </a:lnTo>
                  <a:lnTo>
                    <a:pt x="0" y="1128522"/>
                  </a:lnTo>
                  <a:lnTo>
                    <a:pt x="1524" y="1166622"/>
                  </a:lnTo>
                  <a:lnTo>
                    <a:pt x="19812" y="1165860"/>
                  </a:lnTo>
                  <a:lnTo>
                    <a:pt x="38862" y="1165860"/>
                  </a:lnTo>
                  <a:lnTo>
                    <a:pt x="84582" y="1167384"/>
                  </a:lnTo>
                  <a:lnTo>
                    <a:pt x="110489" y="1168908"/>
                  </a:lnTo>
                  <a:lnTo>
                    <a:pt x="137922" y="1171194"/>
                  </a:lnTo>
                  <a:lnTo>
                    <a:pt x="198120" y="1175766"/>
                  </a:lnTo>
                  <a:lnTo>
                    <a:pt x="230124" y="1178814"/>
                  </a:lnTo>
                  <a:lnTo>
                    <a:pt x="263652" y="1181100"/>
                  </a:lnTo>
                  <a:lnTo>
                    <a:pt x="298704" y="1184148"/>
                  </a:lnTo>
                  <a:lnTo>
                    <a:pt x="408431" y="1191006"/>
                  </a:lnTo>
                  <a:lnTo>
                    <a:pt x="485394" y="1194054"/>
                  </a:lnTo>
                  <a:lnTo>
                    <a:pt x="563880" y="1194816"/>
                  </a:lnTo>
                  <a:lnTo>
                    <a:pt x="604266" y="1194816"/>
                  </a:lnTo>
                  <a:lnTo>
                    <a:pt x="643890" y="1194054"/>
                  </a:lnTo>
                  <a:lnTo>
                    <a:pt x="683514" y="1191768"/>
                  </a:lnTo>
                  <a:lnTo>
                    <a:pt x="723900" y="1188720"/>
                  </a:lnTo>
                  <a:lnTo>
                    <a:pt x="763524" y="1184910"/>
                  </a:lnTo>
                  <a:lnTo>
                    <a:pt x="802386" y="1180338"/>
                  </a:lnTo>
                  <a:lnTo>
                    <a:pt x="841247" y="1174242"/>
                  </a:lnTo>
                  <a:lnTo>
                    <a:pt x="880110" y="1167384"/>
                  </a:lnTo>
                  <a:lnTo>
                    <a:pt x="917447" y="1158240"/>
                  </a:lnTo>
                  <a:lnTo>
                    <a:pt x="954786" y="1148334"/>
                  </a:lnTo>
                  <a:lnTo>
                    <a:pt x="1025652" y="1123950"/>
                  </a:lnTo>
                  <a:lnTo>
                    <a:pt x="1091946" y="1093470"/>
                  </a:lnTo>
                  <a:lnTo>
                    <a:pt x="1155192" y="1052322"/>
                  </a:lnTo>
                  <a:lnTo>
                    <a:pt x="1185672" y="1027938"/>
                  </a:lnTo>
                  <a:lnTo>
                    <a:pt x="1215390" y="1002030"/>
                  </a:lnTo>
                  <a:lnTo>
                    <a:pt x="1244346" y="973074"/>
                  </a:lnTo>
                  <a:lnTo>
                    <a:pt x="1273302" y="942594"/>
                  </a:lnTo>
                  <a:lnTo>
                    <a:pt x="1301496" y="910590"/>
                  </a:lnTo>
                  <a:lnTo>
                    <a:pt x="1328928" y="876300"/>
                  </a:lnTo>
                  <a:lnTo>
                    <a:pt x="1356360" y="841248"/>
                  </a:lnTo>
                  <a:lnTo>
                    <a:pt x="1383792" y="804672"/>
                  </a:lnTo>
                  <a:lnTo>
                    <a:pt x="1410462" y="767334"/>
                  </a:lnTo>
                  <a:lnTo>
                    <a:pt x="1437132" y="729234"/>
                  </a:lnTo>
                  <a:lnTo>
                    <a:pt x="1490472" y="651510"/>
                  </a:lnTo>
                  <a:lnTo>
                    <a:pt x="1595628" y="494538"/>
                  </a:lnTo>
                  <a:lnTo>
                    <a:pt x="1622298" y="455676"/>
                  </a:lnTo>
                  <a:lnTo>
                    <a:pt x="1675638" y="381000"/>
                  </a:lnTo>
                  <a:lnTo>
                    <a:pt x="1703070" y="345186"/>
                  </a:lnTo>
                  <a:lnTo>
                    <a:pt x="1730502" y="310896"/>
                  </a:lnTo>
                  <a:lnTo>
                    <a:pt x="1757933" y="277368"/>
                  </a:lnTo>
                  <a:lnTo>
                    <a:pt x="1786127" y="246125"/>
                  </a:lnTo>
                  <a:lnTo>
                    <a:pt x="1814322" y="216408"/>
                  </a:lnTo>
                  <a:lnTo>
                    <a:pt x="1843277" y="188975"/>
                  </a:lnTo>
                  <a:lnTo>
                    <a:pt x="1872233" y="163068"/>
                  </a:lnTo>
                  <a:lnTo>
                    <a:pt x="1931670" y="119634"/>
                  </a:lnTo>
                  <a:lnTo>
                    <a:pt x="1977389" y="93725"/>
                  </a:lnTo>
                  <a:lnTo>
                    <a:pt x="2025395" y="74675"/>
                  </a:lnTo>
                  <a:lnTo>
                    <a:pt x="2093976" y="55625"/>
                  </a:lnTo>
                  <a:lnTo>
                    <a:pt x="2167128" y="43434"/>
                  </a:lnTo>
                  <a:lnTo>
                    <a:pt x="2205228" y="40385"/>
                  </a:lnTo>
                  <a:lnTo>
                    <a:pt x="2244090" y="38100"/>
                  </a:lnTo>
                  <a:lnTo>
                    <a:pt x="2283714" y="38100"/>
                  </a:lnTo>
                  <a:lnTo>
                    <a:pt x="2324862" y="38862"/>
                  </a:lnTo>
                  <a:lnTo>
                    <a:pt x="2365248" y="41147"/>
                  </a:lnTo>
                  <a:lnTo>
                    <a:pt x="2448306" y="48768"/>
                  </a:lnTo>
                  <a:lnTo>
                    <a:pt x="2490216" y="54102"/>
                  </a:lnTo>
                  <a:lnTo>
                    <a:pt x="2532126" y="60197"/>
                  </a:lnTo>
                  <a:lnTo>
                    <a:pt x="2615946" y="74675"/>
                  </a:lnTo>
                  <a:lnTo>
                    <a:pt x="2699004" y="91440"/>
                  </a:lnTo>
                  <a:lnTo>
                    <a:pt x="2779776" y="108965"/>
                  </a:lnTo>
                  <a:lnTo>
                    <a:pt x="2818638" y="118109"/>
                  </a:lnTo>
                  <a:lnTo>
                    <a:pt x="2857500" y="126491"/>
                  </a:lnTo>
                  <a:lnTo>
                    <a:pt x="2895600" y="135635"/>
                  </a:lnTo>
                  <a:lnTo>
                    <a:pt x="2932176" y="144018"/>
                  </a:lnTo>
                  <a:lnTo>
                    <a:pt x="2967228" y="152400"/>
                  </a:lnTo>
                  <a:lnTo>
                    <a:pt x="3001518" y="160019"/>
                  </a:lnTo>
                  <a:lnTo>
                    <a:pt x="3035046" y="166878"/>
                  </a:lnTo>
                  <a:lnTo>
                    <a:pt x="3066288" y="173735"/>
                  </a:lnTo>
                  <a:lnTo>
                    <a:pt x="3096768" y="179069"/>
                  </a:lnTo>
                  <a:lnTo>
                    <a:pt x="3124962" y="183641"/>
                  </a:lnTo>
                  <a:lnTo>
                    <a:pt x="3151632" y="187452"/>
                  </a:lnTo>
                  <a:lnTo>
                    <a:pt x="3176778" y="190500"/>
                  </a:lnTo>
                  <a:lnTo>
                    <a:pt x="3180588" y="152400"/>
                  </a:lnTo>
                  <a:close/>
                </a:path>
              </a:pathLst>
            </a:custGeom>
            <a:solidFill>
              <a:srgbClr val="FFFF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68" name="Google Shape;1168;p52"/>
            <p:cNvSpPr/>
            <p:nvPr/>
          </p:nvSpPr>
          <p:spPr>
            <a:xfrm>
              <a:off x="5530596" y="2371344"/>
              <a:ext cx="3188335" cy="1975485"/>
            </a:xfrm>
            <a:custGeom>
              <a:rect b="b" l="l" r="r" t="t"/>
              <a:pathLst>
                <a:path extrusionOk="0" h="1975485" w="3188334">
                  <a:moveTo>
                    <a:pt x="42672" y="1700784"/>
                  </a:moveTo>
                  <a:lnTo>
                    <a:pt x="4572" y="1696212"/>
                  </a:lnTo>
                  <a:lnTo>
                    <a:pt x="0" y="1734312"/>
                  </a:lnTo>
                  <a:lnTo>
                    <a:pt x="38100" y="1738884"/>
                  </a:lnTo>
                  <a:lnTo>
                    <a:pt x="42672" y="1700784"/>
                  </a:lnTo>
                  <a:close/>
                </a:path>
                <a:path extrusionOk="0" h="1975485" w="3188334">
                  <a:moveTo>
                    <a:pt x="118110" y="1709928"/>
                  </a:moveTo>
                  <a:lnTo>
                    <a:pt x="80010" y="1705356"/>
                  </a:lnTo>
                  <a:lnTo>
                    <a:pt x="75438" y="1743456"/>
                  </a:lnTo>
                  <a:lnTo>
                    <a:pt x="113538" y="1748028"/>
                  </a:lnTo>
                  <a:lnTo>
                    <a:pt x="118110" y="1709928"/>
                  </a:lnTo>
                  <a:close/>
                </a:path>
                <a:path extrusionOk="0" h="1975485" w="3188334">
                  <a:moveTo>
                    <a:pt x="193548" y="1719072"/>
                  </a:moveTo>
                  <a:lnTo>
                    <a:pt x="155448" y="1714500"/>
                  </a:lnTo>
                  <a:lnTo>
                    <a:pt x="150876" y="1752600"/>
                  </a:lnTo>
                  <a:lnTo>
                    <a:pt x="188976" y="1757172"/>
                  </a:lnTo>
                  <a:lnTo>
                    <a:pt x="193548" y="1719072"/>
                  </a:lnTo>
                  <a:close/>
                </a:path>
                <a:path extrusionOk="0" h="1975485" w="3188334">
                  <a:moveTo>
                    <a:pt x="268986" y="1728216"/>
                  </a:moveTo>
                  <a:lnTo>
                    <a:pt x="231648" y="1723644"/>
                  </a:lnTo>
                  <a:lnTo>
                    <a:pt x="227076" y="1761744"/>
                  </a:lnTo>
                  <a:lnTo>
                    <a:pt x="264414" y="1766316"/>
                  </a:lnTo>
                  <a:lnTo>
                    <a:pt x="268986" y="1728216"/>
                  </a:lnTo>
                  <a:close/>
                </a:path>
                <a:path extrusionOk="0" h="1975485" w="3188334">
                  <a:moveTo>
                    <a:pt x="345186" y="1737360"/>
                  </a:moveTo>
                  <a:lnTo>
                    <a:pt x="307086" y="1732788"/>
                  </a:lnTo>
                  <a:lnTo>
                    <a:pt x="302514" y="1770126"/>
                  </a:lnTo>
                  <a:lnTo>
                    <a:pt x="340614" y="1774698"/>
                  </a:lnTo>
                  <a:lnTo>
                    <a:pt x="345186" y="1737360"/>
                  </a:lnTo>
                  <a:close/>
                </a:path>
                <a:path extrusionOk="0" h="1975485" w="3188334">
                  <a:moveTo>
                    <a:pt x="420624" y="1746504"/>
                  </a:moveTo>
                  <a:lnTo>
                    <a:pt x="382524" y="1741932"/>
                  </a:lnTo>
                  <a:lnTo>
                    <a:pt x="377952" y="1779270"/>
                  </a:lnTo>
                  <a:lnTo>
                    <a:pt x="416052" y="1783842"/>
                  </a:lnTo>
                  <a:lnTo>
                    <a:pt x="420624" y="1746504"/>
                  </a:lnTo>
                  <a:close/>
                </a:path>
                <a:path extrusionOk="0" h="1975485" w="3188334">
                  <a:moveTo>
                    <a:pt x="496062" y="1755648"/>
                  </a:moveTo>
                  <a:lnTo>
                    <a:pt x="458724" y="1751076"/>
                  </a:lnTo>
                  <a:lnTo>
                    <a:pt x="454152" y="1788414"/>
                  </a:lnTo>
                  <a:lnTo>
                    <a:pt x="491490" y="1792986"/>
                  </a:lnTo>
                  <a:lnTo>
                    <a:pt x="496062" y="1755648"/>
                  </a:lnTo>
                  <a:close/>
                </a:path>
                <a:path extrusionOk="0" h="1975485" w="3188334">
                  <a:moveTo>
                    <a:pt x="572262" y="1764792"/>
                  </a:moveTo>
                  <a:lnTo>
                    <a:pt x="534162" y="1760220"/>
                  </a:lnTo>
                  <a:lnTo>
                    <a:pt x="529590" y="1797558"/>
                  </a:lnTo>
                  <a:lnTo>
                    <a:pt x="567690" y="1802130"/>
                  </a:lnTo>
                  <a:lnTo>
                    <a:pt x="572262" y="1764792"/>
                  </a:lnTo>
                  <a:close/>
                </a:path>
                <a:path extrusionOk="0" h="1975485" w="3188334">
                  <a:moveTo>
                    <a:pt x="647700" y="1773174"/>
                  </a:moveTo>
                  <a:lnTo>
                    <a:pt x="609600" y="1769364"/>
                  </a:lnTo>
                  <a:lnTo>
                    <a:pt x="605028" y="1806702"/>
                  </a:lnTo>
                  <a:lnTo>
                    <a:pt x="643128" y="1811274"/>
                  </a:lnTo>
                  <a:lnTo>
                    <a:pt x="647700" y="1773174"/>
                  </a:lnTo>
                  <a:close/>
                </a:path>
                <a:path extrusionOk="0" h="1975485" w="3188334">
                  <a:moveTo>
                    <a:pt x="723138" y="1782318"/>
                  </a:moveTo>
                  <a:lnTo>
                    <a:pt x="685038" y="1777745"/>
                  </a:lnTo>
                  <a:lnTo>
                    <a:pt x="680466" y="1815845"/>
                  </a:lnTo>
                  <a:lnTo>
                    <a:pt x="718566" y="1820418"/>
                  </a:lnTo>
                  <a:lnTo>
                    <a:pt x="723138" y="1782318"/>
                  </a:lnTo>
                  <a:close/>
                </a:path>
                <a:path extrusionOk="0" h="1975485" w="3188334">
                  <a:moveTo>
                    <a:pt x="798576" y="1791462"/>
                  </a:moveTo>
                  <a:lnTo>
                    <a:pt x="761238" y="1786889"/>
                  </a:lnTo>
                  <a:lnTo>
                    <a:pt x="756666" y="1824989"/>
                  </a:lnTo>
                  <a:lnTo>
                    <a:pt x="794004" y="1829562"/>
                  </a:lnTo>
                  <a:lnTo>
                    <a:pt x="798576" y="1791462"/>
                  </a:lnTo>
                  <a:close/>
                </a:path>
                <a:path extrusionOk="0" h="1975485" w="3188334">
                  <a:moveTo>
                    <a:pt x="874776" y="1800606"/>
                  </a:moveTo>
                  <a:lnTo>
                    <a:pt x="836676" y="1796033"/>
                  </a:lnTo>
                  <a:lnTo>
                    <a:pt x="832104" y="1834133"/>
                  </a:lnTo>
                  <a:lnTo>
                    <a:pt x="870204" y="1838706"/>
                  </a:lnTo>
                  <a:lnTo>
                    <a:pt x="874776" y="1800606"/>
                  </a:lnTo>
                  <a:close/>
                </a:path>
                <a:path extrusionOk="0" h="1975485" w="3188334">
                  <a:moveTo>
                    <a:pt x="950214" y="1809750"/>
                  </a:moveTo>
                  <a:lnTo>
                    <a:pt x="912114" y="1805177"/>
                  </a:lnTo>
                  <a:lnTo>
                    <a:pt x="907542" y="1843277"/>
                  </a:lnTo>
                  <a:lnTo>
                    <a:pt x="945642" y="1847850"/>
                  </a:lnTo>
                  <a:lnTo>
                    <a:pt x="950214" y="1809750"/>
                  </a:lnTo>
                  <a:close/>
                </a:path>
                <a:path extrusionOk="0" h="1975485" w="3188334">
                  <a:moveTo>
                    <a:pt x="1025652" y="1818894"/>
                  </a:moveTo>
                  <a:lnTo>
                    <a:pt x="988314" y="1814321"/>
                  </a:lnTo>
                  <a:lnTo>
                    <a:pt x="983742" y="1852421"/>
                  </a:lnTo>
                  <a:lnTo>
                    <a:pt x="1021080" y="1856994"/>
                  </a:lnTo>
                  <a:lnTo>
                    <a:pt x="1025652" y="1818894"/>
                  </a:lnTo>
                  <a:close/>
                </a:path>
                <a:path extrusionOk="0" h="1975485" w="3188334">
                  <a:moveTo>
                    <a:pt x="1101852" y="1828038"/>
                  </a:moveTo>
                  <a:lnTo>
                    <a:pt x="1063752" y="1823465"/>
                  </a:lnTo>
                  <a:lnTo>
                    <a:pt x="1059180" y="1861565"/>
                  </a:lnTo>
                  <a:lnTo>
                    <a:pt x="1097280" y="1866138"/>
                  </a:lnTo>
                  <a:lnTo>
                    <a:pt x="1101852" y="1828038"/>
                  </a:lnTo>
                  <a:close/>
                </a:path>
                <a:path extrusionOk="0" h="1975485" w="3188334">
                  <a:moveTo>
                    <a:pt x="1177290" y="1837182"/>
                  </a:moveTo>
                  <a:lnTo>
                    <a:pt x="1139190" y="1832610"/>
                  </a:lnTo>
                  <a:lnTo>
                    <a:pt x="1134618" y="1870710"/>
                  </a:lnTo>
                  <a:lnTo>
                    <a:pt x="1172718" y="1875282"/>
                  </a:lnTo>
                  <a:lnTo>
                    <a:pt x="1177290" y="1837182"/>
                  </a:lnTo>
                  <a:close/>
                </a:path>
                <a:path extrusionOk="0" h="1975485" w="3188334">
                  <a:moveTo>
                    <a:pt x="1252728" y="1846326"/>
                  </a:moveTo>
                  <a:lnTo>
                    <a:pt x="1214628" y="1841754"/>
                  </a:lnTo>
                  <a:lnTo>
                    <a:pt x="1210056" y="1879854"/>
                  </a:lnTo>
                  <a:lnTo>
                    <a:pt x="1248156" y="1884426"/>
                  </a:lnTo>
                  <a:lnTo>
                    <a:pt x="1252728" y="1846326"/>
                  </a:lnTo>
                  <a:close/>
                </a:path>
                <a:path extrusionOk="0" h="1975485" w="3188334">
                  <a:moveTo>
                    <a:pt x="1328166" y="1855470"/>
                  </a:moveTo>
                  <a:lnTo>
                    <a:pt x="1290828" y="1850898"/>
                  </a:lnTo>
                  <a:lnTo>
                    <a:pt x="1286256" y="1888236"/>
                  </a:lnTo>
                  <a:lnTo>
                    <a:pt x="1323594" y="1892808"/>
                  </a:lnTo>
                  <a:lnTo>
                    <a:pt x="1328166" y="1855470"/>
                  </a:lnTo>
                  <a:close/>
                </a:path>
                <a:path extrusionOk="0" h="1975485" w="3188334">
                  <a:moveTo>
                    <a:pt x="1404366" y="1864614"/>
                  </a:moveTo>
                  <a:lnTo>
                    <a:pt x="1366266" y="1860042"/>
                  </a:lnTo>
                  <a:lnTo>
                    <a:pt x="1361694" y="1897380"/>
                  </a:lnTo>
                  <a:lnTo>
                    <a:pt x="1399794" y="1901952"/>
                  </a:lnTo>
                  <a:lnTo>
                    <a:pt x="1404366" y="1864614"/>
                  </a:lnTo>
                  <a:close/>
                </a:path>
                <a:path extrusionOk="0" h="1975485" w="3188334">
                  <a:moveTo>
                    <a:pt x="1479804" y="1873758"/>
                  </a:moveTo>
                  <a:lnTo>
                    <a:pt x="1441704" y="1869186"/>
                  </a:lnTo>
                  <a:lnTo>
                    <a:pt x="1437132" y="1906524"/>
                  </a:lnTo>
                  <a:lnTo>
                    <a:pt x="1475232" y="1911095"/>
                  </a:lnTo>
                  <a:lnTo>
                    <a:pt x="1479804" y="1873758"/>
                  </a:lnTo>
                  <a:close/>
                </a:path>
                <a:path extrusionOk="0" h="1975485" w="3188334">
                  <a:moveTo>
                    <a:pt x="1555242" y="1882902"/>
                  </a:moveTo>
                  <a:lnTo>
                    <a:pt x="1517904" y="1878330"/>
                  </a:lnTo>
                  <a:lnTo>
                    <a:pt x="1513332" y="1915668"/>
                  </a:lnTo>
                  <a:lnTo>
                    <a:pt x="1550670" y="1920239"/>
                  </a:lnTo>
                  <a:lnTo>
                    <a:pt x="1555242" y="1882902"/>
                  </a:lnTo>
                  <a:close/>
                </a:path>
                <a:path extrusionOk="0" h="1975485" w="3188334">
                  <a:moveTo>
                    <a:pt x="1631442" y="1892045"/>
                  </a:moveTo>
                  <a:lnTo>
                    <a:pt x="1593342" y="1887474"/>
                  </a:lnTo>
                  <a:lnTo>
                    <a:pt x="1588770" y="1924812"/>
                  </a:lnTo>
                  <a:lnTo>
                    <a:pt x="1626870" y="1929383"/>
                  </a:lnTo>
                  <a:lnTo>
                    <a:pt x="1631442" y="1892045"/>
                  </a:lnTo>
                  <a:close/>
                </a:path>
                <a:path extrusionOk="0" h="1975485" w="3188334">
                  <a:moveTo>
                    <a:pt x="1706880" y="1900427"/>
                  </a:moveTo>
                  <a:lnTo>
                    <a:pt x="1668780" y="1895856"/>
                  </a:lnTo>
                  <a:lnTo>
                    <a:pt x="1664208" y="1933956"/>
                  </a:lnTo>
                  <a:lnTo>
                    <a:pt x="1702308" y="1938527"/>
                  </a:lnTo>
                  <a:lnTo>
                    <a:pt x="1706880" y="1900427"/>
                  </a:lnTo>
                  <a:close/>
                </a:path>
                <a:path extrusionOk="0" h="1975485" w="3188334">
                  <a:moveTo>
                    <a:pt x="1782318" y="1909571"/>
                  </a:moveTo>
                  <a:lnTo>
                    <a:pt x="1744218" y="1905000"/>
                  </a:lnTo>
                  <a:lnTo>
                    <a:pt x="1739646" y="1943100"/>
                  </a:lnTo>
                  <a:lnTo>
                    <a:pt x="1777746" y="1947671"/>
                  </a:lnTo>
                  <a:lnTo>
                    <a:pt x="1782318" y="1909571"/>
                  </a:lnTo>
                  <a:close/>
                </a:path>
                <a:path extrusionOk="0" h="1975485" w="3188334">
                  <a:moveTo>
                    <a:pt x="1857756" y="1918715"/>
                  </a:moveTo>
                  <a:lnTo>
                    <a:pt x="1820418" y="1914144"/>
                  </a:lnTo>
                  <a:lnTo>
                    <a:pt x="1815846" y="1952244"/>
                  </a:lnTo>
                  <a:lnTo>
                    <a:pt x="1853184" y="1956815"/>
                  </a:lnTo>
                  <a:lnTo>
                    <a:pt x="1857756" y="1918715"/>
                  </a:lnTo>
                  <a:close/>
                </a:path>
                <a:path extrusionOk="0" h="1975485" w="3188334">
                  <a:moveTo>
                    <a:pt x="1933956" y="1927859"/>
                  </a:moveTo>
                  <a:lnTo>
                    <a:pt x="1895856" y="1923288"/>
                  </a:lnTo>
                  <a:lnTo>
                    <a:pt x="1891284" y="1961388"/>
                  </a:lnTo>
                  <a:lnTo>
                    <a:pt x="1929384" y="1965959"/>
                  </a:lnTo>
                  <a:lnTo>
                    <a:pt x="1933956" y="1927859"/>
                  </a:lnTo>
                  <a:close/>
                </a:path>
                <a:path extrusionOk="0" h="1975485" w="3188334">
                  <a:moveTo>
                    <a:pt x="2008951" y="1940693"/>
                  </a:moveTo>
                  <a:lnTo>
                    <a:pt x="2001774" y="1942338"/>
                  </a:lnTo>
                  <a:lnTo>
                    <a:pt x="2000163" y="1935896"/>
                  </a:lnTo>
                  <a:lnTo>
                    <a:pt x="1971294" y="1932432"/>
                  </a:lnTo>
                  <a:lnTo>
                    <a:pt x="1966722" y="1970532"/>
                  </a:lnTo>
                  <a:lnTo>
                    <a:pt x="2004822" y="1975103"/>
                  </a:lnTo>
                  <a:lnTo>
                    <a:pt x="2008951" y="1940693"/>
                  </a:lnTo>
                  <a:close/>
                </a:path>
                <a:path extrusionOk="0" h="1975485" w="3188334">
                  <a:moveTo>
                    <a:pt x="2038350" y="1933956"/>
                  </a:moveTo>
                  <a:lnTo>
                    <a:pt x="2029968" y="1896618"/>
                  </a:lnTo>
                  <a:lnTo>
                    <a:pt x="1992630" y="1905762"/>
                  </a:lnTo>
                  <a:lnTo>
                    <a:pt x="2000163" y="1935896"/>
                  </a:lnTo>
                  <a:lnTo>
                    <a:pt x="2009394" y="1937003"/>
                  </a:lnTo>
                  <a:lnTo>
                    <a:pt x="2009394" y="1940591"/>
                  </a:lnTo>
                  <a:lnTo>
                    <a:pt x="2038350" y="1933956"/>
                  </a:lnTo>
                  <a:close/>
                </a:path>
                <a:path extrusionOk="0" h="1975485" w="3188334">
                  <a:moveTo>
                    <a:pt x="2009394" y="1937003"/>
                  </a:moveTo>
                  <a:lnTo>
                    <a:pt x="2000163" y="1935896"/>
                  </a:lnTo>
                  <a:lnTo>
                    <a:pt x="2001774" y="1942338"/>
                  </a:lnTo>
                  <a:lnTo>
                    <a:pt x="2008951" y="1940693"/>
                  </a:lnTo>
                  <a:lnTo>
                    <a:pt x="2009394" y="1937003"/>
                  </a:lnTo>
                  <a:close/>
                </a:path>
                <a:path extrusionOk="0" h="1975485" w="3188334">
                  <a:moveTo>
                    <a:pt x="2009394" y="1940591"/>
                  </a:moveTo>
                  <a:lnTo>
                    <a:pt x="2009394" y="1937003"/>
                  </a:lnTo>
                  <a:lnTo>
                    <a:pt x="2008951" y="1940693"/>
                  </a:lnTo>
                  <a:lnTo>
                    <a:pt x="2009394" y="1940591"/>
                  </a:lnTo>
                  <a:close/>
                </a:path>
                <a:path extrusionOk="0" h="1975485" w="3188334">
                  <a:moveTo>
                    <a:pt x="2020824" y="1860041"/>
                  </a:moveTo>
                  <a:lnTo>
                    <a:pt x="2012442" y="1822703"/>
                  </a:lnTo>
                  <a:lnTo>
                    <a:pt x="1975104" y="1831086"/>
                  </a:lnTo>
                  <a:lnTo>
                    <a:pt x="1984248" y="1868424"/>
                  </a:lnTo>
                  <a:lnTo>
                    <a:pt x="2020824" y="1860041"/>
                  </a:lnTo>
                  <a:close/>
                </a:path>
                <a:path extrusionOk="0" h="1975485" w="3188334">
                  <a:moveTo>
                    <a:pt x="2003298" y="1785365"/>
                  </a:moveTo>
                  <a:lnTo>
                    <a:pt x="1994916" y="1748789"/>
                  </a:lnTo>
                  <a:lnTo>
                    <a:pt x="1957578" y="1757171"/>
                  </a:lnTo>
                  <a:lnTo>
                    <a:pt x="1966722" y="1794509"/>
                  </a:lnTo>
                  <a:lnTo>
                    <a:pt x="2003298" y="1785365"/>
                  </a:lnTo>
                  <a:close/>
                </a:path>
                <a:path extrusionOk="0" h="1975485" w="3188334">
                  <a:moveTo>
                    <a:pt x="1986534" y="1711452"/>
                  </a:moveTo>
                  <a:lnTo>
                    <a:pt x="1977390" y="1674114"/>
                  </a:lnTo>
                  <a:lnTo>
                    <a:pt x="1940052" y="1683258"/>
                  </a:lnTo>
                  <a:lnTo>
                    <a:pt x="1949196" y="1719833"/>
                  </a:lnTo>
                  <a:lnTo>
                    <a:pt x="1986534" y="1711452"/>
                  </a:lnTo>
                  <a:close/>
                </a:path>
                <a:path extrusionOk="0" h="1975485" w="3188334">
                  <a:moveTo>
                    <a:pt x="1969008" y="1637538"/>
                  </a:moveTo>
                  <a:lnTo>
                    <a:pt x="1959864" y="1600199"/>
                  </a:lnTo>
                  <a:lnTo>
                    <a:pt x="1923288" y="1608582"/>
                  </a:lnTo>
                  <a:lnTo>
                    <a:pt x="1931670" y="1645920"/>
                  </a:lnTo>
                  <a:lnTo>
                    <a:pt x="1969008" y="1637538"/>
                  </a:lnTo>
                  <a:close/>
                </a:path>
                <a:path extrusionOk="0" h="1975485" w="3188334">
                  <a:moveTo>
                    <a:pt x="1951482" y="1562861"/>
                  </a:moveTo>
                  <a:lnTo>
                    <a:pt x="1942338" y="1526286"/>
                  </a:lnTo>
                  <a:lnTo>
                    <a:pt x="1905762" y="1534667"/>
                  </a:lnTo>
                  <a:lnTo>
                    <a:pt x="1914144" y="1572006"/>
                  </a:lnTo>
                  <a:lnTo>
                    <a:pt x="1951482" y="1562861"/>
                  </a:lnTo>
                  <a:close/>
                </a:path>
                <a:path extrusionOk="0" h="1975485" w="3188334">
                  <a:moveTo>
                    <a:pt x="1933956" y="1488948"/>
                  </a:moveTo>
                  <a:lnTo>
                    <a:pt x="1924812" y="1451609"/>
                  </a:lnTo>
                  <a:lnTo>
                    <a:pt x="1888236" y="1460754"/>
                  </a:lnTo>
                  <a:lnTo>
                    <a:pt x="1896618" y="1497330"/>
                  </a:lnTo>
                  <a:lnTo>
                    <a:pt x="1933956" y="1488948"/>
                  </a:lnTo>
                  <a:close/>
                </a:path>
                <a:path extrusionOk="0" h="1975485" w="3188334">
                  <a:moveTo>
                    <a:pt x="1916430" y="1415033"/>
                  </a:moveTo>
                  <a:lnTo>
                    <a:pt x="1907286" y="1377695"/>
                  </a:lnTo>
                  <a:lnTo>
                    <a:pt x="1870710" y="1386077"/>
                  </a:lnTo>
                  <a:lnTo>
                    <a:pt x="1879092" y="1423415"/>
                  </a:lnTo>
                  <a:lnTo>
                    <a:pt x="1916430" y="1415033"/>
                  </a:lnTo>
                  <a:close/>
                </a:path>
                <a:path extrusionOk="0" h="1975485" w="3188334">
                  <a:moveTo>
                    <a:pt x="1898904" y="1340358"/>
                  </a:moveTo>
                  <a:lnTo>
                    <a:pt x="1890522" y="1303782"/>
                  </a:lnTo>
                  <a:lnTo>
                    <a:pt x="1853184" y="1312164"/>
                  </a:lnTo>
                  <a:lnTo>
                    <a:pt x="1861566" y="1349502"/>
                  </a:lnTo>
                  <a:lnTo>
                    <a:pt x="1898904" y="1340358"/>
                  </a:lnTo>
                  <a:close/>
                </a:path>
                <a:path extrusionOk="0" h="1975485" w="3188334">
                  <a:moveTo>
                    <a:pt x="1881378" y="1266444"/>
                  </a:moveTo>
                  <a:lnTo>
                    <a:pt x="1872996" y="1229106"/>
                  </a:lnTo>
                  <a:lnTo>
                    <a:pt x="1835658" y="1238250"/>
                  </a:lnTo>
                  <a:lnTo>
                    <a:pt x="1844040" y="1274826"/>
                  </a:lnTo>
                  <a:lnTo>
                    <a:pt x="1881378" y="1266444"/>
                  </a:lnTo>
                  <a:close/>
                </a:path>
                <a:path extrusionOk="0" h="1975485" w="3188334">
                  <a:moveTo>
                    <a:pt x="1863852" y="1192530"/>
                  </a:moveTo>
                  <a:lnTo>
                    <a:pt x="1855470" y="1155192"/>
                  </a:lnTo>
                  <a:lnTo>
                    <a:pt x="1818132" y="1163574"/>
                  </a:lnTo>
                  <a:lnTo>
                    <a:pt x="1827276" y="1200912"/>
                  </a:lnTo>
                  <a:lnTo>
                    <a:pt x="1863852" y="1192530"/>
                  </a:lnTo>
                  <a:close/>
                </a:path>
                <a:path extrusionOk="0" h="1975485" w="3188334">
                  <a:moveTo>
                    <a:pt x="1846326" y="1117854"/>
                  </a:moveTo>
                  <a:lnTo>
                    <a:pt x="1837944" y="1081277"/>
                  </a:lnTo>
                  <a:lnTo>
                    <a:pt x="1800606" y="1089660"/>
                  </a:lnTo>
                  <a:lnTo>
                    <a:pt x="1809750" y="1126998"/>
                  </a:lnTo>
                  <a:lnTo>
                    <a:pt x="1846326" y="1117854"/>
                  </a:lnTo>
                  <a:close/>
                </a:path>
                <a:path extrusionOk="0" h="1975485" w="3188334">
                  <a:moveTo>
                    <a:pt x="1828800" y="1043939"/>
                  </a:moveTo>
                  <a:lnTo>
                    <a:pt x="1820418" y="1006601"/>
                  </a:lnTo>
                  <a:lnTo>
                    <a:pt x="1783080" y="1015745"/>
                  </a:lnTo>
                  <a:lnTo>
                    <a:pt x="1792224" y="1052321"/>
                  </a:lnTo>
                  <a:lnTo>
                    <a:pt x="1828800" y="1043939"/>
                  </a:lnTo>
                  <a:close/>
                </a:path>
                <a:path extrusionOk="0" h="1975485" w="3188334">
                  <a:moveTo>
                    <a:pt x="1812036" y="969263"/>
                  </a:moveTo>
                  <a:lnTo>
                    <a:pt x="1802892" y="932688"/>
                  </a:lnTo>
                  <a:lnTo>
                    <a:pt x="1765554" y="941069"/>
                  </a:lnTo>
                  <a:lnTo>
                    <a:pt x="1774698" y="978407"/>
                  </a:lnTo>
                  <a:lnTo>
                    <a:pt x="1812036" y="969263"/>
                  </a:lnTo>
                  <a:close/>
                </a:path>
                <a:path extrusionOk="0" h="1975485" w="3188334">
                  <a:moveTo>
                    <a:pt x="1794510" y="895350"/>
                  </a:moveTo>
                  <a:lnTo>
                    <a:pt x="1785366" y="858011"/>
                  </a:lnTo>
                  <a:lnTo>
                    <a:pt x="1748028" y="867155"/>
                  </a:lnTo>
                  <a:lnTo>
                    <a:pt x="1757172" y="904494"/>
                  </a:lnTo>
                  <a:lnTo>
                    <a:pt x="1794510" y="895350"/>
                  </a:lnTo>
                  <a:close/>
                </a:path>
                <a:path extrusionOk="0" h="1975485" w="3188334">
                  <a:moveTo>
                    <a:pt x="1776984" y="821435"/>
                  </a:moveTo>
                  <a:lnTo>
                    <a:pt x="1767840" y="784097"/>
                  </a:lnTo>
                  <a:lnTo>
                    <a:pt x="1731264" y="793241"/>
                  </a:lnTo>
                  <a:lnTo>
                    <a:pt x="1739646" y="829817"/>
                  </a:lnTo>
                  <a:lnTo>
                    <a:pt x="1776984" y="821435"/>
                  </a:lnTo>
                  <a:close/>
                </a:path>
                <a:path extrusionOk="0" h="1975485" w="3188334">
                  <a:moveTo>
                    <a:pt x="1759458" y="746759"/>
                  </a:moveTo>
                  <a:lnTo>
                    <a:pt x="1750314" y="710183"/>
                  </a:lnTo>
                  <a:lnTo>
                    <a:pt x="1713738" y="718565"/>
                  </a:lnTo>
                  <a:lnTo>
                    <a:pt x="1722120" y="755903"/>
                  </a:lnTo>
                  <a:lnTo>
                    <a:pt x="1759458" y="746759"/>
                  </a:lnTo>
                  <a:close/>
                </a:path>
                <a:path extrusionOk="0" h="1975485" w="3188334">
                  <a:moveTo>
                    <a:pt x="1741932" y="672845"/>
                  </a:moveTo>
                  <a:lnTo>
                    <a:pt x="1732788" y="635507"/>
                  </a:lnTo>
                  <a:lnTo>
                    <a:pt x="1696212" y="644651"/>
                  </a:lnTo>
                  <a:lnTo>
                    <a:pt x="1704594" y="681989"/>
                  </a:lnTo>
                  <a:lnTo>
                    <a:pt x="1741932" y="672845"/>
                  </a:lnTo>
                  <a:close/>
                </a:path>
                <a:path extrusionOk="0" h="1975485" w="3188334">
                  <a:moveTo>
                    <a:pt x="1724406" y="598931"/>
                  </a:moveTo>
                  <a:lnTo>
                    <a:pt x="1716024" y="561593"/>
                  </a:lnTo>
                  <a:lnTo>
                    <a:pt x="1678686" y="570737"/>
                  </a:lnTo>
                  <a:lnTo>
                    <a:pt x="1687068" y="607313"/>
                  </a:lnTo>
                  <a:lnTo>
                    <a:pt x="1724406" y="598931"/>
                  </a:lnTo>
                  <a:close/>
                </a:path>
                <a:path extrusionOk="0" h="1975485" w="3188334">
                  <a:moveTo>
                    <a:pt x="1706880" y="524255"/>
                  </a:moveTo>
                  <a:lnTo>
                    <a:pt x="1698498" y="487679"/>
                  </a:lnTo>
                  <a:lnTo>
                    <a:pt x="1661160" y="496061"/>
                  </a:lnTo>
                  <a:lnTo>
                    <a:pt x="1669542" y="533399"/>
                  </a:lnTo>
                  <a:lnTo>
                    <a:pt x="1706880" y="524255"/>
                  </a:lnTo>
                  <a:close/>
                </a:path>
                <a:path extrusionOk="0" h="1975485" w="3188334">
                  <a:moveTo>
                    <a:pt x="1689354" y="450341"/>
                  </a:moveTo>
                  <a:lnTo>
                    <a:pt x="1680972" y="413003"/>
                  </a:lnTo>
                  <a:lnTo>
                    <a:pt x="1643634" y="422147"/>
                  </a:lnTo>
                  <a:lnTo>
                    <a:pt x="1652778" y="459485"/>
                  </a:lnTo>
                  <a:lnTo>
                    <a:pt x="1689354" y="450341"/>
                  </a:lnTo>
                  <a:close/>
                </a:path>
                <a:path extrusionOk="0" h="1975485" w="3188334">
                  <a:moveTo>
                    <a:pt x="1671828" y="376427"/>
                  </a:moveTo>
                  <a:lnTo>
                    <a:pt x="1663446" y="339089"/>
                  </a:lnTo>
                  <a:lnTo>
                    <a:pt x="1626108" y="348233"/>
                  </a:lnTo>
                  <a:lnTo>
                    <a:pt x="1635252" y="384809"/>
                  </a:lnTo>
                  <a:lnTo>
                    <a:pt x="1671828" y="376427"/>
                  </a:lnTo>
                  <a:close/>
                </a:path>
                <a:path extrusionOk="0" h="1975485" w="3188334">
                  <a:moveTo>
                    <a:pt x="1654302" y="301751"/>
                  </a:moveTo>
                  <a:lnTo>
                    <a:pt x="1645920" y="265175"/>
                  </a:lnTo>
                  <a:lnTo>
                    <a:pt x="1608582" y="273557"/>
                  </a:lnTo>
                  <a:lnTo>
                    <a:pt x="1617726" y="310895"/>
                  </a:lnTo>
                  <a:lnTo>
                    <a:pt x="1654302" y="301751"/>
                  </a:lnTo>
                  <a:close/>
                </a:path>
                <a:path extrusionOk="0" h="1975485" w="3188334">
                  <a:moveTo>
                    <a:pt x="1636776" y="227837"/>
                  </a:moveTo>
                  <a:lnTo>
                    <a:pt x="1628394" y="190499"/>
                  </a:lnTo>
                  <a:lnTo>
                    <a:pt x="1591056" y="199643"/>
                  </a:lnTo>
                  <a:lnTo>
                    <a:pt x="1600200" y="236981"/>
                  </a:lnTo>
                  <a:lnTo>
                    <a:pt x="1636776" y="227837"/>
                  </a:lnTo>
                  <a:close/>
                </a:path>
                <a:path extrusionOk="0" h="1975485" w="3188334">
                  <a:moveTo>
                    <a:pt x="1620012" y="153923"/>
                  </a:moveTo>
                  <a:lnTo>
                    <a:pt x="1610868" y="116585"/>
                  </a:lnTo>
                  <a:lnTo>
                    <a:pt x="1573530" y="125729"/>
                  </a:lnTo>
                  <a:lnTo>
                    <a:pt x="1582674" y="162305"/>
                  </a:lnTo>
                  <a:lnTo>
                    <a:pt x="1620012" y="153923"/>
                  </a:lnTo>
                  <a:close/>
                </a:path>
                <a:path extrusionOk="0" h="1975485" w="3188334">
                  <a:moveTo>
                    <a:pt x="1602486" y="79247"/>
                  </a:moveTo>
                  <a:lnTo>
                    <a:pt x="1594707" y="48132"/>
                  </a:lnTo>
                  <a:lnTo>
                    <a:pt x="1586287" y="44288"/>
                  </a:lnTo>
                  <a:lnTo>
                    <a:pt x="1556766" y="51054"/>
                  </a:lnTo>
                  <a:lnTo>
                    <a:pt x="1565148" y="88391"/>
                  </a:lnTo>
                  <a:lnTo>
                    <a:pt x="1602486" y="79247"/>
                  </a:lnTo>
                  <a:close/>
                </a:path>
                <a:path extrusionOk="0" h="1975485" w="3188334">
                  <a:moveTo>
                    <a:pt x="1614678" y="15239"/>
                  </a:moveTo>
                  <a:lnTo>
                    <a:pt x="1580388" y="0"/>
                  </a:lnTo>
                  <a:lnTo>
                    <a:pt x="1564386" y="34289"/>
                  </a:lnTo>
                  <a:lnTo>
                    <a:pt x="1586287" y="44288"/>
                  </a:lnTo>
                  <a:lnTo>
                    <a:pt x="1593342" y="42672"/>
                  </a:lnTo>
                  <a:lnTo>
                    <a:pt x="1594707" y="48132"/>
                  </a:lnTo>
                  <a:lnTo>
                    <a:pt x="1599438" y="50292"/>
                  </a:lnTo>
                  <a:lnTo>
                    <a:pt x="1614678" y="15239"/>
                  </a:lnTo>
                  <a:close/>
                </a:path>
                <a:path extrusionOk="0" h="1975485" w="3188334">
                  <a:moveTo>
                    <a:pt x="1594707" y="48132"/>
                  </a:moveTo>
                  <a:lnTo>
                    <a:pt x="1593342" y="42672"/>
                  </a:lnTo>
                  <a:lnTo>
                    <a:pt x="1586287" y="44288"/>
                  </a:lnTo>
                  <a:lnTo>
                    <a:pt x="1594707" y="48132"/>
                  </a:lnTo>
                  <a:close/>
                </a:path>
                <a:path extrusionOk="0" h="1975485" w="3188334">
                  <a:moveTo>
                    <a:pt x="1684782" y="46481"/>
                  </a:moveTo>
                  <a:lnTo>
                    <a:pt x="1649730" y="31242"/>
                  </a:lnTo>
                  <a:lnTo>
                    <a:pt x="1634490" y="65531"/>
                  </a:lnTo>
                  <a:lnTo>
                    <a:pt x="1668780" y="81533"/>
                  </a:lnTo>
                  <a:lnTo>
                    <a:pt x="1684782" y="46481"/>
                  </a:lnTo>
                  <a:close/>
                </a:path>
                <a:path extrusionOk="0" h="1975485" w="3188334">
                  <a:moveTo>
                    <a:pt x="1754124" y="77723"/>
                  </a:moveTo>
                  <a:lnTo>
                    <a:pt x="1719072" y="62484"/>
                  </a:lnTo>
                  <a:lnTo>
                    <a:pt x="1703832" y="96773"/>
                  </a:lnTo>
                  <a:lnTo>
                    <a:pt x="1738122" y="112775"/>
                  </a:lnTo>
                  <a:lnTo>
                    <a:pt x="1754124" y="77723"/>
                  </a:lnTo>
                  <a:close/>
                </a:path>
                <a:path extrusionOk="0" h="1975485" w="3188334">
                  <a:moveTo>
                    <a:pt x="1823466" y="108965"/>
                  </a:moveTo>
                  <a:lnTo>
                    <a:pt x="1788414" y="93725"/>
                  </a:lnTo>
                  <a:lnTo>
                    <a:pt x="1773174" y="128015"/>
                  </a:lnTo>
                  <a:lnTo>
                    <a:pt x="1808226" y="144017"/>
                  </a:lnTo>
                  <a:lnTo>
                    <a:pt x="1823466" y="108965"/>
                  </a:lnTo>
                  <a:close/>
                </a:path>
                <a:path extrusionOk="0" h="1975485" w="3188334">
                  <a:moveTo>
                    <a:pt x="1892808" y="140207"/>
                  </a:moveTo>
                  <a:lnTo>
                    <a:pt x="1858518" y="124967"/>
                  </a:lnTo>
                  <a:lnTo>
                    <a:pt x="1842516" y="159257"/>
                  </a:lnTo>
                  <a:lnTo>
                    <a:pt x="1877568" y="175259"/>
                  </a:lnTo>
                  <a:lnTo>
                    <a:pt x="1892808" y="140207"/>
                  </a:lnTo>
                  <a:close/>
                </a:path>
                <a:path extrusionOk="0" h="1975485" w="3188334">
                  <a:moveTo>
                    <a:pt x="1962912" y="171449"/>
                  </a:moveTo>
                  <a:lnTo>
                    <a:pt x="1927860" y="156209"/>
                  </a:lnTo>
                  <a:lnTo>
                    <a:pt x="1911858" y="190499"/>
                  </a:lnTo>
                  <a:lnTo>
                    <a:pt x="1946910" y="206501"/>
                  </a:lnTo>
                  <a:lnTo>
                    <a:pt x="1962912" y="171449"/>
                  </a:lnTo>
                  <a:close/>
                </a:path>
                <a:path extrusionOk="0" h="1975485" w="3188334">
                  <a:moveTo>
                    <a:pt x="2032254" y="202691"/>
                  </a:moveTo>
                  <a:lnTo>
                    <a:pt x="1997202" y="187451"/>
                  </a:lnTo>
                  <a:lnTo>
                    <a:pt x="1981962" y="221741"/>
                  </a:lnTo>
                  <a:lnTo>
                    <a:pt x="2016252" y="237743"/>
                  </a:lnTo>
                  <a:lnTo>
                    <a:pt x="2032254" y="202691"/>
                  </a:lnTo>
                  <a:close/>
                </a:path>
                <a:path extrusionOk="0" h="1975485" w="3188334">
                  <a:moveTo>
                    <a:pt x="2101596" y="233933"/>
                  </a:moveTo>
                  <a:lnTo>
                    <a:pt x="2066544" y="217931"/>
                  </a:lnTo>
                  <a:lnTo>
                    <a:pt x="2051304" y="252983"/>
                  </a:lnTo>
                  <a:lnTo>
                    <a:pt x="2086356" y="268985"/>
                  </a:lnTo>
                  <a:lnTo>
                    <a:pt x="2101596" y="233933"/>
                  </a:lnTo>
                  <a:close/>
                </a:path>
                <a:path extrusionOk="0" h="1975485" w="3188334">
                  <a:moveTo>
                    <a:pt x="2170938" y="265175"/>
                  </a:moveTo>
                  <a:lnTo>
                    <a:pt x="2136648" y="249173"/>
                  </a:lnTo>
                  <a:lnTo>
                    <a:pt x="2120646" y="284225"/>
                  </a:lnTo>
                  <a:lnTo>
                    <a:pt x="2155698" y="299465"/>
                  </a:lnTo>
                  <a:lnTo>
                    <a:pt x="2170938" y="265175"/>
                  </a:lnTo>
                  <a:close/>
                </a:path>
                <a:path extrusionOk="0" h="1975485" w="3188334">
                  <a:moveTo>
                    <a:pt x="2240280" y="296417"/>
                  </a:moveTo>
                  <a:lnTo>
                    <a:pt x="2205990" y="280415"/>
                  </a:lnTo>
                  <a:lnTo>
                    <a:pt x="2189988" y="315467"/>
                  </a:lnTo>
                  <a:lnTo>
                    <a:pt x="2225040" y="330707"/>
                  </a:lnTo>
                  <a:lnTo>
                    <a:pt x="2240280" y="296417"/>
                  </a:lnTo>
                  <a:close/>
                </a:path>
                <a:path extrusionOk="0" h="1975485" w="3188334">
                  <a:moveTo>
                    <a:pt x="2310384" y="327659"/>
                  </a:moveTo>
                  <a:lnTo>
                    <a:pt x="2275332" y="311657"/>
                  </a:lnTo>
                  <a:lnTo>
                    <a:pt x="2260092" y="346709"/>
                  </a:lnTo>
                  <a:lnTo>
                    <a:pt x="2294382" y="361949"/>
                  </a:lnTo>
                  <a:lnTo>
                    <a:pt x="2310384" y="327659"/>
                  </a:lnTo>
                  <a:close/>
                </a:path>
                <a:path extrusionOk="0" h="1975485" w="3188334">
                  <a:moveTo>
                    <a:pt x="2379726" y="358901"/>
                  </a:moveTo>
                  <a:lnTo>
                    <a:pt x="2344674" y="342899"/>
                  </a:lnTo>
                  <a:lnTo>
                    <a:pt x="2329434" y="377951"/>
                  </a:lnTo>
                  <a:lnTo>
                    <a:pt x="2363724" y="393191"/>
                  </a:lnTo>
                  <a:lnTo>
                    <a:pt x="2379726" y="358901"/>
                  </a:lnTo>
                  <a:close/>
                </a:path>
                <a:path extrusionOk="0" h="1975485" w="3188334">
                  <a:moveTo>
                    <a:pt x="2449068" y="390143"/>
                  </a:moveTo>
                  <a:lnTo>
                    <a:pt x="2414778" y="374141"/>
                  </a:lnTo>
                  <a:lnTo>
                    <a:pt x="2398776" y="409193"/>
                  </a:lnTo>
                  <a:lnTo>
                    <a:pt x="2433828" y="424433"/>
                  </a:lnTo>
                  <a:lnTo>
                    <a:pt x="2449068" y="390143"/>
                  </a:lnTo>
                  <a:close/>
                </a:path>
                <a:path extrusionOk="0" h="1975485" w="3188334">
                  <a:moveTo>
                    <a:pt x="2518410" y="421385"/>
                  </a:moveTo>
                  <a:lnTo>
                    <a:pt x="2484120" y="405383"/>
                  </a:lnTo>
                  <a:lnTo>
                    <a:pt x="2468118" y="440435"/>
                  </a:lnTo>
                  <a:lnTo>
                    <a:pt x="2503170" y="455675"/>
                  </a:lnTo>
                  <a:lnTo>
                    <a:pt x="2518410" y="421385"/>
                  </a:lnTo>
                  <a:close/>
                </a:path>
                <a:path extrusionOk="0" h="1975485" w="3188334">
                  <a:moveTo>
                    <a:pt x="2588514" y="452627"/>
                  </a:moveTo>
                  <a:lnTo>
                    <a:pt x="2553462" y="436625"/>
                  </a:lnTo>
                  <a:lnTo>
                    <a:pt x="2538222" y="471677"/>
                  </a:lnTo>
                  <a:lnTo>
                    <a:pt x="2572512" y="486917"/>
                  </a:lnTo>
                  <a:lnTo>
                    <a:pt x="2588514" y="452627"/>
                  </a:lnTo>
                  <a:close/>
                </a:path>
                <a:path extrusionOk="0" h="1975485" w="3188334">
                  <a:moveTo>
                    <a:pt x="2657856" y="483869"/>
                  </a:moveTo>
                  <a:lnTo>
                    <a:pt x="2622804" y="467867"/>
                  </a:lnTo>
                  <a:lnTo>
                    <a:pt x="2607564" y="502919"/>
                  </a:lnTo>
                  <a:lnTo>
                    <a:pt x="2641854" y="518159"/>
                  </a:lnTo>
                  <a:lnTo>
                    <a:pt x="2657856" y="483869"/>
                  </a:lnTo>
                  <a:close/>
                </a:path>
                <a:path extrusionOk="0" h="1975485" w="3188334">
                  <a:moveTo>
                    <a:pt x="2727198" y="514349"/>
                  </a:moveTo>
                  <a:lnTo>
                    <a:pt x="2692908" y="499109"/>
                  </a:lnTo>
                  <a:lnTo>
                    <a:pt x="2676906" y="534161"/>
                  </a:lnTo>
                  <a:lnTo>
                    <a:pt x="2711958" y="549401"/>
                  </a:lnTo>
                  <a:lnTo>
                    <a:pt x="2727198" y="514349"/>
                  </a:lnTo>
                  <a:close/>
                </a:path>
                <a:path extrusionOk="0" h="1975485" w="3188334">
                  <a:moveTo>
                    <a:pt x="2796540" y="545591"/>
                  </a:moveTo>
                  <a:lnTo>
                    <a:pt x="2762250" y="530351"/>
                  </a:lnTo>
                  <a:lnTo>
                    <a:pt x="2746248" y="565403"/>
                  </a:lnTo>
                  <a:lnTo>
                    <a:pt x="2781300" y="580643"/>
                  </a:lnTo>
                  <a:lnTo>
                    <a:pt x="2796540" y="545591"/>
                  </a:lnTo>
                  <a:close/>
                </a:path>
                <a:path extrusionOk="0" h="1975485" w="3188334">
                  <a:moveTo>
                    <a:pt x="2866644" y="576833"/>
                  </a:moveTo>
                  <a:lnTo>
                    <a:pt x="2831592" y="561593"/>
                  </a:lnTo>
                  <a:lnTo>
                    <a:pt x="2815590" y="595883"/>
                  </a:lnTo>
                  <a:lnTo>
                    <a:pt x="2850642" y="611885"/>
                  </a:lnTo>
                  <a:lnTo>
                    <a:pt x="2866644" y="576833"/>
                  </a:lnTo>
                  <a:close/>
                </a:path>
                <a:path extrusionOk="0" h="1975485" w="3188334">
                  <a:moveTo>
                    <a:pt x="2935986" y="608075"/>
                  </a:moveTo>
                  <a:lnTo>
                    <a:pt x="2900934" y="592835"/>
                  </a:lnTo>
                  <a:lnTo>
                    <a:pt x="2885694" y="627125"/>
                  </a:lnTo>
                  <a:lnTo>
                    <a:pt x="2919984" y="643127"/>
                  </a:lnTo>
                  <a:lnTo>
                    <a:pt x="2935986" y="608075"/>
                  </a:lnTo>
                  <a:close/>
                </a:path>
                <a:path extrusionOk="0" h="1975485" w="3188334">
                  <a:moveTo>
                    <a:pt x="3005328" y="639317"/>
                  </a:moveTo>
                  <a:lnTo>
                    <a:pt x="2970276" y="624077"/>
                  </a:lnTo>
                  <a:lnTo>
                    <a:pt x="2955036" y="658367"/>
                  </a:lnTo>
                  <a:lnTo>
                    <a:pt x="2990088" y="674369"/>
                  </a:lnTo>
                  <a:lnTo>
                    <a:pt x="3005328" y="639317"/>
                  </a:lnTo>
                  <a:close/>
                </a:path>
                <a:path extrusionOk="0" h="1975485" w="3188334">
                  <a:moveTo>
                    <a:pt x="3074670" y="670559"/>
                  </a:moveTo>
                  <a:lnTo>
                    <a:pt x="3040380" y="655319"/>
                  </a:lnTo>
                  <a:lnTo>
                    <a:pt x="3024378" y="689609"/>
                  </a:lnTo>
                  <a:lnTo>
                    <a:pt x="3059430" y="705611"/>
                  </a:lnTo>
                  <a:lnTo>
                    <a:pt x="3074670" y="670559"/>
                  </a:lnTo>
                  <a:close/>
                </a:path>
                <a:path extrusionOk="0" h="1975485" w="3188334">
                  <a:moveTo>
                    <a:pt x="3144774" y="701801"/>
                  </a:moveTo>
                  <a:lnTo>
                    <a:pt x="3109722" y="686561"/>
                  </a:lnTo>
                  <a:lnTo>
                    <a:pt x="3093720" y="720851"/>
                  </a:lnTo>
                  <a:lnTo>
                    <a:pt x="3128772" y="736853"/>
                  </a:lnTo>
                  <a:lnTo>
                    <a:pt x="3144774" y="701801"/>
                  </a:lnTo>
                  <a:close/>
                </a:path>
                <a:path extrusionOk="0" h="1975485" w="3188334">
                  <a:moveTo>
                    <a:pt x="3188208" y="721613"/>
                  </a:moveTo>
                  <a:lnTo>
                    <a:pt x="3179064" y="717803"/>
                  </a:lnTo>
                  <a:lnTo>
                    <a:pt x="3163824" y="752093"/>
                  </a:lnTo>
                  <a:lnTo>
                    <a:pt x="3172206" y="756665"/>
                  </a:lnTo>
                  <a:lnTo>
                    <a:pt x="3188208" y="721613"/>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69" name="Google Shape;1169;p52"/>
          <p:cNvGrpSpPr/>
          <p:nvPr/>
        </p:nvGrpSpPr>
        <p:grpSpPr>
          <a:xfrm>
            <a:off x="1331213" y="3911346"/>
            <a:ext cx="2611755" cy="2821940"/>
            <a:chOff x="1331213" y="3911346"/>
            <a:chExt cx="2611755" cy="2821940"/>
          </a:xfrm>
        </p:grpSpPr>
        <p:sp>
          <p:nvSpPr>
            <p:cNvPr id="1170" name="Google Shape;1170;p52"/>
            <p:cNvSpPr/>
            <p:nvPr/>
          </p:nvSpPr>
          <p:spPr>
            <a:xfrm>
              <a:off x="1334261" y="4595622"/>
              <a:ext cx="2360930" cy="1638300"/>
            </a:xfrm>
            <a:custGeom>
              <a:rect b="b" l="l" r="r" t="t"/>
              <a:pathLst>
                <a:path extrusionOk="0" h="1638300" w="2360929">
                  <a:moveTo>
                    <a:pt x="2360676" y="1260347"/>
                  </a:moveTo>
                  <a:lnTo>
                    <a:pt x="2360676" y="1248917"/>
                  </a:lnTo>
                  <a:lnTo>
                    <a:pt x="2358390" y="1213103"/>
                  </a:lnTo>
                  <a:lnTo>
                    <a:pt x="2350008" y="1163573"/>
                  </a:lnTo>
                  <a:lnTo>
                    <a:pt x="2336292" y="1111757"/>
                  </a:lnTo>
                  <a:lnTo>
                    <a:pt x="2306574" y="1016507"/>
                  </a:lnTo>
                  <a:lnTo>
                    <a:pt x="2267712" y="902207"/>
                  </a:lnTo>
                  <a:lnTo>
                    <a:pt x="2252472" y="861059"/>
                  </a:lnTo>
                  <a:lnTo>
                    <a:pt x="2219706" y="775715"/>
                  </a:lnTo>
                  <a:lnTo>
                    <a:pt x="2201418" y="730757"/>
                  </a:lnTo>
                  <a:lnTo>
                    <a:pt x="2162556" y="640841"/>
                  </a:lnTo>
                  <a:lnTo>
                    <a:pt x="2141982" y="595883"/>
                  </a:lnTo>
                  <a:lnTo>
                    <a:pt x="2119884" y="550163"/>
                  </a:lnTo>
                  <a:lnTo>
                    <a:pt x="2097024" y="505205"/>
                  </a:lnTo>
                  <a:lnTo>
                    <a:pt x="2072639" y="461009"/>
                  </a:lnTo>
                  <a:lnTo>
                    <a:pt x="2048256" y="417575"/>
                  </a:lnTo>
                  <a:lnTo>
                    <a:pt x="2022348" y="374903"/>
                  </a:lnTo>
                  <a:lnTo>
                    <a:pt x="1995677" y="332993"/>
                  </a:lnTo>
                  <a:lnTo>
                    <a:pt x="1968245" y="292607"/>
                  </a:lnTo>
                  <a:lnTo>
                    <a:pt x="1940052" y="254507"/>
                  </a:lnTo>
                  <a:lnTo>
                    <a:pt x="1911095" y="217931"/>
                  </a:lnTo>
                  <a:lnTo>
                    <a:pt x="1880616" y="182879"/>
                  </a:lnTo>
                  <a:lnTo>
                    <a:pt x="1849374" y="150875"/>
                  </a:lnTo>
                  <a:lnTo>
                    <a:pt x="1817370" y="120395"/>
                  </a:lnTo>
                  <a:lnTo>
                    <a:pt x="1784604" y="93725"/>
                  </a:lnTo>
                  <a:lnTo>
                    <a:pt x="1750314" y="69341"/>
                  </a:lnTo>
                  <a:lnTo>
                    <a:pt x="1715262" y="48005"/>
                  </a:lnTo>
                  <a:lnTo>
                    <a:pt x="1679448" y="30479"/>
                  </a:lnTo>
                  <a:lnTo>
                    <a:pt x="1642872" y="16763"/>
                  </a:lnTo>
                  <a:lnTo>
                    <a:pt x="1604772" y="6857"/>
                  </a:lnTo>
                  <a:lnTo>
                    <a:pt x="1564386" y="1523"/>
                  </a:lnTo>
                  <a:lnTo>
                    <a:pt x="1522476" y="0"/>
                  </a:lnTo>
                  <a:lnTo>
                    <a:pt x="1500378" y="761"/>
                  </a:lnTo>
                  <a:lnTo>
                    <a:pt x="1429512" y="8381"/>
                  </a:lnTo>
                  <a:lnTo>
                    <a:pt x="1379982" y="17525"/>
                  </a:lnTo>
                  <a:lnTo>
                    <a:pt x="1328928" y="29717"/>
                  </a:lnTo>
                  <a:lnTo>
                    <a:pt x="1275588" y="44195"/>
                  </a:lnTo>
                  <a:lnTo>
                    <a:pt x="1220724" y="61721"/>
                  </a:lnTo>
                  <a:lnTo>
                    <a:pt x="1164336" y="81533"/>
                  </a:lnTo>
                  <a:lnTo>
                    <a:pt x="1107186" y="103631"/>
                  </a:lnTo>
                  <a:lnTo>
                    <a:pt x="1048512" y="127253"/>
                  </a:lnTo>
                  <a:lnTo>
                    <a:pt x="989838" y="152399"/>
                  </a:lnTo>
                  <a:lnTo>
                    <a:pt x="930402" y="179069"/>
                  </a:lnTo>
                  <a:lnTo>
                    <a:pt x="870204" y="207263"/>
                  </a:lnTo>
                  <a:lnTo>
                    <a:pt x="810006" y="236219"/>
                  </a:lnTo>
                  <a:lnTo>
                    <a:pt x="750570" y="265175"/>
                  </a:lnTo>
                  <a:lnTo>
                    <a:pt x="691134" y="295655"/>
                  </a:lnTo>
                  <a:lnTo>
                    <a:pt x="632460" y="326135"/>
                  </a:lnTo>
                  <a:lnTo>
                    <a:pt x="574548" y="356615"/>
                  </a:lnTo>
                  <a:lnTo>
                    <a:pt x="517398" y="387095"/>
                  </a:lnTo>
                  <a:lnTo>
                    <a:pt x="461772" y="417575"/>
                  </a:lnTo>
                  <a:lnTo>
                    <a:pt x="407670" y="446531"/>
                  </a:lnTo>
                  <a:lnTo>
                    <a:pt x="304800" y="502919"/>
                  </a:lnTo>
                  <a:lnTo>
                    <a:pt x="256794" y="529589"/>
                  </a:lnTo>
                  <a:lnTo>
                    <a:pt x="167640" y="578357"/>
                  </a:lnTo>
                  <a:lnTo>
                    <a:pt x="147066" y="589025"/>
                  </a:lnTo>
                  <a:lnTo>
                    <a:pt x="127254" y="598931"/>
                  </a:lnTo>
                  <a:lnTo>
                    <a:pt x="108204" y="608837"/>
                  </a:lnTo>
                  <a:lnTo>
                    <a:pt x="90678" y="618743"/>
                  </a:lnTo>
                  <a:lnTo>
                    <a:pt x="73152" y="627125"/>
                  </a:lnTo>
                  <a:lnTo>
                    <a:pt x="56388" y="635507"/>
                  </a:lnTo>
                  <a:lnTo>
                    <a:pt x="41148" y="642365"/>
                  </a:lnTo>
                  <a:lnTo>
                    <a:pt x="26670" y="649223"/>
                  </a:lnTo>
                  <a:lnTo>
                    <a:pt x="12954" y="655319"/>
                  </a:lnTo>
                  <a:lnTo>
                    <a:pt x="0" y="660653"/>
                  </a:lnTo>
                  <a:lnTo>
                    <a:pt x="15240" y="695705"/>
                  </a:lnTo>
                  <a:lnTo>
                    <a:pt x="28194" y="690371"/>
                  </a:lnTo>
                  <a:lnTo>
                    <a:pt x="57150" y="677417"/>
                  </a:lnTo>
                  <a:lnTo>
                    <a:pt x="73152" y="669797"/>
                  </a:lnTo>
                  <a:lnTo>
                    <a:pt x="89916" y="661415"/>
                  </a:lnTo>
                  <a:lnTo>
                    <a:pt x="107442" y="652271"/>
                  </a:lnTo>
                  <a:lnTo>
                    <a:pt x="125730" y="643127"/>
                  </a:lnTo>
                  <a:lnTo>
                    <a:pt x="185928" y="611885"/>
                  </a:lnTo>
                  <a:lnTo>
                    <a:pt x="229361" y="588263"/>
                  </a:lnTo>
                  <a:lnTo>
                    <a:pt x="323088" y="536447"/>
                  </a:lnTo>
                  <a:lnTo>
                    <a:pt x="374142" y="509015"/>
                  </a:lnTo>
                  <a:lnTo>
                    <a:pt x="425958" y="480059"/>
                  </a:lnTo>
                  <a:lnTo>
                    <a:pt x="480059" y="451103"/>
                  </a:lnTo>
                  <a:lnTo>
                    <a:pt x="535686" y="420623"/>
                  </a:lnTo>
                  <a:lnTo>
                    <a:pt x="592074" y="390143"/>
                  </a:lnTo>
                  <a:lnTo>
                    <a:pt x="649986" y="359663"/>
                  </a:lnTo>
                  <a:lnTo>
                    <a:pt x="708660" y="329183"/>
                  </a:lnTo>
                  <a:lnTo>
                    <a:pt x="827532" y="269747"/>
                  </a:lnTo>
                  <a:lnTo>
                    <a:pt x="946404" y="213359"/>
                  </a:lnTo>
                  <a:lnTo>
                    <a:pt x="1005078" y="187451"/>
                  </a:lnTo>
                  <a:lnTo>
                    <a:pt x="1063752" y="162305"/>
                  </a:lnTo>
                  <a:lnTo>
                    <a:pt x="1121664" y="138683"/>
                  </a:lnTo>
                  <a:lnTo>
                    <a:pt x="1178052" y="117347"/>
                  </a:lnTo>
                  <a:lnTo>
                    <a:pt x="1232916" y="97535"/>
                  </a:lnTo>
                  <a:lnTo>
                    <a:pt x="1287018" y="80771"/>
                  </a:lnTo>
                  <a:lnTo>
                    <a:pt x="1338834" y="66293"/>
                  </a:lnTo>
                  <a:lnTo>
                    <a:pt x="1389126" y="54863"/>
                  </a:lnTo>
                  <a:lnTo>
                    <a:pt x="1436370" y="45719"/>
                  </a:lnTo>
                  <a:lnTo>
                    <a:pt x="1481328" y="40385"/>
                  </a:lnTo>
                  <a:lnTo>
                    <a:pt x="1523238" y="38099"/>
                  </a:lnTo>
                  <a:lnTo>
                    <a:pt x="1562862" y="39623"/>
                  </a:lnTo>
                  <a:lnTo>
                    <a:pt x="1615440" y="48767"/>
                  </a:lnTo>
                  <a:lnTo>
                    <a:pt x="1664970" y="66293"/>
                  </a:lnTo>
                  <a:lnTo>
                    <a:pt x="1713738" y="91439"/>
                  </a:lnTo>
                  <a:lnTo>
                    <a:pt x="1761744" y="124205"/>
                  </a:lnTo>
                  <a:lnTo>
                    <a:pt x="1792986" y="150113"/>
                  </a:lnTo>
                  <a:lnTo>
                    <a:pt x="1823466" y="178307"/>
                  </a:lnTo>
                  <a:lnTo>
                    <a:pt x="1853183" y="209549"/>
                  </a:lnTo>
                  <a:lnTo>
                    <a:pt x="1882139" y="242315"/>
                  </a:lnTo>
                  <a:lnTo>
                    <a:pt x="1910333" y="278129"/>
                  </a:lnTo>
                  <a:lnTo>
                    <a:pt x="1937766" y="315467"/>
                  </a:lnTo>
                  <a:lnTo>
                    <a:pt x="1964436" y="354329"/>
                  </a:lnTo>
                  <a:lnTo>
                    <a:pt x="1990344" y="395477"/>
                  </a:lnTo>
                  <a:lnTo>
                    <a:pt x="2015489" y="437387"/>
                  </a:lnTo>
                  <a:lnTo>
                    <a:pt x="2039874" y="480059"/>
                  </a:lnTo>
                  <a:lnTo>
                    <a:pt x="2063495" y="523493"/>
                  </a:lnTo>
                  <a:lnTo>
                    <a:pt x="2085594" y="567689"/>
                  </a:lnTo>
                  <a:lnTo>
                    <a:pt x="2107692" y="612647"/>
                  </a:lnTo>
                  <a:lnTo>
                    <a:pt x="2128266" y="656843"/>
                  </a:lnTo>
                  <a:lnTo>
                    <a:pt x="2148078" y="701801"/>
                  </a:lnTo>
                  <a:lnTo>
                    <a:pt x="2166366" y="745997"/>
                  </a:lnTo>
                  <a:lnTo>
                    <a:pt x="2184654" y="789431"/>
                  </a:lnTo>
                  <a:lnTo>
                    <a:pt x="2217420" y="874775"/>
                  </a:lnTo>
                  <a:lnTo>
                    <a:pt x="2245614" y="954785"/>
                  </a:lnTo>
                  <a:lnTo>
                    <a:pt x="2270760" y="1028699"/>
                  </a:lnTo>
                  <a:lnTo>
                    <a:pt x="2290572" y="1093469"/>
                  </a:lnTo>
                  <a:lnTo>
                    <a:pt x="2299716" y="1122425"/>
                  </a:lnTo>
                  <a:lnTo>
                    <a:pt x="2307336" y="1149095"/>
                  </a:lnTo>
                  <a:lnTo>
                    <a:pt x="2310384" y="1160525"/>
                  </a:lnTo>
                  <a:lnTo>
                    <a:pt x="2312670" y="1172717"/>
                  </a:lnTo>
                  <a:lnTo>
                    <a:pt x="2315718" y="1184147"/>
                  </a:lnTo>
                  <a:lnTo>
                    <a:pt x="2320290" y="1217675"/>
                  </a:lnTo>
                  <a:lnTo>
                    <a:pt x="2322576" y="1249679"/>
                  </a:lnTo>
                  <a:lnTo>
                    <a:pt x="2322576" y="1260347"/>
                  </a:lnTo>
                  <a:lnTo>
                    <a:pt x="2319528" y="1299971"/>
                  </a:lnTo>
                  <a:lnTo>
                    <a:pt x="2318004" y="1309877"/>
                  </a:lnTo>
                  <a:lnTo>
                    <a:pt x="2315718" y="1319021"/>
                  </a:lnTo>
                  <a:lnTo>
                    <a:pt x="2311908" y="1338071"/>
                  </a:lnTo>
                  <a:lnTo>
                    <a:pt x="2292858" y="1389887"/>
                  </a:lnTo>
                  <a:lnTo>
                    <a:pt x="2266188" y="1436369"/>
                  </a:lnTo>
                  <a:lnTo>
                    <a:pt x="2233422" y="1477517"/>
                  </a:lnTo>
                  <a:lnTo>
                    <a:pt x="2195322" y="1513331"/>
                  </a:lnTo>
                  <a:lnTo>
                    <a:pt x="2154174" y="1543049"/>
                  </a:lnTo>
                  <a:lnTo>
                    <a:pt x="2140458" y="1552193"/>
                  </a:lnTo>
                  <a:lnTo>
                    <a:pt x="2097024" y="1574291"/>
                  </a:lnTo>
                  <a:lnTo>
                    <a:pt x="2054352" y="1591055"/>
                  </a:lnTo>
                  <a:lnTo>
                    <a:pt x="2040636" y="1594865"/>
                  </a:lnTo>
                  <a:lnTo>
                    <a:pt x="2033777" y="1597151"/>
                  </a:lnTo>
                  <a:lnTo>
                    <a:pt x="2005583" y="1600199"/>
                  </a:lnTo>
                  <a:lnTo>
                    <a:pt x="1997202" y="1600199"/>
                  </a:lnTo>
                  <a:lnTo>
                    <a:pt x="1988820" y="1599437"/>
                  </a:lnTo>
                  <a:lnTo>
                    <a:pt x="1980438" y="1599437"/>
                  </a:lnTo>
                  <a:lnTo>
                    <a:pt x="1924050" y="1590293"/>
                  </a:lnTo>
                  <a:lnTo>
                    <a:pt x="1882139" y="1579625"/>
                  </a:lnTo>
                  <a:lnTo>
                    <a:pt x="1837944" y="1565909"/>
                  </a:lnTo>
                  <a:lnTo>
                    <a:pt x="1792224" y="1549145"/>
                  </a:lnTo>
                  <a:lnTo>
                    <a:pt x="1769364" y="1540001"/>
                  </a:lnTo>
                  <a:lnTo>
                    <a:pt x="1745742" y="1530857"/>
                  </a:lnTo>
                  <a:lnTo>
                    <a:pt x="1722120" y="1520951"/>
                  </a:lnTo>
                  <a:lnTo>
                    <a:pt x="1675638" y="1500377"/>
                  </a:lnTo>
                  <a:lnTo>
                    <a:pt x="1629918" y="1479041"/>
                  </a:lnTo>
                  <a:lnTo>
                    <a:pt x="1607058" y="1469135"/>
                  </a:lnTo>
                  <a:lnTo>
                    <a:pt x="1584960" y="1458467"/>
                  </a:lnTo>
                  <a:lnTo>
                    <a:pt x="1563624" y="1448561"/>
                  </a:lnTo>
                  <a:lnTo>
                    <a:pt x="1543050" y="1438655"/>
                  </a:lnTo>
                  <a:lnTo>
                    <a:pt x="1522476" y="1429511"/>
                  </a:lnTo>
                  <a:lnTo>
                    <a:pt x="1466088" y="1403603"/>
                  </a:lnTo>
                  <a:lnTo>
                    <a:pt x="1449324" y="1396745"/>
                  </a:lnTo>
                  <a:lnTo>
                    <a:pt x="1440942" y="1392935"/>
                  </a:lnTo>
                  <a:lnTo>
                    <a:pt x="1425702" y="1386839"/>
                  </a:lnTo>
                  <a:lnTo>
                    <a:pt x="1418082" y="1384553"/>
                  </a:lnTo>
                  <a:lnTo>
                    <a:pt x="1411224" y="1381505"/>
                  </a:lnTo>
                  <a:lnTo>
                    <a:pt x="1404366" y="1379219"/>
                  </a:lnTo>
                  <a:lnTo>
                    <a:pt x="1392174" y="1415795"/>
                  </a:lnTo>
                  <a:lnTo>
                    <a:pt x="1398270" y="1417319"/>
                  </a:lnTo>
                  <a:lnTo>
                    <a:pt x="1404366" y="1419605"/>
                  </a:lnTo>
                  <a:lnTo>
                    <a:pt x="1411224" y="1422653"/>
                  </a:lnTo>
                  <a:lnTo>
                    <a:pt x="1450848" y="1438655"/>
                  </a:lnTo>
                  <a:lnTo>
                    <a:pt x="1468374" y="1446275"/>
                  </a:lnTo>
                  <a:lnTo>
                    <a:pt x="1547622" y="1482851"/>
                  </a:lnTo>
                  <a:lnTo>
                    <a:pt x="1568958" y="1493519"/>
                  </a:lnTo>
                  <a:lnTo>
                    <a:pt x="1591056" y="1503425"/>
                  </a:lnTo>
                  <a:lnTo>
                    <a:pt x="1636776" y="1524761"/>
                  </a:lnTo>
                  <a:lnTo>
                    <a:pt x="1707642" y="1556003"/>
                  </a:lnTo>
                  <a:lnTo>
                    <a:pt x="1754886" y="1575815"/>
                  </a:lnTo>
                  <a:lnTo>
                    <a:pt x="1825752" y="1601723"/>
                  </a:lnTo>
                  <a:lnTo>
                    <a:pt x="1872233" y="1616201"/>
                  </a:lnTo>
                  <a:lnTo>
                    <a:pt x="1916430" y="1627631"/>
                  </a:lnTo>
                  <a:lnTo>
                    <a:pt x="1968245" y="1636775"/>
                  </a:lnTo>
                  <a:lnTo>
                    <a:pt x="1978152" y="1637537"/>
                  </a:lnTo>
                  <a:lnTo>
                    <a:pt x="1988058" y="1637537"/>
                  </a:lnTo>
                  <a:lnTo>
                    <a:pt x="1997964" y="1638299"/>
                  </a:lnTo>
                  <a:lnTo>
                    <a:pt x="2007108" y="1638299"/>
                  </a:lnTo>
                  <a:lnTo>
                    <a:pt x="2025395" y="1636775"/>
                  </a:lnTo>
                  <a:lnTo>
                    <a:pt x="2066544" y="1626869"/>
                  </a:lnTo>
                  <a:lnTo>
                    <a:pt x="2113026" y="1609343"/>
                  </a:lnTo>
                  <a:lnTo>
                    <a:pt x="2160270" y="1584197"/>
                  </a:lnTo>
                  <a:lnTo>
                    <a:pt x="2205990" y="1553717"/>
                  </a:lnTo>
                  <a:lnTo>
                    <a:pt x="2248662" y="1516379"/>
                  </a:lnTo>
                  <a:lnTo>
                    <a:pt x="2274570" y="1488185"/>
                  </a:lnTo>
                  <a:lnTo>
                    <a:pt x="2298192" y="1456943"/>
                  </a:lnTo>
                  <a:lnTo>
                    <a:pt x="2318766" y="1422653"/>
                  </a:lnTo>
                  <a:lnTo>
                    <a:pt x="2343150" y="1367027"/>
                  </a:lnTo>
                  <a:lnTo>
                    <a:pt x="2353818" y="1326641"/>
                  </a:lnTo>
                  <a:lnTo>
                    <a:pt x="2358390" y="1293875"/>
                  </a:lnTo>
                  <a:lnTo>
                    <a:pt x="2360676" y="1260347"/>
                  </a:lnTo>
                  <a:close/>
                </a:path>
              </a:pathLst>
            </a:custGeom>
            <a:solidFill>
              <a:srgbClr val="FFFF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1" name="Google Shape;1171;p52"/>
            <p:cNvSpPr/>
            <p:nvPr/>
          </p:nvSpPr>
          <p:spPr>
            <a:xfrm>
              <a:off x="1331213" y="3911346"/>
              <a:ext cx="2611755" cy="2821940"/>
            </a:xfrm>
            <a:custGeom>
              <a:rect b="b" l="l" r="r" t="t"/>
              <a:pathLst>
                <a:path extrusionOk="0" h="2821940" w="2611754">
                  <a:moveTo>
                    <a:pt x="52577" y="1343406"/>
                  </a:moveTo>
                  <a:lnTo>
                    <a:pt x="32004" y="1311402"/>
                  </a:lnTo>
                  <a:lnTo>
                    <a:pt x="0" y="1332738"/>
                  </a:lnTo>
                  <a:lnTo>
                    <a:pt x="21336" y="1363980"/>
                  </a:lnTo>
                  <a:lnTo>
                    <a:pt x="52577" y="1343406"/>
                  </a:lnTo>
                  <a:close/>
                </a:path>
                <a:path extrusionOk="0" h="2821940" w="2611754">
                  <a:moveTo>
                    <a:pt x="116586" y="1300734"/>
                  </a:moveTo>
                  <a:lnTo>
                    <a:pt x="95250" y="1269492"/>
                  </a:lnTo>
                  <a:lnTo>
                    <a:pt x="63246" y="1290066"/>
                  </a:lnTo>
                  <a:lnTo>
                    <a:pt x="84582" y="1322070"/>
                  </a:lnTo>
                  <a:lnTo>
                    <a:pt x="116586" y="1300734"/>
                  </a:lnTo>
                  <a:close/>
                </a:path>
                <a:path extrusionOk="0" h="2821940" w="2611754">
                  <a:moveTo>
                    <a:pt x="179832" y="1258823"/>
                  </a:moveTo>
                  <a:lnTo>
                    <a:pt x="158496" y="1226820"/>
                  </a:lnTo>
                  <a:lnTo>
                    <a:pt x="126492" y="1248156"/>
                  </a:lnTo>
                  <a:lnTo>
                    <a:pt x="147828" y="1279398"/>
                  </a:lnTo>
                  <a:lnTo>
                    <a:pt x="179832" y="1258823"/>
                  </a:lnTo>
                  <a:close/>
                </a:path>
                <a:path extrusionOk="0" h="2821940" w="2611754">
                  <a:moveTo>
                    <a:pt x="243078" y="1216152"/>
                  </a:moveTo>
                  <a:lnTo>
                    <a:pt x="221742" y="1184910"/>
                  </a:lnTo>
                  <a:lnTo>
                    <a:pt x="190500" y="1205484"/>
                  </a:lnTo>
                  <a:lnTo>
                    <a:pt x="211074" y="1237488"/>
                  </a:lnTo>
                  <a:lnTo>
                    <a:pt x="243078" y="1216152"/>
                  </a:lnTo>
                  <a:close/>
                </a:path>
                <a:path extrusionOk="0" h="2821940" w="2611754">
                  <a:moveTo>
                    <a:pt x="306324" y="1174242"/>
                  </a:moveTo>
                  <a:lnTo>
                    <a:pt x="285750" y="1142238"/>
                  </a:lnTo>
                  <a:lnTo>
                    <a:pt x="253746" y="1163573"/>
                  </a:lnTo>
                  <a:lnTo>
                    <a:pt x="275082" y="1195578"/>
                  </a:lnTo>
                  <a:lnTo>
                    <a:pt x="306324" y="1174242"/>
                  </a:lnTo>
                  <a:close/>
                </a:path>
                <a:path extrusionOk="0" h="2821940" w="2611754">
                  <a:moveTo>
                    <a:pt x="369570" y="1131570"/>
                  </a:moveTo>
                  <a:lnTo>
                    <a:pt x="348996" y="1100328"/>
                  </a:lnTo>
                  <a:lnTo>
                    <a:pt x="316992" y="1121664"/>
                  </a:lnTo>
                  <a:lnTo>
                    <a:pt x="338328" y="1152906"/>
                  </a:lnTo>
                  <a:lnTo>
                    <a:pt x="369570" y="1131570"/>
                  </a:lnTo>
                  <a:close/>
                </a:path>
                <a:path extrusionOk="0" h="2821940" w="2611754">
                  <a:moveTo>
                    <a:pt x="433578" y="1089660"/>
                  </a:moveTo>
                  <a:lnTo>
                    <a:pt x="412242" y="1057656"/>
                  </a:lnTo>
                  <a:lnTo>
                    <a:pt x="380238" y="1078992"/>
                  </a:lnTo>
                  <a:lnTo>
                    <a:pt x="401574" y="1110995"/>
                  </a:lnTo>
                  <a:lnTo>
                    <a:pt x="433578" y="1089660"/>
                  </a:lnTo>
                  <a:close/>
                </a:path>
                <a:path extrusionOk="0" h="2821940" w="2611754">
                  <a:moveTo>
                    <a:pt x="496823" y="1047750"/>
                  </a:moveTo>
                  <a:lnTo>
                    <a:pt x="475488" y="1015745"/>
                  </a:lnTo>
                  <a:lnTo>
                    <a:pt x="444245" y="1037082"/>
                  </a:lnTo>
                  <a:lnTo>
                    <a:pt x="464820" y="1068323"/>
                  </a:lnTo>
                  <a:lnTo>
                    <a:pt x="496823" y="1047750"/>
                  </a:lnTo>
                  <a:close/>
                </a:path>
                <a:path extrusionOk="0" h="2821940" w="2611754">
                  <a:moveTo>
                    <a:pt x="560070" y="1005077"/>
                  </a:moveTo>
                  <a:lnTo>
                    <a:pt x="538734" y="973835"/>
                  </a:lnTo>
                  <a:lnTo>
                    <a:pt x="507492" y="994410"/>
                  </a:lnTo>
                  <a:lnTo>
                    <a:pt x="528828" y="1026413"/>
                  </a:lnTo>
                  <a:lnTo>
                    <a:pt x="560070" y="1005077"/>
                  </a:lnTo>
                  <a:close/>
                </a:path>
                <a:path extrusionOk="0" h="2821940" w="2611754">
                  <a:moveTo>
                    <a:pt x="623316" y="963167"/>
                  </a:moveTo>
                  <a:lnTo>
                    <a:pt x="602742" y="931163"/>
                  </a:lnTo>
                  <a:lnTo>
                    <a:pt x="570738" y="952500"/>
                  </a:lnTo>
                  <a:lnTo>
                    <a:pt x="592074" y="983741"/>
                  </a:lnTo>
                  <a:lnTo>
                    <a:pt x="623316" y="963167"/>
                  </a:lnTo>
                  <a:close/>
                </a:path>
                <a:path extrusionOk="0" h="2821940" w="2611754">
                  <a:moveTo>
                    <a:pt x="687324" y="920495"/>
                  </a:moveTo>
                  <a:lnTo>
                    <a:pt x="665988" y="889254"/>
                  </a:lnTo>
                  <a:lnTo>
                    <a:pt x="633984" y="909828"/>
                  </a:lnTo>
                  <a:lnTo>
                    <a:pt x="655320" y="941832"/>
                  </a:lnTo>
                  <a:lnTo>
                    <a:pt x="687324" y="920495"/>
                  </a:lnTo>
                  <a:close/>
                </a:path>
                <a:path extrusionOk="0" h="2821940" w="2611754">
                  <a:moveTo>
                    <a:pt x="750570" y="878585"/>
                  </a:moveTo>
                  <a:lnTo>
                    <a:pt x="729234" y="846582"/>
                  </a:lnTo>
                  <a:lnTo>
                    <a:pt x="697992" y="867918"/>
                  </a:lnTo>
                  <a:lnTo>
                    <a:pt x="718566" y="899922"/>
                  </a:lnTo>
                  <a:lnTo>
                    <a:pt x="750570" y="878585"/>
                  </a:lnTo>
                  <a:close/>
                </a:path>
                <a:path extrusionOk="0" h="2821940" w="2611754">
                  <a:moveTo>
                    <a:pt x="813816" y="835913"/>
                  </a:moveTo>
                  <a:lnTo>
                    <a:pt x="792480" y="804671"/>
                  </a:lnTo>
                  <a:lnTo>
                    <a:pt x="761238" y="825245"/>
                  </a:lnTo>
                  <a:lnTo>
                    <a:pt x="781812" y="857250"/>
                  </a:lnTo>
                  <a:lnTo>
                    <a:pt x="813816" y="835913"/>
                  </a:lnTo>
                  <a:close/>
                </a:path>
                <a:path extrusionOk="0" h="2821940" w="2611754">
                  <a:moveTo>
                    <a:pt x="877062" y="794003"/>
                  </a:moveTo>
                  <a:lnTo>
                    <a:pt x="856488" y="761999"/>
                  </a:lnTo>
                  <a:lnTo>
                    <a:pt x="824484" y="783335"/>
                  </a:lnTo>
                  <a:lnTo>
                    <a:pt x="845819" y="815339"/>
                  </a:lnTo>
                  <a:lnTo>
                    <a:pt x="877062" y="794003"/>
                  </a:lnTo>
                  <a:close/>
                </a:path>
                <a:path extrusionOk="0" h="2821940" w="2611754">
                  <a:moveTo>
                    <a:pt x="941069" y="751331"/>
                  </a:moveTo>
                  <a:lnTo>
                    <a:pt x="919734" y="720089"/>
                  </a:lnTo>
                  <a:lnTo>
                    <a:pt x="887730" y="741425"/>
                  </a:lnTo>
                  <a:lnTo>
                    <a:pt x="909066" y="772667"/>
                  </a:lnTo>
                  <a:lnTo>
                    <a:pt x="941069" y="751331"/>
                  </a:lnTo>
                  <a:close/>
                </a:path>
                <a:path extrusionOk="0" h="2821940" w="2611754">
                  <a:moveTo>
                    <a:pt x="1004316" y="709421"/>
                  </a:moveTo>
                  <a:lnTo>
                    <a:pt x="982980" y="677417"/>
                  </a:lnTo>
                  <a:lnTo>
                    <a:pt x="950976" y="698753"/>
                  </a:lnTo>
                  <a:lnTo>
                    <a:pt x="972312" y="730757"/>
                  </a:lnTo>
                  <a:lnTo>
                    <a:pt x="1004316" y="709421"/>
                  </a:lnTo>
                  <a:close/>
                </a:path>
                <a:path extrusionOk="0" h="2821940" w="2611754">
                  <a:moveTo>
                    <a:pt x="1067562" y="667511"/>
                  </a:moveTo>
                  <a:lnTo>
                    <a:pt x="1046226" y="635507"/>
                  </a:lnTo>
                  <a:lnTo>
                    <a:pt x="1014984" y="656843"/>
                  </a:lnTo>
                  <a:lnTo>
                    <a:pt x="1035558" y="688085"/>
                  </a:lnTo>
                  <a:lnTo>
                    <a:pt x="1067562" y="667511"/>
                  </a:lnTo>
                  <a:close/>
                </a:path>
                <a:path extrusionOk="0" h="2821940" w="2611754">
                  <a:moveTo>
                    <a:pt x="1130808" y="624839"/>
                  </a:moveTo>
                  <a:lnTo>
                    <a:pt x="1109472" y="593597"/>
                  </a:lnTo>
                  <a:lnTo>
                    <a:pt x="1078230" y="614171"/>
                  </a:lnTo>
                  <a:lnTo>
                    <a:pt x="1099566" y="646175"/>
                  </a:lnTo>
                  <a:lnTo>
                    <a:pt x="1130808" y="624839"/>
                  </a:lnTo>
                  <a:close/>
                </a:path>
                <a:path extrusionOk="0" h="2821940" w="2611754">
                  <a:moveTo>
                    <a:pt x="1194054" y="582929"/>
                  </a:moveTo>
                  <a:lnTo>
                    <a:pt x="1173480" y="550925"/>
                  </a:lnTo>
                  <a:lnTo>
                    <a:pt x="1141476" y="572261"/>
                  </a:lnTo>
                  <a:lnTo>
                    <a:pt x="1162812" y="603503"/>
                  </a:lnTo>
                  <a:lnTo>
                    <a:pt x="1194054" y="582929"/>
                  </a:lnTo>
                  <a:close/>
                </a:path>
                <a:path extrusionOk="0" h="2821940" w="2611754">
                  <a:moveTo>
                    <a:pt x="1258062" y="540257"/>
                  </a:moveTo>
                  <a:lnTo>
                    <a:pt x="1236726" y="509016"/>
                  </a:lnTo>
                  <a:lnTo>
                    <a:pt x="1204722" y="529589"/>
                  </a:lnTo>
                  <a:lnTo>
                    <a:pt x="1226058" y="561593"/>
                  </a:lnTo>
                  <a:lnTo>
                    <a:pt x="1258062" y="540257"/>
                  </a:lnTo>
                  <a:close/>
                </a:path>
                <a:path extrusionOk="0" h="2821940" w="2611754">
                  <a:moveTo>
                    <a:pt x="1321308" y="498347"/>
                  </a:moveTo>
                  <a:lnTo>
                    <a:pt x="1299972" y="466344"/>
                  </a:lnTo>
                  <a:lnTo>
                    <a:pt x="1268730" y="487679"/>
                  </a:lnTo>
                  <a:lnTo>
                    <a:pt x="1289304" y="519684"/>
                  </a:lnTo>
                  <a:lnTo>
                    <a:pt x="1321308" y="498347"/>
                  </a:lnTo>
                  <a:close/>
                </a:path>
                <a:path extrusionOk="0" h="2821940" w="2611754">
                  <a:moveTo>
                    <a:pt x="1384554" y="455675"/>
                  </a:moveTo>
                  <a:lnTo>
                    <a:pt x="1363218" y="424434"/>
                  </a:lnTo>
                  <a:lnTo>
                    <a:pt x="1331976" y="445769"/>
                  </a:lnTo>
                  <a:lnTo>
                    <a:pt x="1352550" y="477012"/>
                  </a:lnTo>
                  <a:lnTo>
                    <a:pt x="1384554" y="455675"/>
                  </a:lnTo>
                  <a:close/>
                </a:path>
                <a:path extrusionOk="0" h="2821940" w="2611754">
                  <a:moveTo>
                    <a:pt x="1447800" y="413766"/>
                  </a:moveTo>
                  <a:lnTo>
                    <a:pt x="1427226" y="381762"/>
                  </a:lnTo>
                  <a:lnTo>
                    <a:pt x="1395222" y="403097"/>
                  </a:lnTo>
                  <a:lnTo>
                    <a:pt x="1416558" y="435101"/>
                  </a:lnTo>
                  <a:lnTo>
                    <a:pt x="1447800" y="413766"/>
                  </a:lnTo>
                  <a:close/>
                </a:path>
                <a:path extrusionOk="0" h="2821940" w="2611754">
                  <a:moveTo>
                    <a:pt x="1511808" y="371855"/>
                  </a:moveTo>
                  <a:lnTo>
                    <a:pt x="1490472" y="339851"/>
                  </a:lnTo>
                  <a:lnTo>
                    <a:pt x="1458468" y="361188"/>
                  </a:lnTo>
                  <a:lnTo>
                    <a:pt x="1479804" y="392429"/>
                  </a:lnTo>
                  <a:lnTo>
                    <a:pt x="1511808" y="371855"/>
                  </a:lnTo>
                  <a:close/>
                </a:path>
                <a:path extrusionOk="0" h="2821940" w="2611754">
                  <a:moveTo>
                    <a:pt x="1575054" y="329183"/>
                  </a:moveTo>
                  <a:lnTo>
                    <a:pt x="1553718" y="297179"/>
                  </a:lnTo>
                  <a:lnTo>
                    <a:pt x="1521714" y="318515"/>
                  </a:lnTo>
                  <a:lnTo>
                    <a:pt x="1543050" y="350519"/>
                  </a:lnTo>
                  <a:lnTo>
                    <a:pt x="1575054" y="329183"/>
                  </a:lnTo>
                  <a:close/>
                </a:path>
                <a:path extrusionOk="0" h="2821940" w="2611754">
                  <a:moveTo>
                    <a:pt x="1638300" y="287273"/>
                  </a:moveTo>
                  <a:lnTo>
                    <a:pt x="1616964" y="255269"/>
                  </a:lnTo>
                  <a:lnTo>
                    <a:pt x="1585722" y="276605"/>
                  </a:lnTo>
                  <a:lnTo>
                    <a:pt x="1606296" y="307847"/>
                  </a:lnTo>
                  <a:lnTo>
                    <a:pt x="1638300" y="287273"/>
                  </a:lnTo>
                  <a:close/>
                </a:path>
                <a:path extrusionOk="0" h="2821940" w="2611754">
                  <a:moveTo>
                    <a:pt x="1701545" y="244601"/>
                  </a:moveTo>
                  <a:lnTo>
                    <a:pt x="1680210" y="213359"/>
                  </a:lnTo>
                  <a:lnTo>
                    <a:pt x="1648968" y="233933"/>
                  </a:lnTo>
                  <a:lnTo>
                    <a:pt x="1670304" y="265937"/>
                  </a:lnTo>
                  <a:lnTo>
                    <a:pt x="1701545" y="244601"/>
                  </a:lnTo>
                  <a:close/>
                </a:path>
                <a:path extrusionOk="0" h="2821940" w="2611754">
                  <a:moveTo>
                    <a:pt x="1764792" y="202691"/>
                  </a:moveTo>
                  <a:lnTo>
                    <a:pt x="1744218" y="170687"/>
                  </a:lnTo>
                  <a:lnTo>
                    <a:pt x="1712214" y="192023"/>
                  </a:lnTo>
                  <a:lnTo>
                    <a:pt x="1733550" y="223265"/>
                  </a:lnTo>
                  <a:lnTo>
                    <a:pt x="1764792" y="202691"/>
                  </a:lnTo>
                  <a:close/>
                </a:path>
                <a:path extrusionOk="0" h="2821940" w="2611754">
                  <a:moveTo>
                    <a:pt x="1828800" y="160019"/>
                  </a:moveTo>
                  <a:lnTo>
                    <a:pt x="1807464" y="128777"/>
                  </a:lnTo>
                  <a:lnTo>
                    <a:pt x="1775460" y="149351"/>
                  </a:lnTo>
                  <a:lnTo>
                    <a:pt x="1796795" y="181355"/>
                  </a:lnTo>
                  <a:lnTo>
                    <a:pt x="1828800" y="160019"/>
                  </a:lnTo>
                  <a:close/>
                </a:path>
                <a:path extrusionOk="0" h="2821940" w="2611754">
                  <a:moveTo>
                    <a:pt x="1892045" y="118109"/>
                  </a:moveTo>
                  <a:lnTo>
                    <a:pt x="1870710" y="86105"/>
                  </a:lnTo>
                  <a:lnTo>
                    <a:pt x="1839468" y="107441"/>
                  </a:lnTo>
                  <a:lnTo>
                    <a:pt x="1860042" y="139445"/>
                  </a:lnTo>
                  <a:lnTo>
                    <a:pt x="1892045" y="118109"/>
                  </a:lnTo>
                  <a:close/>
                </a:path>
                <a:path extrusionOk="0" h="2821940" w="2611754">
                  <a:moveTo>
                    <a:pt x="1955292" y="75437"/>
                  </a:moveTo>
                  <a:lnTo>
                    <a:pt x="1933956" y="44195"/>
                  </a:lnTo>
                  <a:lnTo>
                    <a:pt x="1902714" y="65531"/>
                  </a:lnTo>
                  <a:lnTo>
                    <a:pt x="1923288" y="96773"/>
                  </a:lnTo>
                  <a:lnTo>
                    <a:pt x="1955292" y="75437"/>
                  </a:lnTo>
                  <a:close/>
                </a:path>
                <a:path extrusionOk="0" h="2821940" w="2611754">
                  <a:moveTo>
                    <a:pt x="2018538" y="33527"/>
                  </a:moveTo>
                  <a:lnTo>
                    <a:pt x="1997964" y="1523"/>
                  </a:lnTo>
                  <a:lnTo>
                    <a:pt x="1965960" y="22859"/>
                  </a:lnTo>
                  <a:lnTo>
                    <a:pt x="1987295" y="54863"/>
                  </a:lnTo>
                  <a:lnTo>
                    <a:pt x="2018538" y="33527"/>
                  </a:lnTo>
                  <a:close/>
                </a:path>
                <a:path extrusionOk="0" h="2821940" w="2611754">
                  <a:moveTo>
                    <a:pt x="2063495" y="37337"/>
                  </a:moveTo>
                  <a:lnTo>
                    <a:pt x="2055876" y="0"/>
                  </a:lnTo>
                  <a:lnTo>
                    <a:pt x="2018538" y="6857"/>
                  </a:lnTo>
                  <a:lnTo>
                    <a:pt x="2026158" y="44195"/>
                  </a:lnTo>
                  <a:lnTo>
                    <a:pt x="2063495" y="37337"/>
                  </a:lnTo>
                  <a:close/>
                </a:path>
                <a:path extrusionOk="0" h="2821940" w="2611754">
                  <a:moveTo>
                    <a:pt x="2077974" y="112013"/>
                  </a:moveTo>
                  <a:lnTo>
                    <a:pt x="2070354" y="74675"/>
                  </a:lnTo>
                  <a:lnTo>
                    <a:pt x="2033016" y="81533"/>
                  </a:lnTo>
                  <a:lnTo>
                    <a:pt x="2040636" y="118871"/>
                  </a:lnTo>
                  <a:lnTo>
                    <a:pt x="2077974" y="112013"/>
                  </a:lnTo>
                  <a:close/>
                </a:path>
                <a:path extrusionOk="0" h="2821940" w="2611754">
                  <a:moveTo>
                    <a:pt x="2092452" y="186689"/>
                  </a:moveTo>
                  <a:lnTo>
                    <a:pt x="2085594" y="149351"/>
                  </a:lnTo>
                  <a:lnTo>
                    <a:pt x="2048256" y="156971"/>
                  </a:lnTo>
                  <a:lnTo>
                    <a:pt x="2055114" y="194309"/>
                  </a:lnTo>
                  <a:lnTo>
                    <a:pt x="2092452" y="186689"/>
                  </a:lnTo>
                  <a:close/>
                </a:path>
                <a:path extrusionOk="0" h="2821940" w="2611754">
                  <a:moveTo>
                    <a:pt x="2107692" y="261365"/>
                  </a:moveTo>
                  <a:lnTo>
                    <a:pt x="2100072" y="224027"/>
                  </a:lnTo>
                  <a:lnTo>
                    <a:pt x="2062733" y="231647"/>
                  </a:lnTo>
                  <a:lnTo>
                    <a:pt x="2070354" y="268985"/>
                  </a:lnTo>
                  <a:lnTo>
                    <a:pt x="2107692" y="261365"/>
                  </a:lnTo>
                  <a:close/>
                </a:path>
                <a:path extrusionOk="0" h="2821940" w="2611754">
                  <a:moveTo>
                    <a:pt x="2122170" y="336041"/>
                  </a:moveTo>
                  <a:lnTo>
                    <a:pt x="2115312" y="298703"/>
                  </a:lnTo>
                  <a:lnTo>
                    <a:pt x="2077974" y="306323"/>
                  </a:lnTo>
                  <a:lnTo>
                    <a:pt x="2084832" y="343661"/>
                  </a:lnTo>
                  <a:lnTo>
                    <a:pt x="2122170" y="336041"/>
                  </a:lnTo>
                  <a:close/>
                </a:path>
                <a:path extrusionOk="0" h="2821940" w="2611754">
                  <a:moveTo>
                    <a:pt x="2137410" y="410717"/>
                  </a:moveTo>
                  <a:lnTo>
                    <a:pt x="2129790" y="373379"/>
                  </a:lnTo>
                  <a:lnTo>
                    <a:pt x="2092452" y="380999"/>
                  </a:lnTo>
                  <a:lnTo>
                    <a:pt x="2100072" y="418337"/>
                  </a:lnTo>
                  <a:lnTo>
                    <a:pt x="2137410" y="410717"/>
                  </a:lnTo>
                  <a:close/>
                </a:path>
                <a:path extrusionOk="0" h="2821940" w="2611754">
                  <a:moveTo>
                    <a:pt x="2151888" y="485393"/>
                  </a:moveTo>
                  <a:lnTo>
                    <a:pt x="2145030" y="448055"/>
                  </a:lnTo>
                  <a:lnTo>
                    <a:pt x="2106930" y="455675"/>
                  </a:lnTo>
                  <a:lnTo>
                    <a:pt x="2114550" y="493013"/>
                  </a:lnTo>
                  <a:lnTo>
                    <a:pt x="2151888" y="485393"/>
                  </a:lnTo>
                  <a:close/>
                </a:path>
                <a:path extrusionOk="0" h="2821940" w="2611754">
                  <a:moveTo>
                    <a:pt x="2167128" y="560069"/>
                  </a:moveTo>
                  <a:lnTo>
                    <a:pt x="2159508" y="522731"/>
                  </a:lnTo>
                  <a:lnTo>
                    <a:pt x="2122170" y="530351"/>
                  </a:lnTo>
                  <a:lnTo>
                    <a:pt x="2129790" y="567689"/>
                  </a:lnTo>
                  <a:lnTo>
                    <a:pt x="2167128" y="560069"/>
                  </a:lnTo>
                  <a:close/>
                </a:path>
                <a:path extrusionOk="0" h="2821940" w="2611754">
                  <a:moveTo>
                    <a:pt x="2181606" y="634745"/>
                  </a:moveTo>
                  <a:lnTo>
                    <a:pt x="2173986" y="597407"/>
                  </a:lnTo>
                  <a:lnTo>
                    <a:pt x="2136648" y="605027"/>
                  </a:lnTo>
                  <a:lnTo>
                    <a:pt x="2144268" y="642365"/>
                  </a:lnTo>
                  <a:lnTo>
                    <a:pt x="2181606" y="634745"/>
                  </a:lnTo>
                  <a:close/>
                </a:path>
                <a:path extrusionOk="0" h="2821940" w="2611754">
                  <a:moveTo>
                    <a:pt x="2196846" y="709421"/>
                  </a:moveTo>
                  <a:lnTo>
                    <a:pt x="2189226" y="672083"/>
                  </a:lnTo>
                  <a:lnTo>
                    <a:pt x="2151888" y="679703"/>
                  </a:lnTo>
                  <a:lnTo>
                    <a:pt x="2159508" y="717041"/>
                  </a:lnTo>
                  <a:lnTo>
                    <a:pt x="2196846" y="709421"/>
                  </a:lnTo>
                  <a:close/>
                </a:path>
                <a:path extrusionOk="0" h="2821940" w="2611754">
                  <a:moveTo>
                    <a:pt x="2211324" y="784859"/>
                  </a:moveTo>
                  <a:lnTo>
                    <a:pt x="2203704" y="747521"/>
                  </a:lnTo>
                  <a:lnTo>
                    <a:pt x="2166366" y="754379"/>
                  </a:lnTo>
                  <a:lnTo>
                    <a:pt x="2173986" y="791717"/>
                  </a:lnTo>
                  <a:lnTo>
                    <a:pt x="2211324" y="784859"/>
                  </a:lnTo>
                  <a:close/>
                </a:path>
                <a:path extrusionOk="0" h="2821940" w="2611754">
                  <a:moveTo>
                    <a:pt x="2225802" y="859535"/>
                  </a:moveTo>
                  <a:lnTo>
                    <a:pt x="2218944" y="822197"/>
                  </a:lnTo>
                  <a:lnTo>
                    <a:pt x="2181606" y="829056"/>
                  </a:lnTo>
                  <a:lnTo>
                    <a:pt x="2188464" y="866394"/>
                  </a:lnTo>
                  <a:lnTo>
                    <a:pt x="2225802" y="859535"/>
                  </a:lnTo>
                  <a:close/>
                </a:path>
                <a:path extrusionOk="0" h="2821940" w="2611754">
                  <a:moveTo>
                    <a:pt x="2241042" y="934211"/>
                  </a:moveTo>
                  <a:lnTo>
                    <a:pt x="2233422" y="896873"/>
                  </a:lnTo>
                  <a:lnTo>
                    <a:pt x="2196084" y="903732"/>
                  </a:lnTo>
                  <a:lnTo>
                    <a:pt x="2203704" y="941069"/>
                  </a:lnTo>
                  <a:lnTo>
                    <a:pt x="2241042" y="934211"/>
                  </a:lnTo>
                  <a:close/>
                </a:path>
                <a:path extrusionOk="0" h="2821940" w="2611754">
                  <a:moveTo>
                    <a:pt x="2255520" y="1008887"/>
                  </a:moveTo>
                  <a:lnTo>
                    <a:pt x="2248662" y="971549"/>
                  </a:lnTo>
                  <a:lnTo>
                    <a:pt x="2211324" y="979169"/>
                  </a:lnTo>
                  <a:lnTo>
                    <a:pt x="2218182" y="1016507"/>
                  </a:lnTo>
                  <a:lnTo>
                    <a:pt x="2255520" y="1008887"/>
                  </a:lnTo>
                  <a:close/>
                </a:path>
                <a:path extrusionOk="0" h="2821940" w="2611754">
                  <a:moveTo>
                    <a:pt x="2270760" y="1083564"/>
                  </a:moveTo>
                  <a:lnTo>
                    <a:pt x="2263140" y="1046226"/>
                  </a:lnTo>
                  <a:lnTo>
                    <a:pt x="2225802" y="1053845"/>
                  </a:lnTo>
                  <a:lnTo>
                    <a:pt x="2233422" y="1091183"/>
                  </a:lnTo>
                  <a:lnTo>
                    <a:pt x="2270760" y="1083564"/>
                  </a:lnTo>
                  <a:close/>
                </a:path>
                <a:path extrusionOk="0" h="2821940" w="2611754">
                  <a:moveTo>
                    <a:pt x="2285238" y="1158239"/>
                  </a:moveTo>
                  <a:lnTo>
                    <a:pt x="2278380" y="1120902"/>
                  </a:lnTo>
                  <a:lnTo>
                    <a:pt x="2240280" y="1128521"/>
                  </a:lnTo>
                  <a:lnTo>
                    <a:pt x="2247900" y="1165859"/>
                  </a:lnTo>
                  <a:lnTo>
                    <a:pt x="2285238" y="1158239"/>
                  </a:lnTo>
                  <a:close/>
                </a:path>
                <a:path extrusionOk="0" h="2821940" w="2611754">
                  <a:moveTo>
                    <a:pt x="2300478" y="1232915"/>
                  </a:moveTo>
                  <a:lnTo>
                    <a:pt x="2292858" y="1195577"/>
                  </a:lnTo>
                  <a:lnTo>
                    <a:pt x="2255520" y="1203197"/>
                  </a:lnTo>
                  <a:lnTo>
                    <a:pt x="2263140" y="1240536"/>
                  </a:lnTo>
                  <a:lnTo>
                    <a:pt x="2300478" y="1232915"/>
                  </a:lnTo>
                  <a:close/>
                </a:path>
                <a:path extrusionOk="0" h="2821940" w="2611754">
                  <a:moveTo>
                    <a:pt x="2314956" y="1307591"/>
                  </a:moveTo>
                  <a:lnTo>
                    <a:pt x="2307336" y="1270253"/>
                  </a:lnTo>
                  <a:lnTo>
                    <a:pt x="2269998" y="1277873"/>
                  </a:lnTo>
                  <a:lnTo>
                    <a:pt x="2277618" y="1315211"/>
                  </a:lnTo>
                  <a:lnTo>
                    <a:pt x="2314956" y="1307591"/>
                  </a:lnTo>
                  <a:close/>
                </a:path>
                <a:path extrusionOk="0" h="2821940" w="2611754">
                  <a:moveTo>
                    <a:pt x="2330196" y="1382267"/>
                  </a:moveTo>
                  <a:lnTo>
                    <a:pt x="2322576" y="1344930"/>
                  </a:lnTo>
                  <a:lnTo>
                    <a:pt x="2285238" y="1352549"/>
                  </a:lnTo>
                  <a:lnTo>
                    <a:pt x="2292858" y="1389887"/>
                  </a:lnTo>
                  <a:lnTo>
                    <a:pt x="2330196" y="1382267"/>
                  </a:lnTo>
                  <a:close/>
                </a:path>
                <a:path extrusionOk="0" h="2821940" w="2611754">
                  <a:moveTo>
                    <a:pt x="2344674" y="1456943"/>
                  </a:moveTo>
                  <a:lnTo>
                    <a:pt x="2337054" y="1419605"/>
                  </a:lnTo>
                  <a:lnTo>
                    <a:pt x="2299716" y="1427225"/>
                  </a:lnTo>
                  <a:lnTo>
                    <a:pt x="2307336" y="1464564"/>
                  </a:lnTo>
                  <a:lnTo>
                    <a:pt x="2344674" y="1456943"/>
                  </a:lnTo>
                  <a:close/>
                </a:path>
                <a:path extrusionOk="0" h="2821940" w="2611754">
                  <a:moveTo>
                    <a:pt x="2359152" y="1531620"/>
                  </a:moveTo>
                  <a:lnTo>
                    <a:pt x="2352294" y="1494281"/>
                  </a:lnTo>
                  <a:lnTo>
                    <a:pt x="2314956" y="1501902"/>
                  </a:lnTo>
                  <a:lnTo>
                    <a:pt x="2321814" y="1539239"/>
                  </a:lnTo>
                  <a:lnTo>
                    <a:pt x="2359152" y="1531620"/>
                  </a:lnTo>
                  <a:close/>
                </a:path>
                <a:path extrusionOk="0" h="2821940" w="2611754">
                  <a:moveTo>
                    <a:pt x="2374392" y="1607058"/>
                  </a:moveTo>
                  <a:lnTo>
                    <a:pt x="2366772" y="1569720"/>
                  </a:lnTo>
                  <a:lnTo>
                    <a:pt x="2329434" y="1576577"/>
                  </a:lnTo>
                  <a:lnTo>
                    <a:pt x="2337054" y="1613915"/>
                  </a:lnTo>
                  <a:lnTo>
                    <a:pt x="2374392" y="1607058"/>
                  </a:lnTo>
                  <a:close/>
                </a:path>
                <a:path extrusionOk="0" h="2821940" w="2611754">
                  <a:moveTo>
                    <a:pt x="2388870" y="1681733"/>
                  </a:moveTo>
                  <a:lnTo>
                    <a:pt x="2382012" y="1644395"/>
                  </a:lnTo>
                  <a:lnTo>
                    <a:pt x="2344674" y="1651253"/>
                  </a:lnTo>
                  <a:lnTo>
                    <a:pt x="2351532" y="1688591"/>
                  </a:lnTo>
                  <a:lnTo>
                    <a:pt x="2388870" y="1681733"/>
                  </a:lnTo>
                  <a:close/>
                </a:path>
                <a:path extrusionOk="0" h="2821940" w="2611754">
                  <a:moveTo>
                    <a:pt x="2404110" y="1756409"/>
                  </a:moveTo>
                  <a:lnTo>
                    <a:pt x="2396490" y="1719071"/>
                  </a:lnTo>
                  <a:lnTo>
                    <a:pt x="2359152" y="1725929"/>
                  </a:lnTo>
                  <a:lnTo>
                    <a:pt x="2366772" y="1763267"/>
                  </a:lnTo>
                  <a:lnTo>
                    <a:pt x="2404110" y="1756409"/>
                  </a:lnTo>
                  <a:close/>
                </a:path>
                <a:path extrusionOk="0" h="2821940" w="2611754">
                  <a:moveTo>
                    <a:pt x="2418588" y="1831085"/>
                  </a:moveTo>
                  <a:lnTo>
                    <a:pt x="2410968" y="1793747"/>
                  </a:lnTo>
                  <a:lnTo>
                    <a:pt x="2373630" y="1801367"/>
                  </a:lnTo>
                  <a:lnTo>
                    <a:pt x="2381250" y="1838705"/>
                  </a:lnTo>
                  <a:lnTo>
                    <a:pt x="2418588" y="1831085"/>
                  </a:lnTo>
                  <a:close/>
                </a:path>
                <a:path extrusionOk="0" h="2821940" w="2611754">
                  <a:moveTo>
                    <a:pt x="2433828" y="1905761"/>
                  </a:moveTo>
                  <a:lnTo>
                    <a:pt x="2426208" y="1868423"/>
                  </a:lnTo>
                  <a:lnTo>
                    <a:pt x="2388870" y="1876043"/>
                  </a:lnTo>
                  <a:lnTo>
                    <a:pt x="2396490" y="1913381"/>
                  </a:lnTo>
                  <a:lnTo>
                    <a:pt x="2433828" y="1905761"/>
                  </a:lnTo>
                  <a:close/>
                </a:path>
                <a:path extrusionOk="0" h="2821940" w="2611754">
                  <a:moveTo>
                    <a:pt x="2448306" y="1980438"/>
                  </a:moveTo>
                  <a:lnTo>
                    <a:pt x="2440686" y="1943100"/>
                  </a:lnTo>
                  <a:lnTo>
                    <a:pt x="2403348" y="1950719"/>
                  </a:lnTo>
                  <a:lnTo>
                    <a:pt x="2410968" y="1988058"/>
                  </a:lnTo>
                  <a:lnTo>
                    <a:pt x="2448306" y="1980438"/>
                  </a:lnTo>
                  <a:close/>
                </a:path>
                <a:path extrusionOk="0" h="2821940" w="2611754">
                  <a:moveTo>
                    <a:pt x="2463546" y="2055114"/>
                  </a:moveTo>
                  <a:lnTo>
                    <a:pt x="2455926" y="2017776"/>
                  </a:lnTo>
                  <a:lnTo>
                    <a:pt x="2418588" y="2025395"/>
                  </a:lnTo>
                  <a:lnTo>
                    <a:pt x="2425446" y="2062733"/>
                  </a:lnTo>
                  <a:lnTo>
                    <a:pt x="2463546" y="2055114"/>
                  </a:lnTo>
                  <a:close/>
                </a:path>
                <a:path extrusionOk="0" h="2821940" w="2611754">
                  <a:moveTo>
                    <a:pt x="2478024" y="2129790"/>
                  </a:moveTo>
                  <a:lnTo>
                    <a:pt x="2470404" y="2092452"/>
                  </a:lnTo>
                  <a:lnTo>
                    <a:pt x="2433066" y="2100072"/>
                  </a:lnTo>
                  <a:lnTo>
                    <a:pt x="2440686" y="2137410"/>
                  </a:lnTo>
                  <a:lnTo>
                    <a:pt x="2478024" y="2129790"/>
                  </a:lnTo>
                  <a:close/>
                </a:path>
                <a:path extrusionOk="0" h="2821940" w="2611754">
                  <a:moveTo>
                    <a:pt x="2492502" y="2204466"/>
                  </a:moveTo>
                  <a:lnTo>
                    <a:pt x="2485644" y="2167128"/>
                  </a:lnTo>
                  <a:lnTo>
                    <a:pt x="2448306" y="2174747"/>
                  </a:lnTo>
                  <a:lnTo>
                    <a:pt x="2455164" y="2212085"/>
                  </a:lnTo>
                  <a:lnTo>
                    <a:pt x="2492502" y="2204466"/>
                  </a:lnTo>
                  <a:close/>
                </a:path>
                <a:path extrusionOk="0" h="2821940" w="2611754">
                  <a:moveTo>
                    <a:pt x="2507742" y="2279141"/>
                  </a:moveTo>
                  <a:lnTo>
                    <a:pt x="2500122" y="2241804"/>
                  </a:lnTo>
                  <a:lnTo>
                    <a:pt x="2462784" y="2249424"/>
                  </a:lnTo>
                  <a:lnTo>
                    <a:pt x="2470404" y="2286762"/>
                  </a:lnTo>
                  <a:lnTo>
                    <a:pt x="2507742" y="2279141"/>
                  </a:lnTo>
                  <a:close/>
                </a:path>
                <a:path extrusionOk="0" h="2821940" w="2611754">
                  <a:moveTo>
                    <a:pt x="2522220" y="2353817"/>
                  </a:moveTo>
                  <a:lnTo>
                    <a:pt x="2515362" y="2316479"/>
                  </a:lnTo>
                  <a:lnTo>
                    <a:pt x="2478024" y="2324100"/>
                  </a:lnTo>
                  <a:lnTo>
                    <a:pt x="2484882" y="2361438"/>
                  </a:lnTo>
                  <a:lnTo>
                    <a:pt x="2522220" y="2353817"/>
                  </a:lnTo>
                  <a:close/>
                </a:path>
                <a:path extrusionOk="0" h="2821940" w="2611754">
                  <a:moveTo>
                    <a:pt x="2537460" y="2429255"/>
                  </a:moveTo>
                  <a:lnTo>
                    <a:pt x="2529840" y="2391917"/>
                  </a:lnTo>
                  <a:lnTo>
                    <a:pt x="2492502" y="2398776"/>
                  </a:lnTo>
                  <a:lnTo>
                    <a:pt x="2500122" y="2436114"/>
                  </a:lnTo>
                  <a:lnTo>
                    <a:pt x="2537460" y="2429255"/>
                  </a:lnTo>
                  <a:close/>
                </a:path>
                <a:path extrusionOk="0" h="2821940" w="2611754">
                  <a:moveTo>
                    <a:pt x="2551938" y="2503931"/>
                  </a:moveTo>
                  <a:lnTo>
                    <a:pt x="2544318" y="2466593"/>
                  </a:lnTo>
                  <a:lnTo>
                    <a:pt x="2506980" y="2473452"/>
                  </a:lnTo>
                  <a:lnTo>
                    <a:pt x="2514600" y="2510790"/>
                  </a:lnTo>
                  <a:lnTo>
                    <a:pt x="2551938" y="2503931"/>
                  </a:lnTo>
                  <a:close/>
                </a:path>
                <a:path extrusionOk="0" h="2821940" w="2611754">
                  <a:moveTo>
                    <a:pt x="2567178" y="2578607"/>
                  </a:moveTo>
                  <a:lnTo>
                    <a:pt x="2559558" y="2541269"/>
                  </a:lnTo>
                  <a:lnTo>
                    <a:pt x="2522220" y="2548128"/>
                  </a:lnTo>
                  <a:lnTo>
                    <a:pt x="2529840" y="2585466"/>
                  </a:lnTo>
                  <a:lnTo>
                    <a:pt x="2567178" y="2578607"/>
                  </a:lnTo>
                  <a:close/>
                </a:path>
                <a:path extrusionOk="0" h="2821940" w="2611754">
                  <a:moveTo>
                    <a:pt x="2581656" y="2653284"/>
                  </a:moveTo>
                  <a:lnTo>
                    <a:pt x="2574036" y="2615946"/>
                  </a:lnTo>
                  <a:lnTo>
                    <a:pt x="2536698" y="2623566"/>
                  </a:lnTo>
                  <a:lnTo>
                    <a:pt x="2544318" y="2660904"/>
                  </a:lnTo>
                  <a:lnTo>
                    <a:pt x="2581656" y="2653284"/>
                  </a:lnTo>
                  <a:close/>
                </a:path>
                <a:path extrusionOk="0" h="2821940" w="2611754">
                  <a:moveTo>
                    <a:pt x="2596134" y="2727960"/>
                  </a:moveTo>
                  <a:lnTo>
                    <a:pt x="2589276" y="2690622"/>
                  </a:lnTo>
                  <a:lnTo>
                    <a:pt x="2551938" y="2698241"/>
                  </a:lnTo>
                  <a:lnTo>
                    <a:pt x="2558796" y="2735579"/>
                  </a:lnTo>
                  <a:lnTo>
                    <a:pt x="2596134" y="2727960"/>
                  </a:lnTo>
                  <a:close/>
                </a:path>
                <a:path extrusionOk="0" h="2821940" w="2611754">
                  <a:moveTo>
                    <a:pt x="2572990" y="2805134"/>
                  </a:moveTo>
                  <a:lnTo>
                    <a:pt x="2567839" y="2779895"/>
                  </a:lnTo>
                  <a:lnTo>
                    <a:pt x="2550414" y="2769107"/>
                  </a:lnTo>
                  <a:lnTo>
                    <a:pt x="2530602" y="2801874"/>
                  </a:lnTo>
                  <a:lnTo>
                    <a:pt x="2563368" y="2821685"/>
                  </a:lnTo>
                  <a:lnTo>
                    <a:pt x="2572990" y="2805134"/>
                  </a:lnTo>
                  <a:close/>
                </a:path>
                <a:path extrusionOk="0" h="2821940" w="2611754">
                  <a:moveTo>
                    <a:pt x="2611374" y="2802635"/>
                  </a:moveTo>
                  <a:lnTo>
                    <a:pt x="2603754" y="2765297"/>
                  </a:lnTo>
                  <a:lnTo>
                    <a:pt x="2566416" y="2772917"/>
                  </a:lnTo>
                  <a:lnTo>
                    <a:pt x="2567839" y="2779895"/>
                  </a:lnTo>
                  <a:lnTo>
                    <a:pt x="2582418" y="2788919"/>
                  </a:lnTo>
                  <a:lnTo>
                    <a:pt x="2582418" y="2808545"/>
                  </a:lnTo>
                  <a:lnTo>
                    <a:pt x="2611374" y="2802635"/>
                  </a:lnTo>
                  <a:close/>
                </a:path>
                <a:path extrusionOk="0" h="2821940" w="2611754">
                  <a:moveTo>
                    <a:pt x="2582418" y="2788919"/>
                  </a:moveTo>
                  <a:lnTo>
                    <a:pt x="2567839" y="2779895"/>
                  </a:lnTo>
                  <a:lnTo>
                    <a:pt x="2572990" y="2805134"/>
                  </a:lnTo>
                  <a:lnTo>
                    <a:pt x="2582418" y="2788919"/>
                  </a:lnTo>
                  <a:close/>
                </a:path>
                <a:path extrusionOk="0" h="2821940" w="2611754">
                  <a:moveTo>
                    <a:pt x="2582418" y="2808545"/>
                  </a:moveTo>
                  <a:lnTo>
                    <a:pt x="2582418" y="2788919"/>
                  </a:lnTo>
                  <a:lnTo>
                    <a:pt x="2572990" y="2805134"/>
                  </a:lnTo>
                  <a:lnTo>
                    <a:pt x="2574036" y="2810255"/>
                  </a:lnTo>
                  <a:lnTo>
                    <a:pt x="2582418" y="2808545"/>
                  </a:lnTo>
                  <a:close/>
                </a:path>
                <a:path extrusionOk="0" h="2821940" w="2611754">
                  <a:moveTo>
                    <a:pt x="2517648" y="2749296"/>
                  </a:moveTo>
                  <a:lnTo>
                    <a:pt x="2484882" y="2729484"/>
                  </a:lnTo>
                  <a:lnTo>
                    <a:pt x="2465070" y="2762250"/>
                  </a:lnTo>
                  <a:lnTo>
                    <a:pt x="2497836" y="2782062"/>
                  </a:lnTo>
                  <a:lnTo>
                    <a:pt x="2517648" y="2749296"/>
                  </a:lnTo>
                  <a:close/>
                </a:path>
                <a:path extrusionOk="0" h="2821940" w="2611754">
                  <a:moveTo>
                    <a:pt x="2452116" y="2710434"/>
                  </a:moveTo>
                  <a:lnTo>
                    <a:pt x="2419350" y="2690622"/>
                  </a:lnTo>
                  <a:lnTo>
                    <a:pt x="2399538" y="2723388"/>
                  </a:lnTo>
                  <a:lnTo>
                    <a:pt x="2432304" y="2742438"/>
                  </a:lnTo>
                  <a:lnTo>
                    <a:pt x="2452116" y="2710434"/>
                  </a:lnTo>
                  <a:close/>
                </a:path>
                <a:path extrusionOk="0" h="2821940" w="2611754">
                  <a:moveTo>
                    <a:pt x="2386584" y="2670810"/>
                  </a:moveTo>
                  <a:lnTo>
                    <a:pt x="2354580" y="2650997"/>
                  </a:lnTo>
                  <a:lnTo>
                    <a:pt x="2334768" y="2683764"/>
                  </a:lnTo>
                  <a:lnTo>
                    <a:pt x="2367534" y="2703576"/>
                  </a:lnTo>
                  <a:lnTo>
                    <a:pt x="2386584" y="2670810"/>
                  </a:lnTo>
                  <a:close/>
                </a:path>
                <a:path extrusionOk="0" h="2821940" w="2611754">
                  <a:moveTo>
                    <a:pt x="2321814" y="2631185"/>
                  </a:moveTo>
                  <a:lnTo>
                    <a:pt x="2289048" y="2612135"/>
                  </a:lnTo>
                  <a:lnTo>
                    <a:pt x="2269236" y="2644902"/>
                  </a:lnTo>
                  <a:lnTo>
                    <a:pt x="2302002" y="2663952"/>
                  </a:lnTo>
                  <a:lnTo>
                    <a:pt x="2321814" y="2631185"/>
                  </a:lnTo>
                  <a:close/>
                </a:path>
                <a:path extrusionOk="0" h="2821940" w="2611754">
                  <a:moveTo>
                    <a:pt x="2256282" y="2592324"/>
                  </a:moveTo>
                  <a:lnTo>
                    <a:pt x="2223516" y="2572512"/>
                  </a:lnTo>
                  <a:lnTo>
                    <a:pt x="2203704" y="2605278"/>
                  </a:lnTo>
                  <a:lnTo>
                    <a:pt x="2236470" y="2625090"/>
                  </a:lnTo>
                  <a:lnTo>
                    <a:pt x="2256282" y="2592324"/>
                  </a:lnTo>
                  <a:close/>
                </a:path>
                <a:path extrusionOk="0" h="2821940" w="2611754">
                  <a:moveTo>
                    <a:pt x="2190750" y="2552700"/>
                  </a:moveTo>
                  <a:lnTo>
                    <a:pt x="2158746" y="2533650"/>
                  </a:lnTo>
                  <a:lnTo>
                    <a:pt x="2138934" y="2565654"/>
                  </a:lnTo>
                  <a:lnTo>
                    <a:pt x="2171700" y="2585466"/>
                  </a:lnTo>
                  <a:lnTo>
                    <a:pt x="2190750" y="2552700"/>
                  </a:lnTo>
                  <a:close/>
                </a:path>
                <a:path extrusionOk="0" h="2821940" w="2611754">
                  <a:moveTo>
                    <a:pt x="2125980" y="2513838"/>
                  </a:moveTo>
                  <a:lnTo>
                    <a:pt x="2093214" y="2494026"/>
                  </a:lnTo>
                  <a:lnTo>
                    <a:pt x="2073402" y="2526791"/>
                  </a:lnTo>
                  <a:lnTo>
                    <a:pt x="2106168" y="2546604"/>
                  </a:lnTo>
                  <a:lnTo>
                    <a:pt x="2125980" y="2513838"/>
                  </a:lnTo>
                  <a:close/>
                </a:path>
                <a:path extrusionOk="0" h="2821940" w="2611754">
                  <a:moveTo>
                    <a:pt x="2060448" y="2474214"/>
                  </a:moveTo>
                  <a:lnTo>
                    <a:pt x="2027682" y="2454402"/>
                  </a:lnTo>
                  <a:lnTo>
                    <a:pt x="2007870" y="2487167"/>
                  </a:lnTo>
                  <a:lnTo>
                    <a:pt x="2040636" y="2506979"/>
                  </a:lnTo>
                  <a:lnTo>
                    <a:pt x="2060448" y="2474214"/>
                  </a:lnTo>
                  <a:close/>
                </a:path>
                <a:path extrusionOk="0" h="2821940" w="2611754">
                  <a:moveTo>
                    <a:pt x="1994916" y="2435352"/>
                  </a:moveTo>
                  <a:lnTo>
                    <a:pt x="1962912" y="2415540"/>
                  </a:lnTo>
                  <a:lnTo>
                    <a:pt x="1943100" y="2448305"/>
                  </a:lnTo>
                  <a:lnTo>
                    <a:pt x="1975866" y="2467355"/>
                  </a:lnTo>
                  <a:lnTo>
                    <a:pt x="1994916" y="2435352"/>
                  </a:lnTo>
                  <a:close/>
                </a:path>
                <a:path extrusionOk="0" h="2821940" w="2611754">
                  <a:moveTo>
                    <a:pt x="1930145" y="2395728"/>
                  </a:moveTo>
                  <a:lnTo>
                    <a:pt x="1897380" y="2375916"/>
                  </a:lnTo>
                  <a:lnTo>
                    <a:pt x="1877568" y="2408681"/>
                  </a:lnTo>
                  <a:lnTo>
                    <a:pt x="1910333" y="2428493"/>
                  </a:lnTo>
                  <a:lnTo>
                    <a:pt x="1930145" y="2395728"/>
                  </a:lnTo>
                  <a:close/>
                </a:path>
                <a:path extrusionOk="0" h="2821940" w="2611754">
                  <a:moveTo>
                    <a:pt x="1864614" y="2356104"/>
                  </a:moveTo>
                  <a:lnTo>
                    <a:pt x="1831848" y="2337054"/>
                  </a:lnTo>
                  <a:lnTo>
                    <a:pt x="1812036" y="2369057"/>
                  </a:lnTo>
                  <a:lnTo>
                    <a:pt x="1844802" y="2388869"/>
                  </a:lnTo>
                  <a:lnTo>
                    <a:pt x="1864614" y="2356104"/>
                  </a:lnTo>
                  <a:close/>
                </a:path>
                <a:path extrusionOk="0" h="2821940" w="2611754">
                  <a:moveTo>
                    <a:pt x="1799082" y="2317241"/>
                  </a:moveTo>
                  <a:lnTo>
                    <a:pt x="1767077" y="2297429"/>
                  </a:lnTo>
                  <a:lnTo>
                    <a:pt x="1747266" y="2330196"/>
                  </a:lnTo>
                  <a:lnTo>
                    <a:pt x="1780032" y="2350007"/>
                  </a:lnTo>
                  <a:lnTo>
                    <a:pt x="1799082" y="2317241"/>
                  </a:lnTo>
                  <a:close/>
                </a:path>
                <a:path extrusionOk="0" h="2821940" w="2611754">
                  <a:moveTo>
                    <a:pt x="1734312" y="2277617"/>
                  </a:moveTo>
                  <a:lnTo>
                    <a:pt x="1701545" y="2257805"/>
                  </a:lnTo>
                  <a:lnTo>
                    <a:pt x="1681733" y="2290572"/>
                  </a:lnTo>
                  <a:lnTo>
                    <a:pt x="1714500" y="2310384"/>
                  </a:lnTo>
                  <a:lnTo>
                    <a:pt x="1734312" y="2277617"/>
                  </a:lnTo>
                  <a:close/>
                </a:path>
                <a:path extrusionOk="0" h="2821940" w="2611754">
                  <a:moveTo>
                    <a:pt x="1668780" y="2238755"/>
                  </a:moveTo>
                  <a:lnTo>
                    <a:pt x="1636014" y="2218943"/>
                  </a:lnTo>
                  <a:lnTo>
                    <a:pt x="1616202" y="2251710"/>
                  </a:lnTo>
                  <a:lnTo>
                    <a:pt x="1648968" y="2270760"/>
                  </a:lnTo>
                  <a:lnTo>
                    <a:pt x="1668780" y="2238755"/>
                  </a:lnTo>
                  <a:close/>
                </a:path>
                <a:path extrusionOk="0" h="2821940" w="2611754">
                  <a:moveTo>
                    <a:pt x="1603248" y="2199131"/>
                  </a:moveTo>
                  <a:lnTo>
                    <a:pt x="1571244" y="2179319"/>
                  </a:lnTo>
                  <a:lnTo>
                    <a:pt x="1551432" y="2212085"/>
                  </a:lnTo>
                  <a:lnTo>
                    <a:pt x="1584198" y="2231897"/>
                  </a:lnTo>
                  <a:lnTo>
                    <a:pt x="1603248" y="2199131"/>
                  </a:lnTo>
                  <a:close/>
                </a:path>
                <a:path extrusionOk="0" h="2821940" w="2611754">
                  <a:moveTo>
                    <a:pt x="1538478" y="2159507"/>
                  </a:moveTo>
                  <a:lnTo>
                    <a:pt x="1505712" y="2140458"/>
                  </a:lnTo>
                  <a:lnTo>
                    <a:pt x="1485900" y="2173224"/>
                  </a:lnTo>
                  <a:lnTo>
                    <a:pt x="1518666" y="2192274"/>
                  </a:lnTo>
                  <a:lnTo>
                    <a:pt x="1538478" y="2159507"/>
                  </a:lnTo>
                  <a:close/>
                </a:path>
                <a:path extrusionOk="0" h="2821940" w="2611754">
                  <a:moveTo>
                    <a:pt x="1472946" y="2120646"/>
                  </a:moveTo>
                  <a:lnTo>
                    <a:pt x="1440180" y="2100834"/>
                  </a:lnTo>
                  <a:lnTo>
                    <a:pt x="1420368" y="2133600"/>
                  </a:lnTo>
                  <a:lnTo>
                    <a:pt x="1453134" y="2153412"/>
                  </a:lnTo>
                  <a:lnTo>
                    <a:pt x="1472946" y="2120646"/>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172" name="Google Shape;1172;p52"/>
          <p:cNvGrpSpPr/>
          <p:nvPr/>
        </p:nvGrpSpPr>
        <p:grpSpPr>
          <a:xfrm>
            <a:off x="5145023" y="4905755"/>
            <a:ext cx="2827020" cy="1501140"/>
            <a:chOff x="5145023" y="4905755"/>
            <a:chExt cx="2827020" cy="1501140"/>
          </a:xfrm>
        </p:grpSpPr>
        <p:sp>
          <p:nvSpPr>
            <p:cNvPr id="1173" name="Google Shape;1173;p52"/>
            <p:cNvSpPr/>
            <p:nvPr/>
          </p:nvSpPr>
          <p:spPr>
            <a:xfrm>
              <a:off x="5145023" y="4905755"/>
              <a:ext cx="2827020" cy="1501140"/>
            </a:xfrm>
            <a:custGeom>
              <a:rect b="b" l="l" r="r" t="t"/>
              <a:pathLst>
                <a:path extrusionOk="0" h="1501139" w="2827020">
                  <a:moveTo>
                    <a:pt x="49529" y="440436"/>
                  </a:moveTo>
                  <a:lnTo>
                    <a:pt x="13715" y="426720"/>
                  </a:lnTo>
                  <a:lnTo>
                    <a:pt x="0" y="462534"/>
                  </a:lnTo>
                  <a:lnTo>
                    <a:pt x="35051" y="476250"/>
                  </a:lnTo>
                  <a:lnTo>
                    <a:pt x="49529" y="440436"/>
                  </a:lnTo>
                  <a:close/>
                </a:path>
                <a:path extrusionOk="0" h="1501139" w="2827020">
                  <a:moveTo>
                    <a:pt x="120395" y="468630"/>
                  </a:moveTo>
                  <a:lnTo>
                    <a:pt x="84581" y="454152"/>
                  </a:lnTo>
                  <a:lnTo>
                    <a:pt x="70865" y="489966"/>
                  </a:lnTo>
                  <a:lnTo>
                    <a:pt x="106679" y="503682"/>
                  </a:lnTo>
                  <a:lnTo>
                    <a:pt x="120395" y="468630"/>
                  </a:lnTo>
                  <a:close/>
                </a:path>
                <a:path extrusionOk="0" h="1501139" w="2827020">
                  <a:moveTo>
                    <a:pt x="191261" y="496062"/>
                  </a:moveTo>
                  <a:lnTo>
                    <a:pt x="155447" y="482346"/>
                  </a:lnTo>
                  <a:lnTo>
                    <a:pt x="141731" y="517398"/>
                  </a:lnTo>
                  <a:lnTo>
                    <a:pt x="177545" y="531876"/>
                  </a:lnTo>
                  <a:lnTo>
                    <a:pt x="191261" y="496062"/>
                  </a:lnTo>
                  <a:close/>
                </a:path>
                <a:path extrusionOk="0" h="1501139" w="2827020">
                  <a:moveTo>
                    <a:pt x="262127" y="523494"/>
                  </a:moveTo>
                  <a:lnTo>
                    <a:pt x="226313" y="509778"/>
                  </a:lnTo>
                  <a:lnTo>
                    <a:pt x="212597" y="545592"/>
                  </a:lnTo>
                  <a:lnTo>
                    <a:pt x="248411" y="559308"/>
                  </a:lnTo>
                  <a:lnTo>
                    <a:pt x="262127" y="523494"/>
                  </a:lnTo>
                  <a:close/>
                </a:path>
                <a:path extrusionOk="0" h="1501139" w="2827020">
                  <a:moveTo>
                    <a:pt x="332993" y="551688"/>
                  </a:moveTo>
                  <a:lnTo>
                    <a:pt x="297941" y="537210"/>
                  </a:lnTo>
                  <a:lnTo>
                    <a:pt x="283463" y="573024"/>
                  </a:lnTo>
                  <a:lnTo>
                    <a:pt x="319277" y="586740"/>
                  </a:lnTo>
                  <a:lnTo>
                    <a:pt x="332993" y="551688"/>
                  </a:lnTo>
                  <a:close/>
                </a:path>
                <a:path extrusionOk="0" h="1501139" w="2827020">
                  <a:moveTo>
                    <a:pt x="403859" y="579120"/>
                  </a:moveTo>
                  <a:lnTo>
                    <a:pt x="368807" y="565404"/>
                  </a:lnTo>
                  <a:lnTo>
                    <a:pt x="355091" y="600456"/>
                  </a:lnTo>
                  <a:lnTo>
                    <a:pt x="390143" y="614934"/>
                  </a:lnTo>
                  <a:lnTo>
                    <a:pt x="403859" y="579120"/>
                  </a:lnTo>
                  <a:close/>
                </a:path>
                <a:path extrusionOk="0" h="1501139" w="2827020">
                  <a:moveTo>
                    <a:pt x="474725" y="606552"/>
                  </a:moveTo>
                  <a:lnTo>
                    <a:pt x="439673" y="592836"/>
                  </a:lnTo>
                  <a:lnTo>
                    <a:pt x="425957" y="628650"/>
                  </a:lnTo>
                  <a:lnTo>
                    <a:pt x="461009" y="642366"/>
                  </a:lnTo>
                  <a:lnTo>
                    <a:pt x="474725" y="606552"/>
                  </a:lnTo>
                  <a:close/>
                </a:path>
                <a:path extrusionOk="0" h="1501139" w="2827020">
                  <a:moveTo>
                    <a:pt x="546353" y="634746"/>
                  </a:moveTo>
                  <a:lnTo>
                    <a:pt x="510539" y="621030"/>
                  </a:lnTo>
                  <a:lnTo>
                    <a:pt x="496823" y="656082"/>
                  </a:lnTo>
                  <a:lnTo>
                    <a:pt x="531875" y="669798"/>
                  </a:lnTo>
                  <a:lnTo>
                    <a:pt x="546353" y="634746"/>
                  </a:lnTo>
                  <a:close/>
                </a:path>
                <a:path extrusionOk="0" h="1501139" w="2827020">
                  <a:moveTo>
                    <a:pt x="617219" y="662178"/>
                  </a:moveTo>
                  <a:lnTo>
                    <a:pt x="581405" y="648462"/>
                  </a:lnTo>
                  <a:lnTo>
                    <a:pt x="567689" y="684276"/>
                  </a:lnTo>
                  <a:lnTo>
                    <a:pt x="603503" y="697992"/>
                  </a:lnTo>
                  <a:lnTo>
                    <a:pt x="617219" y="662178"/>
                  </a:lnTo>
                  <a:close/>
                </a:path>
                <a:path extrusionOk="0" h="1501139" w="2827020">
                  <a:moveTo>
                    <a:pt x="688085" y="690372"/>
                  </a:moveTo>
                  <a:lnTo>
                    <a:pt x="652271" y="675894"/>
                  </a:lnTo>
                  <a:lnTo>
                    <a:pt x="638555" y="711708"/>
                  </a:lnTo>
                  <a:lnTo>
                    <a:pt x="674369" y="725424"/>
                  </a:lnTo>
                  <a:lnTo>
                    <a:pt x="688085" y="690372"/>
                  </a:lnTo>
                  <a:close/>
                </a:path>
                <a:path extrusionOk="0" h="1501139" w="2827020">
                  <a:moveTo>
                    <a:pt x="758951" y="717804"/>
                  </a:moveTo>
                  <a:lnTo>
                    <a:pt x="723137" y="704088"/>
                  </a:lnTo>
                  <a:lnTo>
                    <a:pt x="709421" y="739140"/>
                  </a:lnTo>
                  <a:lnTo>
                    <a:pt x="745235" y="752856"/>
                  </a:lnTo>
                  <a:lnTo>
                    <a:pt x="758951" y="717804"/>
                  </a:lnTo>
                  <a:close/>
                </a:path>
                <a:path extrusionOk="0" h="1501139" w="2827020">
                  <a:moveTo>
                    <a:pt x="829817" y="745236"/>
                  </a:moveTo>
                  <a:lnTo>
                    <a:pt x="794765" y="731520"/>
                  </a:lnTo>
                  <a:lnTo>
                    <a:pt x="780287" y="767334"/>
                  </a:lnTo>
                  <a:lnTo>
                    <a:pt x="816101" y="781050"/>
                  </a:lnTo>
                  <a:lnTo>
                    <a:pt x="829817" y="745236"/>
                  </a:lnTo>
                  <a:close/>
                </a:path>
                <a:path extrusionOk="0" h="1501139" w="2827020">
                  <a:moveTo>
                    <a:pt x="900683" y="773430"/>
                  </a:moveTo>
                  <a:lnTo>
                    <a:pt x="865631" y="758952"/>
                  </a:lnTo>
                  <a:lnTo>
                    <a:pt x="851915" y="794766"/>
                  </a:lnTo>
                  <a:lnTo>
                    <a:pt x="886967" y="808482"/>
                  </a:lnTo>
                  <a:lnTo>
                    <a:pt x="900683" y="773430"/>
                  </a:lnTo>
                  <a:close/>
                </a:path>
                <a:path extrusionOk="0" h="1501139" w="2827020">
                  <a:moveTo>
                    <a:pt x="972311" y="800862"/>
                  </a:moveTo>
                  <a:lnTo>
                    <a:pt x="936497" y="787146"/>
                  </a:lnTo>
                  <a:lnTo>
                    <a:pt x="922781" y="822198"/>
                  </a:lnTo>
                  <a:lnTo>
                    <a:pt x="957833" y="836676"/>
                  </a:lnTo>
                  <a:lnTo>
                    <a:pt x="972311" y="800862"/>
                  </a:lnTo>
                  <a:close/>
                </a:path>
                <a:path extrusionOk="0" h="1501139" w="2827020">
                  <a:moveTo>
                    <a:pt x="1043177" y="828294"/>
                  </a:moveTo>
                  <a:lnTo>
                    <a:pt x="1007363" y="814578"/>
                  </a:lnTo>
                  <a:lnTo>
                    <a:pt x="993647" y="850392"/>
                  </a:lnTo>
                  <a:lnTo>
                    <a:pt x="1028699" y="864108"/>
                  </a:lnTo>
                  <a:lnTo>
                    <a:pt x="1043177" y="828294"/>
                  </a:lnTo>
                  <a:close/>
                </a:path>
                <a:path extrusionOk="0" h="1501139" w="2827020">
                  <a:moveTo>
                    <a:pt x="1114043" y="856488"/>
                  </a:moveTo>
                  <a:lnTo>
                    <a:pt x="1078229" y="842772"/>
                  </a:lnTo>
                  <a:lnTo>
                    <a:pt x="1064513" y="877824"/>
                  </a:lnTo>
                  <a:lnTo>
                    <a:pt x="1100327" y="891540"/>
                  </a:lnTo>
                  <a:lnTo>
                    <a:pt x="1114043" y="856488"/>
                  </a:lnTo>
                  <a:close/>
                </a:path>
                <a:path extrusionOk="0" h="1501139" w="2827020">
                  <a:moveTo>
                    <a:pt x="1184909" y="883920"/>
                  </a:moveTo>
                  <a:lnTo>
                    <a:pt x="1149095" y="870204"/>
                  </a:lnTo>
                  <a:lnTo>
                    <a:pt x="1135379" y="906018"/>
                  </a:lnTo>
                  <a:lnTo>
                    <a:pt x="1171193" y="919734"/>
                  </a:lnTo>
                  <a:lnTo>
                    <a:pt x="1184909" y="883920"/>
                  </a:lnTo>
                  <a:close/>
                </a:path>
                <a:path extrusionOk="0" h="1501139" w="2827020">
                  <a:moveTo>
                    <a:pt x="1255775" y="911352"/>
                  </a:moveTo>
                  <a:lnTo>
                    <a:pt x="1220723" y="897636"/>
                  </a:lnTo>
                  <a:lnTo>
                    <a:pt x="1206245" y="933450"/>
                  </a:lnTo>
                  <a:lnTo>
                    <a:pt x="1242059" y="947166"/>
                  </a:lnTo>
                  <a:lnTo>
                    <a:pt x="1255775" y="911352"/>
                  </a:lnTo>
                  <a:close/>
                </a:path>
                <a:path extrusionOk="0" h="1501139" w="2827020">
                  <a:moveTo>
                    <a:pt x="1326641" y="939546"/>
                  </a:moveTo>
                  <a:lnTo>
                    <a:pt x="1291589" y="925830"/>
                  </a:lnTo>
                  <a:lnTo>
                    <a:pt x="1277873" y="960882"/>
                  </a:lnTo>
                  <a:lnTo>
                    <a:pt x="1312925" y="974598"/>
                  </a:lnTo>
                  <a:lnTo>
                    <a:pt x="1326641" y="939546"/>
                  </a:lnTo>
                  <a:close/>
                </a:path>
                <a:path extrusionOk="0" h="1501139" w="2827020">
                  <a:moveTo>
                    <a:pt x="1397507" y="966978"/>
                  </a:moveTo>
                  <a:lnTo>
                    <a:pt x="1362455" y="953262"/>
                  </a:lnTo>
                  <a:lnTo>
                    <a:pt x="1348739" y="989076"/>
                  </a:lnTo>
                  <a:lnTo>
                    <a:pt x="1383791" y="1002792"/>
                  </a:lnTo>
                  <a:lnTo>
                    <a:pt x="1397507" y="966978"/>
                  </a:lnTo>
                  <a:close/>
                </a:path>
                <a:path extrusionOk="0" h="1501139" w="2827020">
                  <a:moveTo>
                    <a:pt x="1469135" y="995172"/>
                  </a:moveTo>
                  <a:lnTo>
                    <a:pt x="1433321" y="980694"/>
                  </a:lnTo>
                  <a:lnTo>
                    <a:pt x="1419605" y="1016508"/>
                  </a:lnTo>
                  <a:lnTo>
                    <a:pt x="1454657" y="1030224"/>
                  </a:lnTo>
                  <a:lnTo>
                    <a:pt x="1469135" y="995172"/>
                  </a:lnTo>
                  <a:close/>
                </a:path>
                <a:path extrusionOk="0" h="1501139" w="2827020">
                  <a:moveTo>
                    <a:pt x="1540002" y="1022604"/>
                  </a:moveTo>
                  <a:lnTo>
                    <a:pt x="1504187" y="1008888"/>
                  </a:lnTo>
                  <a:lnTo>
                    <a:pt x="1490471" y="1043940"/>
                  </a:lnTo>
                  <a:lnTo>
                    <a:pt x="1526285" y="1058418"/>
                  </a:lnTo>
                  <a:lnTo>
                    <a:pt x="1540002" y="1022604"/>
                  </a:lnTo>
                  <a:close/>
                </a:path>
                <a:path extrusionOk="0" h="1501139" w="2827020">
                  <a:moveTo>
                    <a:pt x="1610867" y="1050036"/>
                  </a:moveTo>
                  <a:lnTo>
                    <a:pt x="1575053" y="1036320"/>
                  </a:lnTo>
                  <a:lnTo>
                    <a:pt x="1561337" y="1072134"/>
                  </a:lnTo>
                  <a:lnTo>
                    <a:pt x="1597152" y="1085850"/>
                  </a:lnTo>
                  <a:lnTo>
                    <a:pt x="1610867" y="1050036"/>
                  </a:lnTo>
                  <a:close/>
                </a:path>
                <a:path extrusionOk="0" h="1501139" w="2827020">
                  <a:moveTo>
                    <a:pt x="1681733" y="1078230"/>
                  </a:moveTo>
                  <a:lnTo>
                    <a:pt x="1645920" y="1064514"/>
                  </a:lnTo>
                  <a:lnTo>
                    <a:pt x="1632203" y="1099566"/>
                  </a:lnTo>
                  <a:lnTo>
                    <a:pt x="1668017" y="1113282"/>
                  </a:lnTo>
                  <a:lnTo>
                    <a:pt x="1681733" y="1078230"/>
                  </a:lnTo>
                  <a:close/>
                </a:path>
                <a:path extrusionOk="0" h="1501139" w="2827020">
                  <a:moveTo>
                    <a:pt x="1752599" y="1105662"/>
                  </a:moveTo>
                  <a:lnTo>
                    <a:pt x="1717547" y="1091946"/>
                  </a:lnTo>
                  <a:lnTo>
                    <a:pt x="1703070" y="1126998"/>
                  </a:lnTo>
                  <a:lnTo>
                    <a:pt x="1738883" y="1141476"/>
                  </a:lnTo>
                  <a:lnTo>
                    <a:pt x="1752599" y="1105662"/>
                  </a:lnTo>
                  <a:close/>
                </a:path>
                <a:path extrusionOk="0" h="1501139" w="2827020">
                  <a:moveTo>
                    <a:pt x="1823465" y="1133094"/>
                  </a:moveTo>
                  <a:lnTo>
                    <a:pt x="1788414" y="1119378"/>
                  </a:lnTo>
                  <a:lnTo>
                    <a:pt x="1774697" y="1155192"/>
                  </a:lnTo>
                  <a:lnTo>
                    <a:pt x="1809749" y="1168908"/>
                  </a:lnTo>
                  <a:lnTo>
                    <a:pt x="1823465" y="1133094"/>
                  </a:lnTo>
                  <a:close/>
                </a:path>
                <a:path extrusionOk="0" h="1501139" w="2827020">
                  <a:moveTo>
                    <a:pt x="1895093" y="1161288"/>
                  </a:moveTo>
                  <a:lnTo>
                    <a:pt x="1859279" y="1147572"/>
                  </a:lnTo>
                  <a:lnTo>
                    <a:pt x="1845564" y="1182624"/>
                  </a:lnTo>
                  <a:lnTo>
                    <a:pt x="1880615" y="1196340"/>
                  </a:lnTo>
                  <a:lnTo>
                    <a:pt x="1895093" y="1161288"/>
                  </a:lnTo>
                  <a:close/>
                </a:path>
                <a:path extrusionOk="0" h="1501139" w="2827020">
                  <a:moveTo>
                    <a:pt x="1965959" y="1188720"/>
                  </a:moveTo>
                  <a:lnTo>
                    <a:pt x="1930145" y="1175004"/>
                  </a:lnTo>
                  <a:lnTo>
                    <a:pt x="1916429" y="1210818"/>
                  </a:lnTo>
                  <a:lnTo>
                    <a:pt x="1951482" y="1224534"/>
                  </a:lnTo>
                  <a:lnTo>
                    <a:pt x="1965959" y="1188720"/>
                  </a:lnTo>
                  <a:close/>
                </a:path>
                <a:path extrusionOk="0" h="1501139" w="2827020">
                  <a:moveTo>
                    <a:pt x="2036826" y="1216914"/>
                  </a:moveTo>
                  <a:lnTo>
                    <a:pt x="2001011" y="1202436"/>
                  </a:lnTo>
                  <a:lnTo>
                    <a:pt x="1987295" y="1238250"/>
                  </a:lnTo>
                  <a:lnTo>
                    <a:pt x="2023109" y="1251966"/>
                  </a:lnTo>
                  <a:lnTo>
                    <a:pt x="2036826" y="1216914"/>
                  </a:lnTo>
                  <a:close/>
                </a:path>
                <a:path extrusionOk="0" h="1501139" w="2827020">
                  <a:moveTo>
                    <a:pt x="2107691" y="1244346"/>
                  </a:moveTo>
                  <a:lnTo>
                    <a:pt x="2071877" y="1230630"/>
                  </a:lnTo>
                  <a:lnTo>
                    <a:pt x="2058161" y="1265682"/>
                  </a:lnTo>
                  <a:lnTo>
                    <a:pt x="2093976" y="1279398"/>
                  </a:lnTo>
                  <a:lnTo>
                    <a:pt x="2107691" y="1244346"/>
                  </a:lnTo>
                  <a:close/>
                </a:path>
                <a:path extrusionOk="0" h="1501139" w="2827020">
                  <a:moveTo>
                    <a:pt x="2178558" y="1271778"/>
                  </a:moveTo>
                  <a:lnTo>
                    <a:pt x="2143505" y="1258062"/>
                  </a:lnTo>
                  <a:lnTo>
                    <a:pt x="2129028" y="1293876"/>
                  </a:lnTo>
                  <a:lnTo>
                    <a:pt x="2164841" y="1307592"/>
                  </a:lnTo>
                  <a:lnTo>
                    <a:pt x="2178558" y="1271778"/>
                  </a:lnTo>
                  <a:close/>
                </a:path>
                <a:path extrusionOk="0" h="1501139" w="2827020">
                  <a:moveTo>
                    <a:pt x="2249423" y="1299972"/>
                  </a:moveTo>
                  <a:lnTo>
                    <a:pt x="2214372" y="1285494"/>
                  </a:lnTo>
                  <a:lnTo>
                    <a:pt x="2200655" y="1321308"/>
                  </a:lnTo>
                  <a:lnTo>
                    <a:pt x="2235708" y="1335024"/>
                  </a:lnTo>
                  <a:lnTo>
                    <a:pt x="2249423" y="1299972"/>
                  </a:lnTo>
                  <a:close/>
                </a:path>
                <a:path extrusionOk="0" h="1501139" w="2827020">
                  <a:moveTo>
                    <a:pt x="2320290" y="1327404"/>
                  </a:moveTo>
                  <a:lnTo>
                    <a:pt x="2285238" y="1313688"/>
                  </a:lnTo>
                  <a:lnTo>
                    <a:pt x="2271522" y="1348740"/>
                  </a:lnTo>
                  <a:lnTo>
                    <a:pt x="2306573" y="1363218"/>
                  </a:lnTo>
                  <a:lnTo>
                    <a:pt x="2320290" y="1327404"/>
                  </a:lnTo>
                  <a:close/>
                </a:path>
                <a:path extrusionOk="0" h="1501139" w="2827020">
                  <a:moveTo>
                    <a:pt x="2391917" y="1354836"/>
                  </a:moveTo>
                  <a:lnTo>
                    <a:pt x="2356104" y="1341120"/>
                  </a:lnTo>
                  <a:lnTo>
                    <a:pt x="2342388" y="1376934"/>
                  </a:lnTo>
                  <a:lnTo>
                    <a:pt x="2377440" y="1390650"/>
                  </a:lnTo>
                  <a:lnTo>
                    <a:pt x="2391917" y="1354836"/>
                  </a:lnTo>
                  <a:close/>
                </a:path>
                <a:path extrusionOk="0" h="1501139" w="2827020">
                  <a:moveTo>
                    <a:pt x="2462784" y="1383030"/>
                  </a:moveTo>
                  <a:lnTo>
                    <a:pt x="2426970" y="1369314"/>
                  </a:lnTo>
                  <a:lnTo>
                    <a:pt x="2413254" y="1404366"/>
                  </a:lnTo>
                  <a:lnTo>
                    <a:pt x="2449067" y="1418082"/>
                  </a:lnTo>
                  <a:lnTo>
                    <a:pt x="2462784" y="1383030"/>
                  </a:lnTo>
                  <a:close/>
                </a:path>
                <a:path extrusionOk="0" h="1501139" w="2827020">
                  <a:moveTo>
                    <a:pt x="2533649" y="1410462"/>
                  </a:moveTo>
                  <a:lnTo>
                    <a:pt x="2497835" y="1396746"/>
                  </a:lnTo>
                  <a:lnTo>
                    <a:pt x="2484120" y="1432560"/>
                  </a:lnTo>
                  <a:lnTo>
                    <a:pt x="2519934" y="1446276"/>
                  </a:lnTo>
                  <a:lnTo>
                    <a:pt x="2533649" y="1410462"/>
                  </a:lnTo>
                  <a:close/>
                </a:path>
                <a:path extrusionOk="0" h="1501139" w="2827020">
                  <a:moveTo>
                    <a:pt x="2604516" y="1437894"/>
                  </a:moveTo>
                  <a:lnTo>
                    <a:pt x="2568702" y="1424178"/>
                  </a:lnTo>
                  <a:lnTo>
                    <a:pt x="2554985" y="1459992"/>
                  </a:lnTo>
                  <a:lnTo>
                    <a:pt x="2590799" y="1473708"/>
                  </a:lnTo>
                  <a:lnTo>
                    <a:pt x="2604516" y="1437894"/>
                  </a:lnTo>
                  <a:close/>
                </a:path>
                <a:path extrusionOk="0" h="1501139" w="2827020">
                  <a:moveTo>
                    <a:pt x="2675382" y="1466088"/>
                  </a:moveTo>
                  <a:lnTo>
                    <a:pt x="2640329" y="1452372"/>
                  </a:lnTo>
                  <a:lnTo>
                    <a:pt x="2625852" y="1487424"/>
                  </a:lnTo>
                  <a:lnTo>
                    <a:pt x="2661666" y="1501140"/>
                  </a:lnTo>
                  <a:lnTo>
                    <a:pt x="2675382" y="1466088"/>
                  </a:lnTo>
                  <a:close/>
                </a:path>
                <a:path extrusionOk="0" h="1501139" w="2827020">
                  <a:moveTo>
                    <a:pt x="2717291" y="1447038"/>
                  </a:moveTo>
                  <a:lnTo>
                    <a:pt x="2679191" y="1443990"/>
                  </a:lnTo>
                  <a:lnTo>
                    <a:pt x="2676143" y="1482090"/>
                  </a:lnTo>
                  <a:lnTo>
                    <a:pt x="2714243" y="1485138"/>
                  </a:lnTo>
                  <a:lnTo>
                    <a:pt x="2717291" y="1447038"/>
                  </a:lnTo>
                  <a:close/>
                </a:path>
                <a:path extrusionOk="0" h="1501139" w="2827020">
                  <a:moveTo>
                    <a:pt x="2722626" y="1370838"/>
                  </a:moveTo>
                  <a:lnTo>
                    <a:pt x="2684526" y="1367790"/>
                  </a:lnTo>
                  <a:lnTo>
                    <a:pt x="2682240" y="1405890"/>
                  </a:lnTo>
                  <a:lnTo>
                    <a:pt x="2720340" y="1408938"/>
                  </a:lnTo>
                  <a:lnTo>
                    <a:pt x="2722626" y="1370838"/>
                  </a:lnTo>
                  <a:close/>
                </a:path>
                <a:path extrusionOk="0" h="1501139" w="2827020">
                  <a:moveTo>
                    <a:pt x="2728722" y="1294638"/>
                  </a:moveTo>
                  <a:lnTo>
                    <a:pt x="2690622" y="1292352"/>
                  </a:lnTo>
                  <a:lnTo>
                    <a:pt x="2687573" y="1329690"/>
                  </a:lnTo>
                  <a:lnTo>
                    <a:pt x="2725673" y="1332738"/>
                  </a:lnTo>
                  <a:lnTo>
                    <a:pt x="2728722" y="1294638"/>
                  </a:lnTo>
                  <a:close/>
                </a:path>
                <a:path extrusionOk="0" h="1501139" w="2827020">
                  <a:moveTo>
                    <a:pt x="2734817" y="1219200"/>
                  </a:moveTo>
                  <a:lnTo>
                    <a:pt x="2696717" y="1216152"/>
                  </a:lnTo>
                  <a:lnTo>
                    <a:pt x="2693670" y="1254252"/>
                  </a:lnTo>
                  <a:lnTo>
                    <a:pt x="2731770" y="1257300"/>
                  </a:lnTo>
                  <a:lnTo>
                    <a:pt x="2734817" y="1219200"/>
                  </a:lnTo>
                  <a:close/>
                </a:path>
                <a:path extrusionOk="0" h="1501139" w="2827020">
                  <a:moveTo>
                    <a:pt x="2740152" y="1143000"/>
                  </a:moveTo>
                  <a:lnTo>
                    <a:pt x="2702052" y="1139952"/>
                  </a:lnTo>
                  <a:lnTo>
                    <a:pt x="2699004" y="1178052"/>
                  </a:lnTo>
                  <a:lnTo>
                    <a:pt x="2737104" y="1181100"/>
                  </a:lnTo>
                  <a:lnTo>
                    <a:pt x="2740152" y="1143000"/>
                  </a:lnTo>
                  <a:close/>
                </a:path>
                <a:path extrusionOk="0" h="1501139" w="2827020">
                  <a:moveTo>
                    <a:pt x="2746247" y="1066800"/>
                  </a:moveTo>
                  <a:lnTo>
                    <a:pt x="2708147" y="1063752"/>
                  </a:lnTo>
                  <a:lnTo>
                    <a:pt x="2705099" y="1101852"/>
                  </a:lnTo>
                  <a:lnTo>
                    <a:pt x="2743199" y="1104900"/>
                  </a:lnTo>
                  <a:lnTo>
                    <a:pt x="2746247" y="1066800"/>
                  </a:lnTo>
                  <a:close/>
                </a:path>
                <a:path extrusionOk="0" h="1501139" w="2827020">
                  <a:moveTo>
                    <a:pt x="2751582" y="991362"/>
                  </a:moveTo>
                  <a:lnTo>
                    <a:pt x="2714243" y="988314"/>
                  </a:lnTo>
                  <a:lnTo>
                    <a:pt x="2711196" y="1026414"/>
                  </a:lnTo>
                  <a:lnTo>
                    <a:pt x="2749296" y="1028700"/>
                  </a:lnTo>
                  <a:lnTo>
                    <a:pt x="2751582" y="991362"/>
                  </a:lnTo>
                  <a:close/>
                </a:path>
                <a:path extrusionOk="0" h="1501139" w="2827020">
                  <a:moveTo>
                    <a:pt x="2757678" y="915162"/>
                  </a:moveTo>
                  <a:lnTo>
                    <a:pt x="2719578" y="912114"/>
                  </a:lnTo>
                  <a:lnTo>
                    <a:pt x="2716529" y="950214"/>
                  </a:lnTo>
                  <a:lnTo>
                    <a:pt x="2754629" y="953262"/>
                  </a:lnTo>
                  <a:lnTo>
                    <a:pt x="2757678" y="915162"/>
                  </a:lnTo>
                  <a:close/>
                </a:path>
                <a:path extrusionOk="0" h="1501139" w="2827020">
                  <a:moveTo>
                    <a:pt x="2763773" y="838962"/>
                  </a:moveTo>
                  <a:lnTo>
                    <a:pt x="2725673" y="835914"/>
                  </a:lnTo>
                  <a:lnTo>
                    <a:pt x="2722626" y="874014"/>
                  </a:lnTo>
                  <a:lnTo>
                    <a:pt x="2760726" y="877062"/>
                  </a:lnTo>
                  <a:lnTo>
                    <a:pt x="2763773" y="838962"/>
                  </a:lnTo>
                  <a:close/>
                </a:path>
                <a:path extrusionOk="0" h="1501139" w="2827020">
                  <a:moveTo>
                    <a:pt x="2769108" y="762762"/>
                  </a:moveTo>
                  <a:lnTo>
                    <a:pt x="2731008" y="760476"/>
                  </a:lnTo>
                  <a:lnTo>
                    <a:pt x="2728722" y="798576"/>
                  </a:lnTo>
                  <a:lnTo>
                    <a:pt x="2766060" y="800862"/>
                  </a:lnTo>
                  <a:lnTo>
                    <a:pt x="2769108" y="762762"/>
                  </a:lnTo>
                  <a:close/>
                </a:path>
                <a:path extrusionOk="0" h="1501139" w="2827020">
                  <a:moveTo>
                    <a:pt x="2775204" y="687324"/>
                  </a:moveTo>
                  <a:lnTo>
                    <a:pt x="2737104" y="684276"/>
                  </a:lnTo>
                  <a:lnTo>
                    <a:pt x="2734055" y="722376"/>
                  </a:lnTo>
                  <a:lnTo>
                    <a:pt x="2772155" y="725424"/>
                  </a:lnTo>
                  <a:lnTo>
                    <a:pt x="2775204" y="687324"/>
                  </a:lnTo>
                  <a:close/>
                </a:path>
                <a:path extrusionOk="0" h="1501139" w="2827020">
                  <a:moveTo>
                    <a:pt x="2780538" y="611124"/>
                  </a:moveTo>
                  <a:lnTo>
                    <a:pt x="2743199" y="608076"/>
                  </a:lnTo>
                  <a:lnTo>
                    <a:pt x="2740152" y="646176"/>
                  </a:lnTo>
                  <a:lnTo>
                    <a:pt x="2778252" y="649224"/>
                  </a:lnTo>
                  <a:lnTo>
                    <a:pt x="2780538" y="611124"/>
                  </a:lnTo>
                  <a:close/>
                </a:path>
                <a:path extrusionOk="0" h="1501139" w="2827020">
                  <a:moveTo>
                    <a:pt x="2786634" y="534924"/>
                  </a:moveTo>
                  <a:lnTo>
                    <a:pt x="2748534" y="532638"/>
                  </a:lnTo>
                  <a:lnTo>
                    <a:pt x="2745485" y="569976"/>
                  </a:lnTo>
                  <a:lnTo>
                    <a:pt x="2783585" y="573024"/>
                  </a:lnTo>
                  <a:lnTo>
                    <a:pt x="2786634" y="534924"/>
                  </a:lnTo>
                  <a:close/>
                </a:path>
                <a:path extrusionOk="0" h="1501139" w="2827020">
                  <a:moveTo>
                    <a:pt x="2792729" y="459486"/>
                  </a:moveTo>
                  <a:lnTo>
                    <a:pt x="2754629" y="456438"/>
                  </a:lnTo>
                  <a:lnTo>
                    <a:pt x="2751582" y="494538"/>
                  </a:lnTo>
                  <a:lnTo>
                    <a:pt x="2789682" y="496824"/>
                  </a:lnTo>
                  <a:lnTo>
                    <a:pt x="2792729" y="459486"/>
                  </a:lnTo>
                  <a:close/>
                </a:path>
                <a:path extrusionOk="0" h="1501139" w="2827020">
                  <a:moveTo>
                    <a:pt x="2798064" y="383286"/>
                  </a:moveTo>
                  <a:lnTo>
                    <a:pt x="2759964" y="380238"/>
                  </a:lnTo>
                  <a:lnTo>
                    <a:pt x="2757678" y="418338"/>
                  </a:lnTo>
                  <a:lnTo>
                    <a:pt x="2795016" y="421386"/>
                  </a:lnTo>
                  <a:lnTo>
                    <a:pt x="2798064" y="383286"/>
                  </a:lnTo>
                  <a:close/>
                </a:path>
                <a:path extrusionOk="0" h="1501139" w="2827020">
                  <a:moveTo>
                    <a:pt x="2804160" y="307086"/>
                  </a:moveTo>
                  <a:lnTo>
                    <a:pt x="2766060" y="304038"/>
                  </a:lnTo>
                  <a:lnTo>
                    <a:pt x="2763011" y="342138"/>
                  </a:lnTo>
                  <a:lnTo>
                    <a:pt x="2801111" y="345186"/>
                  </a:lnTo>
                  <a:lnTo>
                    <a:pt x="2804160" y="307086"/>
                  </a:lnTo>
                  <a:close/>
                </a:path>
                <a:path extrusionOk="0" h="1501139" w="2827020">
                  <a:moveTo>
                    <a:pt x="2809493" y="230886"/>
                  </a:moveTo>
                  <a:lnTo>
                    <a:pt x="2772155" y="228600"/>
                  </a:lnTo>
                  <a:lnTo>
                    <a:pt x="2769108" y="266700"/>
                  </a:lnTo>
                  <a:lnTo>
                    <a:pt x="2807208" y="268986"/>
                  </a:lnTo>
                  <a:lnTo>
                    <a:pt x="2809493" y="230886"/>
                  </a:lnTo>
                  <a:close/>
                </a:path>
                <a:path extrusionOk="0" h="1501139" w="2827020">
                  <a:moveTo>
                    <a:pt x="2815590" y="155448"/>
                  </a:moveTo>
                  <a:lnTo>
                    <a:pt x="2777490" y="152400"/>
                  </a:lnTo>
                  <a:lnTo>
                    <a:pt x="2774441" y="190500"/>
                  </a:lnTo>
                  <a:lnTo>
                    <a:pt x="2812541" y="193548"/>
                  </a:lnTo>
                  <a:lnTo>
                    <a:pt x="2815590" y="155448"/>
                  </a:lnTo>
                  <a:close/>
                </a:path>
                <a:path extrusionOk="0" h="1501139" w="2827020">
                  <a:moveTo>
                    <a:pt x="2821685" y="79248"/>
                  </a:moveTo>
                  <a:lnTo>
                    <a:pt x="2783585" y="76200"/>
                  </a:lnTo>
                  <a:lnTo>
                    <a:pt x="2780538" y="114300"/>
                  </a:lnTo>
                  <a:lnTo>
                    <a:pt x="2818638" y="117348"/>
                  </a:lnTo>
                  <a:lnTo>
                    <a:pt x="2821685" y="79248"/>
                  </a:lnTo>
                  <a:close/>
                </a:path>
                <a:path extrusionOk="0" h="1501139" w="2827020">
                  <a:moveTo>
                    <a:pt x="2787799" y="19065"/>
                  </a:moveTo>
                  <a:lnTo>
                    <a:pt x="2772155" y="0"/>
                  </a:lnTo>
                  <a:lnTo>
                    <a:pt x="2742438" y="24384"/>
                  </a:lnTo>
                  <a:lnTo>
                    <a:pt x="2766822" y="54102"/>
                  </a:lnTo>
                  <a:lnTo>
                    <a:pt x="2786650" y="37832"/>
                  </a:lnTo>
                  <a:lnTo>
                    <a:pt x="2787799" y="19065"/>
                  </a:lnTo>
                  <a:close/>
                </a:path>
                <a:path extrusionOk="0" h="1501139" w="2827020">
                  <a:moveTo>
                    <a:pt x="2796540" y="38908"/>
                  </a:moveTo>
                  <a:lnTo>
                    <a:pt x="2796540" y="29718"/>
                  </a:lnTo>
                  <a:lnTo>
                    <a:pt x="2786650" y="37832"/>
                  </a:lnTo>
                  <a:lnTo>
                    <a:pt x="2786634" y="38100"/>
                  </a:lnTo>
                  <a:lnTo>
                    <a:pt x="2796540" y="38908"/>
                  </a:lnTo>
                  <a:close/>
                </a:path>
                <a:path extrusionOk="0" h="1501139" w="2827020">
                  <a:moveTo>
                    <a:pt x="2796540" y="29718"/>
                  </a:moveTo>
                  <a:lnTo>
                    <a:pt x="2787799" y="19065"/>
                  </a:lnTo>
                  <a:lnTo>
                    <a:pt x="2786650" y="37832"/>
                  </a:lnTo>
                  <a:lnTo>
                    <a:pt x="2796540" y="29718"/>
                  </a:lnTo>
                  <a:close/>
                </a:path>
                <a:path extrusionOk="0" h="1501139" w="2827020">
                  <a:moveTo>
                    <a:pt x="2827020" y="3048"/>
                  </a:moveTo>
                  <a:lnTo>
                    <a:pt x="2788920" y="762"/>
                  </a:lnTo>
                  <a:lnTo>
                    <a:pt x="2787799" y="19065"/>
                  </a:lnTo>
                  <a:lnTo>
                    <a:pt x="2796540" y="29718"/>
                  </a:lnTo>
                  <a:lnTo>
                    <a:pt x="2796540" y="38908"/>
                  </a:lnTo>
                  <a:lnTo>
                    <a:pt x="2823972" y="41148"/>
                  </a:lnTo>
                  <a:lnTo>
                    <a:pt x="2827020" y="3048"/>
                  </a:lnTo>
                  <a:close/>
                </a:path>
                <a:path extrusionOk="0" h="1501139" w="2827020">
                  <a:moveTo>
                    <a:pt x="2737104" y="77724"/>
                  </a:moveTo>
                  <a:lnTo>
                    <a:pt x="2713482" y="48006"/>
                  </a:lnTo>
                  <a:lnTo>
                    <a:pt x="2683764" y="72390"/>
                  </a:lnTo>
                  <a:lnTo>
                    <a:pt x="2707385" y="102108"/>
                  </a:lnTo>
                  <a:lnTo>
                    <a:pt x="2737104" y="77724"/>
                  </a:lnTo>
                  <a:close/>
                </a:path>
                <a:path extrusionOk="0" h="1501139" w="2827020">
                  <a:moveTo>
                    <a:pt x="2678429" y="125730"/>
                  </a:moveTo>
                  <a:lnTo>
                    <a:pt x="2654046" y="96774"/>
                  </a:lnTo>
                  <a:lnTo>
                    <a:pt x="2624328" y="120396"/>
                  </a:lnTo>
                  <a:lnTo>
                    <a:pt x="2648711" y="150114"/>
                  </a:lnTo>
                  <a:lnTo>
                    <a:pt x="2678429" y="125730"/>
                  </a:lnTo>
                  <a:close/>
                </a:path>
                <a:path extrusionOk="0" h="1501139" w="2827020">
                  <a:moveTo>
                    <a:pt x="2618993" y="173736"/>
                  </a:moveTo>
                  <a:lnTo>
                    <a:pt x="2594610" y="144780"/>
                  </a:lnTo>
                  <a:lnTo>
                    <a:pt x="2565654" y="168402"/>
                  </a:lnTo>
                  <a:lnTo>
                    <a:pt x="2589276" y="198120"/>
                  </a:lnTo>
                  <a:lnTo>
                    <a:pt x="2618993" y="173736"/>
                  </a:lnTo>
                  <a:close/>
                </a:path>
                <a:path extrusionOk="0" h="1501139" w="2827020">
                  <a:moveTo>
                    <a:pt x="2559558" y="222504"/>
                  </a:moveTo>
                  <a:lnTo>
                    <a:pt x="2535935" y="192786"/>
                  </a:lnTo>
                  <a:lnTo>
                    <a:pt x="2506217" y="216408"/>
                  </a:lnTo>
                  <a:lnTo>
                    <a:pt x="2530602" y="246126"/>
                  </a:lnTo>
                  <a:lnTo>
                    <a:pt x="2559558" y="222504"/>
                  </a:lnTo>
                  <a:close/>
                </a:path>
                <a:path extrusionOk="0" h="1501139" w="2827020">
                  <a:moveTo>
                    <a:pt x="2500884" y="270510"/>
                  </a:moveTo>
                  <a:lnTo>
                    <a:pt x="2476499" y="240792"/>
                  </a:lnTo>
                  <a:lnTo>
                    <a:pt x="2447543" y="264414"/>
                  </a:lnTo>
                  <a:lnTo>
                    <a:pt x="2471166" y="294132"/>
                  </a:lnTo>
                  <a:lnTo>
                    <a:pt x="2500884" y="270510"/>
                  </a:lnTo>
                  <a:close/>
                </a:path>
                <a:path extrusionOk="0" h="1501139" w="2827020">
                  <a:moveTo>
                    <a:pt x="2441447" y="318516"/>
                  </a:moveTo>
                  <a:lnTo>
                    <a:pt x="2417826" y="288798"/>
                  </a:lnTo>
                  <a:lnTo>
                    <a:pt x="2388108" y="313182"/>
                  </a:lnTo>
                  <a:lnTo>
                    <a:pt x="2412491" y="342138"/>
                  </a:lnTo>
                  <a:lnTo>
                    <a:pt x="2441447" y="318516"/>
                  </a:lnTo>
                  <a:close/>
                </a:path>
                <a:path extrusionOk="0" h="1501139" w="2827020">
                  <a:moveTo>
                    <a:pt x="2382773" y="366522"/>
                  </a:moveTo>
                  <a:lnTo>
                    <a:pt x="2358390" y="336804"/>
                  </a:lnTo>
                  <a:lnTo>
                    <a:pt x="2328672" y="361188"/>
                  </a:lnTo>
                  <a:lnTo>
                    <a:pt x="2353055" y="390144"/>
                  </a:lnTo>
                  <a:lnTo>
                    <a:pt x="2382773" y="366522"/>
                  </a:lnTo>
                  <a:close/>
                </a:path>
                <a:path extrusionOk="0" h="1501139" w="2827020">
                  <a:moveTo>
                    <a:pt x="2323338" y="414528"/>
                  </a:moveTo>
                  <a:lnTo>
                    <a:pt x="2299716" y="384810"/>
                  </a:lnTo>
                  <a:lnTo>
                    <a:pt x="2269997" y="409194"/>
                  </a:lnTo>
                  <a:lnTo>
                    <a:pt x="2293620" y="438912"/>
                  </a:lnTo>
                  <a:lnTo>
                    <a:pt x="2323338" y="414528"/>
                  </a:lnTo>
                  <a:close/>
                </a:path>
                <a:path extrusionOk="0" h="1501139" w="2827020">
                  <a:moveTo>
                    <a:pt x="2264664" y="462534"/>
                  </a:moveTo>
                  <a:lnTo>
                    <a:pt x="2240279" y="432816"/>
                  </a:lnTo>
                  <a:lnTo>
                    <a:pt x="2210561" y="457200"/>
                  </a:lnTo>
                  <a:lnTo>
                    <a:pt x="2234946" y="486918"/>
                  </a:lnTo>
                  <a:lnTo>
                    <a:pt x="2264664" y="462534"/>
                  </a:lnTo>
                  <a:close/>
                </a:path>
                <a:path extrusionOk="0" h="1501139" w="2827020">
                  <a:moveTo>
                    <a:pt x="2205228" y="510540"/>
                  </a:moveTo>
                  <a:lnTo>
                    <a:pt x="2180843" y="480822"/>
                  </a:lnTo>
                  <a:lnTo>
                    <a:pt x="2151888" y="505206"/>
                  </a:lnTo>
                  <a:lnTo>
                    <a:pt x="2175510" y="534924"/>
                  </a:lnTo>
                  <a:lnTo>
                    <a:pt x="2205228" y="510540"/>
                  </a:lnTo>
                  <a:close/>
                </a:path>
                <a:path extrusionOk="0" h="1501139" w="2827020">
                  <a:moveTo>
                    <a:pt x="2145791" y="558546"/>
                  </a:moveTo>
                  <a:lnTo>
                    <a:pt x="2122170" y="529590"/>
                  </a:lnTo>
                  <a:lnTo>
                    <a:pt x="2092452" y="553212"/>
                  </a:lnTo>
                  <a:lnTo>
                    <a:pt x="2116835" y="582930"/>
                  </a:lnTo>
                  <a:lnTo>
                    <a:pt x="2145791" y="558546"/>
                  </a:lnTo>
                  <a:close/>
                </a:path>
                <a:path extrusionOk="0" h="1501139" w="2827020">
                  <a:moveTo>
                    <a:pt x="2087117" y="606552"/>
                  </a:moveTo>
                  <a:lnTo>
                    <a:pt x="2062733" y="577596"/>
                  </a:lnTo>
                  <a:lnTo>
                    <a:pt x="2047493" y="589788"/>
                  </a:lnTo>
                  <a:lnTo>
                    <a:pt x="2071115" y="619506"/>
                  </a:lnTo>
                  <a:lnTo>
                    <a:pt x="2087117" y="606552"/>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4" name="Google Shape;1174;p52"/>
            <p:cNvSpPr/>
            <p:nvPr/>
          </p:nvSpPr>
          <p:spPr>
            <a:xfrm>
              <a:off x="5147309" y="5344668"/>
              <a:ext cx="2637790" cy="618490"/>
            </a:xfrm>
            <a:custGeom>
              <a:rect b="b" l="l" r="r" t="t"/>
              <a:pathLst>
                <a:path extrusionOk="0" h="618489" w="2637790">
                  <a:moveTo>
                    <a:pt x="2637282" y="331469"/>
                  </a:moveTo>
                  <a:lnTo>
                    <a:pt x="2635758" y="292607"/>
                  </a:lnTo>
                  <a:lnTo>
                    <a:pt x="2632710" y="256793"/>
                  </a:lnTo>
                  <a:lnTo>
                    <a:pt x="2630424" y="240029"/>
                  </a:lnTo>
                  <a:lnTo>
                    <a:pt x="2628900" y="224789"/>
                  </a:lnTo>
                  <a:lnTo>
                    <a:pt x="2626614" y="209549"/>
                  </a:lnTo>
                  <a:lnTo>
                    <a:pt x="2624328" y="189737"/>
                  </a:lnTo>
                  <a:lnTo>
                    <a:pt x="2622804" y="179069"/>
                  </a:lnTo>
                  <a:lnTo>
                    <a:pt x="2622804" y="173735"/>
                  </a:lnTo>
                  <a:lnTo>
                    <a:pt x="2622042" y="169163"/>
                  </a:lnTo>
                  <a:lnTo>
                    <a:pt x="2622042" y="160781"/>
                  </a:lnTo>
                  <a:lnTo>
                    <a:pt x="2608326" y="123443"/>
                  </a:lnTo>
                  <a:lnTo>
                    <a:pt x="2575560" y="91439"/>
                  </a:lnTo>
                  <a:lnTo>
                    <a:pt x="2530602" y="67055"/>
                  </a:lnTo>
                  <a:lnTo>
                    <a:pt x="2517648" y="62483"/>
                  </a:lnTo>
                  <a:lnTo>
                    <a:pt x="2504694" y="57149"/>
                  </a:lnTo>
                  <a:lnTo>
                    <a:pt x="2491740" y="53339"/>
                  </a:lnTo>
                  <a:lnTo>
                    <a:pt x="2478024" y="48767"/>
                  </a:lnTo>
                  <a:lnTo>
                    <a:pt x="2450592" y="41909"/>
                  </a:lnTo>
                  <a:lnTo>
                    <a:pt x="2394204" y="30479"/>
                  </a:lnTo>
                  <a:lnTo>
                    <a:pt x="2327910" y="22097"/>
                  </a:lnTo>
                  <a:lnTo>
                    <a:pt x="2292858" y="19811"/>
                  </a:lnTo>
                  <a:lnTo>
                    <a:pt x="2273046" y="19811"/>
                  </a:lnTo>
                  <a:lnTo>
                    <a:pt x="2234184" y="24383"/>
                  </a:lnTo>
                  <a:lnTo>
                    <a:pt x="2196846" y="37337"/>
                  </a:lnTo>
                  <a:lnTo>
                    <a:pt x="2162556" y="55625"/>
                  </a:lnTo>
                  <a:lnTo>
                    <a:pt x="2115312" y="87629"/>
                  </a:lnTo>
                  <a:lnTo>
                    <a:pt x="2101596" y="99059"/>
                  </a:lnTo>
                  <a:lnTo>
                    <a:pt x="2074926" y="119633"/>
                  </a:lnTo>
                  <a:lnTo>
                    <a:pt x="2063496" y="129539"/>
                  </a:lnTo>
                  <a:lnTo>
                    <a:pt x="2047494" y="140969"/>
                  </a:lnTo>
                  <a:lnTo>
                    <a:pt x="2042922" y="144779"/>
                  </a:lnTo>
                  <a:lnTo>
                    <a:pt x="2038350" y="147065"/>
                  </a:lnTo>
                  <a:lnTo>
                    <a:pt x="2034540" y="149351"/>
                  </a:lnTo>
                  <a:lnTo>
                    <a:pt x="2054352" y="182117"/>
                  </a:lnTo>
                  <a:lnTo>
                    <a:pt x="2059686" y="179069"/>
                  </a:lnTo>
                  <a:lnTo>
                    <a:pt x="2065020" y="175259"/>
                  </a:lnTo>
                  <a:lnTo>
                    <a:pt x="2070354" y="172211"/>
                  </a:lnTo>
                  <a:lnTo>
                    <a:pt x="2075688" y="167639"/>
                  </a:lnTo>
                  <a:lnTo>
                    <a:pt x="2087118" y="159257"/>
                  </a:lnTo>
                  <a:lnTo>
                    <a:pt x="2124456" y="128777"/>
                  </a:lnTo>
                  <a:lnTo>
                    <a:pt x="2181606" y="88391"/>
                  </a:lnTo>
                  <a:lnTo>
                    <a:pt x="2227326" y="66293"/>
                  </a:lnTo>
                  <a:lnTo>
                    <a:pt x="2265426" y="57911"/>
                  </a:lnTo>
                  <a:lnTo>
                    <a:pt x="2291334" y="57911"/>
                  </a:lnTo>
                  <a:lnTo>
                    <a:pt x="2324100" y="60197"/>
                  </a:lnTo>
                  <a:lnTo>
                    <a:pt x="2336292" y="61721"/>
                  </a:lnTo>
                  <a:lnTo>
                    <a:pt x="2348484" y="62483"/>
                  </a:lnTo>
                  <a:lnTo>
                    <a:pt x="2414016" y="73151"/>
                  </a:lnTo>
                  <a:lnTo>
                    <a:pt x="2467356" y="85343"/>
                  </a:lnTo>
                  <a:lnTo>
                    <a:pt x="2503932" y="97535"/>
                  </a:lnTo>
                  <a:lnTo>
                    <a:pt x="2544318" y="116585"/>
                  </a:lnTo>
                  <a:lnTo>
                    <a:pt x="2577846" y="146303"/>
                  </a:lnTo>
                  <a:lnTo>
                    <a:pt x="2579370" y="149351"/>
                  </a:lnTo>
                  <a:lnTo>
                    <a:pt x="2580894" y="151637"/>
                  </a:lnTo>
                  <a:lnTo>
                    <a:pt x="2582418" y="154685"/>
                  </a:lnTo>
                  <a:lnTo>
                    <a:pt x="2583180" y="156971"/>
                  </a:lnTo>
                  <a:lnTo>
                    <a:pt x="2583180" y="160019"/>
                  </a:lnTo>
                  <a:lnTo>
                    <a:pt x="2583942" y="162305"/>
                  </a:lnTo>
                  <a:lnTo>
                    <a:pt x="2583942" y="166115"/>
                  </a:lnTo>
                  <a:lnTo>
                    <a:pt x="2584704" y="171449"/>
                  </a:lnTo>
                  <a:lnTo>
                    <a:pt x="2584704" y="176783"/>
                  </a:lnTo>
                  <a:lnTo>
                    <a:pt x="2585466" y="182117"/>
                  </a:lnTo>
                  <a:lnTo>
                    <a:pt x="2585466" y="188213"/>
                  </a:lnTo>
                  <a:lnTo>
                    <a:pt x="2587752" y="208025"/>
                  </a:lnTo>
                  <a:lnTo>
                    <a:pt x="2589276" y="214883"/>
                  </a:lnTo>
                  <a:lnTo>
                    <a:pt x="2590800" y="229361"/>
                  </a:lnTo>
                  <a:lnTo>
                    <a:pt x="2593086" y="244601"/>
                  </a:lnTo>
                  <a:lnTo>
                    <a:pt x="2597658" y="294893"/>
                  </a:lnTo>
                  <a:lnTo>
                    <a:pt x="2599182" y="330707"/>
                  </a:lnTo>
                  <a:lnTo>
                    <a:pt x="2597658" y="367283"/>
                  </a:lnTo>
                  <a:lnTo>
                    <a:pt x="2596134" y="385571"/>
                  </a:lnTo>
                  <a:lnTo>
                    <a:pt x="2591562" y="412241"/>
                  </a:lnTo>
                  <a:lnTo>
                    <a:pt x="2586990" y="429767"/>
                  </a:lnTo>
                  <a:lnTo>
                    <a:pt x="2583942" y="438149"/>
                  </a:lnTo>
                  <a:lnTo>
                    <a:pt x="2581656" y="445769"/>
                  </a:lnTo>
                  <a:lnTo>
                    <a:pt x="2577846" y="454151"/>
                  </a:lnTo>
                  <a:lnTo>
                    <a:pt x="2574798" y="462533"/>
                  </a:lnTo>
                  <a:lnTo>
                    <a:pt x="2570226" y="470153"/>
                  </a:lnTo>
                  <a:lnTo>
                    <a:pt x="2545080" y="506729"/>
                  </a:lnTo>
                  <a:lnTo>
                    <a:pt x="2508504" y="537209"/>
                  </a:lnTo>
                  <a:lnTo>
                    <a:pt x="2469642" y="557021"/>
                  </a:lnTo>
                  <a:lnTo>
                    <a:pt x="2420874" y="570737"/>
                  </a:lnTo>
                  <a:lnTo>
                    <a:pt x="2406396" y="573785"/>
                  </a:lnTo>
                  <a:lnTo>
                    <a:pt x="2391918" y="576071"/>
                  </a:lnTo>
                  <a:lnTo>
                    <a:pt x="2359914" y="579119"/>
                  </a:lnTo>
                  <a:lnTo>
                    <a:pt x="2343150" y="579881"/>
                  </a:lnTo>
                  <a:lnTo>
                    <a:pt x="2306574" y="579881"/>
                  </a:lnTo>
                  <a:lnTo>
                    <a:pt x="2286762" y="578357"/>
                  </a:lnTo>
                  <a:lnTo>
                    <a:pt x="2266188" y="577595"/>
                  </a:lnTo>
                  <a:lnTo>
                    <a:pt x="2220468" y="573023"/>
                  </a:lnTo>
                  <a:lnTo>
                    <a:pt x="2169414" y="565404"/>
                  </a:lnTo>
                  <a:lnTo>
                    <a:pt x="2141220" y="561593"/>
                  </a:lnTo>
                  <a:lnTo>
                    <a:pt x="2082546" y="550926"/>
                  </a:lnTo>
                  <a:lnTo>
                    <a:pt x="2051304" y="545591"/>
                  </a:lnTo>
                  <a:lnTo>
                    <a:pt x="2018538" y="538733"/>
                  </a:lnTo>
                  <a:lnTo>
                    <a:pt x="1985010" y="532637"/>
                  </a:lnTo>
                  <a:lnTo>
                    <a:pt x="1915668" y="517397"/>
                  </a:lnTo>
                  <a:lnTo>
                    <a:pt x="1879092" y="509777"/>
                  </a:lnTo>
                  <a:lnTo>
                    <a:pt x="1841754" y="500633"/>
                  </a:lnTo>
                  <a:lnTo>
                    <a:pt x="1804416" y="492251"/>
                  </a:lnTo>
                  <a:lnTo>
                    <a:pt x="1725930" y="473963"/>
                  </a:lnTo>
                  <a:lnTo>
                    <a:pt x="1645920" y="454151"/>
                  </a:lnTo>
                  <a:lnTo>
                    <a:pt x="1562862" y="432815"/>
                  </a:lnTo>
                  <a:lnTo>
                    <a:pt x="1478280" y="410717"/>
                  </a:lnTo>
                  <a:lnTo>
                    <a:pt x="1392174" y="388619"/>
                  </a:lnTo>
                  <a:lnTo>
                    <a:pt x="1130046" y="316991"/>
                  </a:lnTo>
                  <a:lnTo>
                    <a:pt x="954786" y="268223"/>
                  </a:lnTo>
                  <a:lnTo>
                    <a:pt x="868680" y="243839"/>
                  </a:lnTo>
                  <a:lnTo>
                    <a:pt x="784098" y="219455"/>
                  </a:lnTo>
                  <a:lnTo>
                    <a:pt x="701040" y="195833"/>
                  </a:lnTo>
                  <a:lnTo>
                    <a:pt x="619506" y="172211"/>
                  </a:lnTo>
                  <a:lnTo>
                    <a:pt x="541020" y="150113"/>
                  </a:lnTo>
                  <a:lnTo>
                    <a:pt x="502920" y="138683"/>
                  </a:lnTo>
                  <a:lnTo>
                    <a:pt x="429006" y="117347"/>
                  </a:lnTo>
                  <a:lnTo>
                    <a:pt x="393192" y="107441"/>
                  </a:lnTo>
                  <a:lnTo>
                    <a:pt x="358140" y="96773"/>
                  </a:lnTo>
                  <a:lnTo>
                    <a:pt x="323850" y="87629"/>
                  </a:lnTo>
                  <a:lnTo>
                    <a:pt x="291084" y="77723"/>
                  </a:lnTo>
                  <a:lnTo>
                    <a:pt x="259080" y="68580"/>
                  </a:lnTo>
                  <a:lnTo>
                    <a:pt x="198882" y="51815"/>
                  </a:lnTo>
                  <a:lnTo>
                    <a:pt x="170688" y="43433"/>
                  </a:lnTo>
                  <a:lnTo>
                    <a:pt x="143256" y="35813"/>
                  </a:lnTo>
                  <a:lnTo>
                    <a:pt x="117348" y="28955"/>
                  </a:lnTo>
                  <a:lnTo>
                    <a:pt x="92964" y="22097"/>
                  </a:lnTo>
                  <a:lnTo>
                    <a:pt x="28194" y="4571"/>
                  </a:lnTo>
                  <a:lnTo>
                    <a:pt x="9144" y="0"/>
                  </a:lnTo>
                  <a:lnTo>
                    <a:pt x="0" y="36576"/>
                  </a:lnTo>
                  <a:lnTo>
                    <a:pt x="18288" y="41148"/>
                  </a:lnTo>
                  <a:lnTo>
                    <a:pt x="83058" y="58674"/>
                  </a:lnTo>
                  <a:lnTo>
                    <a:pt x="107442" y="65531"/>
                  </a:lnTo>
                  <a:lnTo>
                    <a:pt x="133350" y="72389"/>
                  </a:lnTo>
                  <a:lnTo>
                    <a:pt x="160020" y="80009"/>
                  </a:lnTo>
                  <a:lnTo>
                    <a:pt x="188214" y="88391"/>
                  </a:lnTo>
                  <a:lnTo>
                    <a:pt x="248412" y="105155"/>
                  </a:lnTo>
                  <a:lnTo>
                    <a:pt x="280416" y="114299"/>
                  </a:lnTo>
                  <a:lnTo>
                    <a:pt x="313182" y="124205"/>
                  </a:lnTo>
                  <a:lnTo>
                    <a:pt x="347472" y="133349"/>
                  </a:lnTo>
                  <a:lnTo>
                    <a:pt x="382524" y="144017"/>
                  </a:lnTo>
                  <a:lnTo>
                    <a:pt x="418338" y="153923"/>
                  </a:lnTo>
                  <a:lnTo>
                    <a:pt x="492252" y="175260"/>
                  </a:lnTo>
                  <a:lnTo>
                    <a:pt x="530352" y="186689"/>
                  </a:lnTo>
                  <a:lnTo>
                    <a:pt x="608838" y="208787"/>
                  </a:lnTo>
                  <a:lnTo>
                    <a:pt x="690372" y="232409"/>
                  </a:lnTo>
                  <a:lnTo>
                    <a:pt x="944880" y="304799"/>
                  </a:lnTo>
                  <a:lnTo>
                    <a:pt x="1119378" y="353567"/>
                  </a:lnTo>
                  <a:lnTo>
                    <a:pt x="1382268" y="425195"/>
                  </a:lnTo>
                  <a:lnTo>
                    <a:pt x="1468374" y="448055"/>
                  </a:lnTo>
                  <a:lnTo>
                    <a:pt x="1553718" y="469391"/>
                  </a:lnTo>
                  <a:lnTo>
                    <a:pt x="1636014" y="490727"/>
                  </a:lnTo>
                  <a:lnTo>
                    <a:pt x="1795272" y="529590"/>
                  </a:lnTo>
                  <a:lnTo>
                    <a:pt x="1833372" y="537971"/>
                  </a:lnTo>
                  <a:lnTo>
                    <a:pt x="1907286" y="554735"/>
                  </a:lnTo>
                  <a:lnTo>
                    <a:pt x="1943100" y="562355"/>
                  </a:lnTo>
                  <a:lnTo>
                    <a:pt x="1977390" y="569976"/>
                  </a:lnTo>
                  <a:lnTo>
                    <a:pt x="2010918" y="576071"/>
                  </a:lnTo>
                  <a:lnTo>
                    <a:pt x="2075688" y="589026"/>
                  </a:lnTo>
                  <a:lnTo>
                    <a:pt x="2163318" y="603504"/>
                  </a:lnTo>
                  <a:lnTo>
                    <a:pt x="2240280" y="613409"/>
                  </a:lnTo>
                  <a:lnTo>
                    <a:pt x="2305050" y="617981"/>
                  </a:lnTo>
                  <a:lnTo>
                    <a:pt x="2343150" y="617981"/>
                  </a:lnTo>
                  <a:lnTo>
                    <a:pt x="2426970" y="608837"/>
                  </a:lnTo>
                  <a:lnTo>
                    <a:pt x="2469642" y="597407"/>
                  </a:lnTo>
                  <a:lnTo>
                    <a:pt x="2506218" y="582167"/>
                  </a:lnTo>
                  <a:lnTo>
                    <a:pt x="2547366" y="556259"/>
                  </a:lnTo>
                  <a:lnTo>
                    <a:pt x="2586228" y="515873"/>
                  </a:lnTo>
                  <a:lnTo>
                    <a:pt x="2608326" y="479297"/>
                  </a:lnTo>
                  <a:lnTo>
                    <a:pt x="2612898" y="470153"/>
                  </a:lnTo>
                  <a:lnTo>
                    <a:pt x="2616708" y="460247"/>
                  </a:lnTo>
                  <a:lnTo>
                    <a:pt x="2619756" y="450341"/>
                  </a:lnTo>
                  <a:lnTo>
                    <a:pt x="2623566" y="440435"/>
                  </a:lnTo>
                  <a:lnTo>
                    <a:pt x="2630424" y="410717"/>
                  </a:lnTo>
                  <a:lnTo>
                    <a:pt x="2633472" y="390905"/>
                  </a:lnTo>
                  <a:lnTo>
                    <a:pt x="2635758" y="371093"/>
                  </a:lnTo>
                  <a:lnTo>
                    <a:pt x="2637282" y="331469"/>
                  </a:lnTo>
                  <a:close/>
                </a:path>
              </a:pathLst>
            </a:custGeom>
            <a:solidFill>
              <a:srgbClr val="FFFF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75" name="Google Shape;1175;p52"/>
          <p:cNvSpPr txBox="1"/>
          <p:nvPr>
            <p:ph type="title"/>
          </p:nvPr>
        </p:nvSpPr>
        <p:spPr>
          <a:xfrm>
            <a:off x="1909826" y="857504"/>
            <a:ext cx="6326505" cy="1000760"/>
          </a:xfrm>
          <a:prstGeom prst="rect">
            <a:avLst/>
          </a:prstGeom>
          <a:noFill/>
          <a:ln>
            <a:noFill/>
          </a:ln>
        </p:spPr>
        <p:txBody>
          <a:bodyPr anchorCtr="0" anchor="t" bIns="0" lIns="0" spcFirstLastPara="1" rIns="0" wrap="square" tIns="12050">
            <a:spAutoFit/>
          </a:bodyPr>
          <a:lstStyle/>
          <a:p>
            <a:pPr indent="279400" lvl="0" marL="12700" marR="5080" rtl="0" algn="l">
              <a:lnSpc>
                <a:spcPct val="100000"/>
              </a:lnSpc>
              <a:spcBef>
                <a:spcPts val="0"/>
              </a:spcBef>
              <a:spcAft>
                <a:spcPts val="0"/>
              </a:spcAft>
              <a:buNone/>
            </a:pPr>
            <a:r>
              <a:rPr b="0" lang="en-US" sz="3200" u="sng">
                <a:latin typeface="Arial"/>
                <a:ea typeface="Arial"/>
                <a:cs typeface="Arial"/>
                <a:sym typeface="Arial"/>
              </a:rPr>
              <a:t>A few typical examples of </a:t>
            </a:r>
            <a:r>
              <a:rPr b="0" lang="en-US" sz="3200">
                <a:latin typeface="Arial"/>
                <a:ea typeface="Arial"/>
                <a:cs typeface="Arial"/>
                <a:sym typeface="Arial"/>
              </a:rPr>
              <a:t> </a:t>
            </a:r>
            <a:r>
              <a:rPr b="0" lang="en-US" sz="3200" u="sng">
                <a:latin typeface="Arial"/>
                <a:ea typeface="Arial"/>
                <a:cs typeface="Arial"/>
                <a:sym typeface="Arial"/>
              </a:rPr>
              <a:t>cubic polynomials for Bezier</a:t>
            </a:r>
            <a:endParaRPr sz="3200">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53"/>
          <p:cNvSpPr txBox="1"/>
          <p:nvPr>
            <p:ph type="title"/>
          </p:nvPr>
        </p:nvSpPr>
        <p:spPr>
          <a:xfrm>
            <a:off x="3280664" y="979424"/>
            <a:ext cx="3700779" cy="5130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0" lang="en-US" sz="3200" u="sng">
                <a:latin typeface="Arial"/>
                <a:ea typeface="Arial"/>
                <a:cs typeface="Arial"/>
                <a:sym typeface="Arial"/>
              </a:rPr>
              <a:t>BEZIER CURVES</a:t>
            </a:r>
            <a:endParaRPr sz="3200">
              <a:latin typeface="Arial"/>
              <a:ea typeface="Arial"/>
              <a:cs typeface="Arial"/>
              <a:sym typeface="Arial"/>
            </a:endParaRPr>
          </a:p>
        </p:txBody>
      </p:sp>
      <p:sp>
        <p:nvSpPr>
          <p:cNvPr id="1181" name="Google Shape;1181;p53"/>
          <p:cNvSpPr txBox="1"/>
          <p:nvPr/>
        </p:nvSpPr>
        <p:spPr>
          <a:xfrm>
            <a:off x="1959101" y="3764534"/>
            <a:ext cx="45339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B</a:t>
            </a:r>
            <a:r>
              <a:rPr b="1" baseline="-25000" lang="en-US" sz="2400">
                <a:solidFill>
                  <a:srgbClr val="FFFFFF"/>
                </a:solidFill>
                <a:latin typeface="Verdana"/>
                <a:ea typeface="Verdana"/>
                <a:cs typeface="Verdana"/>
                <a:sym typeface="Verdana"/>
              </a:rPr>
              <a:t>0</a:t>
            </a:r>
            <a:endParaRPr baseline="-25000" sz="2400">
              <a:solidFill>
                <a:schemeClr val="dk1"/>
              </a:solidFill>
              <a:latin typeface="Verdana"/>
              <a:ea typeface="Verdana"/>
              <a:cs typeface="Verdana"/>
              <a:sym typeface="Verdana"/>
            </a:endParaRPr>
          </a:p>
        </p:txBody>
      </p:sp>
      <p:grpSp>
        <p:nvGrpSpPr>
          <p:cNvPr id="1182" name="Google Shape;1182;p53"/>
          <p:cNvGrpSpPr/>
          <p:nvPr/>
        </p:nvGrpSpPr>
        <p:grpSpPr>
          <a:xfrm>
            <a:off x="2403348" y="2149601"/>
            <a:ext cx="5140960" cy="1900555"/>
            <a:chOff x="2403348" y="2149601"/>
            <a:chExt cx="5140960" cy="1900555"/>
          </a:xfrm>
        </p:grpSpPr>
        <p:sp>
          <p:nvSpPr>
            <p:cNvPr id="1183" name="Google Shape;1183;p53"/>
            <p:cNvSpPr/>
            <p:nvPr/>
          </p:nvSpPr>
          <p:spPr>
            <a:xfrm>
              <a:off x="2406396" y="2483357"/>
              <a:ext cx="5123180" cy="1544955"/>
            </a:xfrm>
            <a:custGeom>
              <a:rect b="b" l="l" r="r" t="t"/>
              <a:pathLst>
                <a:path extrusionOk="0" h="1544954" w="5123180">
                  <a:moveTo>
                    <a:pt x="5122926" y="1525524"/>
                  </a:moveTo>
                  <a:lnTo>
                    <a:pt x="5093970" y="1471422"/>
                  </a:lnTo>
                  <a:lnTo>
                    <a:pt x="5066538" y="1405890"/>
                  </a:lnTo>
                  <a:lnTo>
                    <a:pt x="5052822" y="1370076"/>
                  </a:lnTo>
                  <a:lnTo>
                    <a:pt x="5039106" y="1331976"/>
                  </a:lnTo>
                  <a:lnTo>
                    <a:pt x="5025390" y="1291590"/>
                  </a:lnTo>
                  <a:lnTo>
                    <a:pt x="4997958" y="1205484"/>
                  </a:lnTo>
                  <a:lnTo>
                    <a:pt x="4983480" y="1160526"/>
                  </a:lnTo>
                  <a:lnTo>
                    <a:pt x="4968240" y="1114806"/>
                  </a:lnTo>
                  <a:lnTo>
                    <a:pt x="4936236" y="1020318"/>
                  </a:lnTo>
                  <a:lnTo>
                    <a:pt x="4918710" y="971550"/>
                  </a:lnTo>
                  <a:lnTo>
                    <a:pt x="4900422" y="922782"/>
                  </a:lnTo>
                  <a:lnTo>
                    <a:pt x="4881372" y="874014"/>
                  </a:lnTo>
                  <a:lnTo>
                    <a:pt x="4860798" y="825246"/>
                  </a:lnTo>
                  <a:lnTo>
                    <a:pt x="4838700" y="777240"/>
                  </a:lnTo>
                  <a:lnTo>
                    <a:pt x="4815078" y="729234"/>
                  </a:lnTo>
                  <a:lnTo>
                    <a:pt x="4789932" y="681990"/>
                  </a:lnTo>
                  <a:lnTo>
                    <a:pt x="4763262" y="634746"/>
                  </a:lnTo>
                  <a:lnTo>
                    <a:pt x="4735068" y="589026"/>
                  </a:lnTo>
                  <a:lnTo>
                    <a:pt x="4704588" y="544830"/>
                  </a:lnTo>
                  <a:lnTo>
                    <a:pt x="4672584" y="502158"/>
                  </a:lnTo>
                  <a:lnTo>
                    <a:pt x="4637532" y="461010"/>
                  </a:lnTo>
                  <a:lnTo>
                    <a:pt x="4600956" y="421386"/>
                  </a:lnTo>
                  <a:lnTo>
                    <a:pt x="4561332" y="384048"/>
                  </a:lnTo>
                  <a:lnTo>
                    <a:pt x="4519422" y="348234"/>
                  </a:lnTo>
                  <a:lnTo>
                    <a:pt x="4475226" y="315468"/>
                  </a:lnTo>
                  <a:lnTo>
                    <a:pt x="4427982" y="285750"/>
                  </a:lnTo>
                  <a:lnTo>
                    <a:pt x="4378452" y="258318"/>
                  </a:lnTo>
                  <a:lnTo>
                    <a:pt x="4325874" y="234696"/>
                  </a:lnTo>
                  <a:lnTo>
                    <a:pt x="4269486" y="212598"/>
                  </a:lnTo>
                  <a:lnTo>
                    <a:pt x="4178046" y="182118"/>
                  </a:lnTo>
                  <a:lnTo>
                    <a:pt x="4111752" y="162306"/>
                  </a:lnTo>
                  <a:lnTo>
                    <a:pt x="4006596" y="134874"/>
                  </a:lnTo>
                  <a:lnTo>
                    <a:pt x="3931920" y="118110"/>
                  </a:lnTo>
                  <a:lnTo>
                    <a:pt x="3854958" y="102108"/>
                  </a:lnTo>
                  <a:lnTo>
                    <a:pt x="3774948" y="87630"/>
                  </a:lnTo>
                  <a:lnTo>
                    <a:pt x="3692652" y="73914"/>
                  </a:lnTo>
                  <a:lnTo>
                    <a:pt x="3608070" y="60960"/>
                  </a:lnTo>
                  <a:lnTo>
                    <a:pt x="3521202" y="49530"/>
                  </a:lnTo>
                  <a:lnTo>
                    <a:pt x="3432810" y="38862"/>
                  </a:lnTo>
                  <a:lnTo>
                    <a:pt x="3342894" y="29718"/>
                  </a:lnTo>
                  <a:lnTo>
                    <a:pt x="3252216" y="22098"/>
                  </a:lnTo>
                  <a:lnTo>
                    <a:pt x="3160776" y="15240"/>
                  </a:lnTo>
                  <a:lnTo>
                    <a:pt x="3067812" y="9906"/>
                  </a:lnTo>
                  <a:lnTo>
                    <a:pt x="2974848" y="5334"/>
                  </a:lnTo>
                  <a:lnTo>
                    <a:pt x="2881884" y="2286"/>
                  </a:lnTo>
                  <a:lnTo>
                    <a:pt x="2788920" y="762"/>
                  </a:lnTo>
                  <a:lnTo>
                    <a:pt x="2695956" y="0"/>
                  </a:lnTo>
                  <a:lnTo>
                    <a:pt x="2603754" y="762"/>
                  </a:lnTo>
                  <a:lnTo>
                    <a:pt x="2512314" y="3048"/>
                  </a:lnTo>
                  <a:lnTo>
                    <a:pt x="2421636" y="6858"/>
                  </a:lnTo>
                  <a:lnTo>
                    <a:pt x="2332482" y="12192"/>
                  </a:lnTo>
                  <a:lnTo>
                    <a:pt x="2245614" y="18288"/>
                  </a:lnTo>
                  <a:lnTo>
                    <a:pt x="2159508" y="26670"/>
                  </a:lnTo>
                  <a:lnTo>
                    <a:pt x="2075688" y="35814"/>
                  </a:lnTo>
                  <a:lnTo>
                    <a:pt x="1994916" y="47244"/>
                  </a:lnTo>
                  <a:lnTo>
                    <a:pt x="1915668" y="59436"/>
                  </a:lnTo>
                  <a:lnTo>
                    <a:pt x="1877568" y="66294"/>
                  </a:lnTo>
                  <a:lnTo>
                    <a:pt x="1802892" y="81534"/>
                  </a:lnTo>
                  <a:lnTo>
                    <a:pt x="1696974" y="106680"/>
                  </a:lnTo>
                  <a:lnTo>
                    <a:pt x="1629156" y="127254"/>
                  </a:lnTo>
                  <a:lnTo>
                    <a:pt x="1561338" y="150876"/>
                  </a:lnTo>
                  <a:lnTo>
                    <a:pt x="1493520" y="179070"/>
                  </a:lnTo>
                  <a:lnTo>
                    <a:pt x="1426464" y="209550"/>
                  </a:lnTo>
                  <a:lnTo>
                    <a:pt x="1360170" y="243078"/>
                  </a:lnTo>
                  <a:lnTo>
                    <a:pt x="1294638" y="279654"/>
                  </a:lnTo>
                  <a:lnTo>
                    <a:pt x="1229106" y="318516"/>
                  </a:lnTo>
                  <a:lnTo>
                    <a:pt x="1164336" y="360426"/>
                  </a:lnTo>
                  <a:lnTo>
                    <a:pt x="1100328" y="403098"/>
                  </a:lnTo>
                  <a:lnTo>
                    <a:pt x="1037844" y="448056"/>
                  </a:lnTo>
                  <a:lnTo>
                    <a:pt x="975360" y="494538"/>
                  </a:lnTo>
                  <a:lnTo>
                    <a:pt x="914400" y="542544"/>
                  </a:lnTo>
                  <a:lnTo>
                    <a:pt x="854202" y="591312"/>
                  </a:lnTo>
                  <a:lnTo>
                    <a:pt x="794765" y="640842"/>
                  </a:lnTo>
                  <a:lnTo>
                    <a:pt x="736854" y="691134"/>
                  </a:lnTo>
                  <a:lnTo>
                    <a:pt x="680466" y="741426"/>
                  </a:lnTo>
                  <a:lnTo>
                    <a:pt x="624840" y="792480"/>
                  </a:lnTo>
                  <a:lnTo>
                    <a:pt x="571500" y="842010"/>
                  </a:lnTo>
                  <a:lnTo>
                    <a:pt x="467868" y="941070"/>
                  </a:lnTo>
                  <a:lnTo>
                    <a:pt x="418338" y="989838"/>
                  </a:lnTo>
                  <a:lnTo>
                    <a:pt x="370332" y="1036320"/>
                  </a:lnTo>
                  <a:lnTo>
                    <a:pt x="280416" y="1126236"/>
                  </a:lnTo>
                  <a:lnTo>
                    <a:pt x="159258" y="1245108"/>
                  </a:lnTo>
                  <a:lnTo>
                    <a:pt x="122682" y="1279398"/>
                  </a:lnTo>
                  <a:lnTo>
                    <a:pt x="105155" y="1296162"/>
                  </a:lnTo>
                  <a:lnTo>
                    <a:pt x="72390" y="1325880"/>
                  </a:lnTo>
                  <a:lnTo>
                    <a:pt x="56388" y="1339596"/>
                  </a:lnTo>
                  <a:lnTo>
                    <a:pt x="41910" y="1353312"/>
                  </a:lnTo>
                  <a:lnTo>
                    <a:pt x="27432" y="1364742"/>
                  </a:lnTo>
                  <a:lnTo>
                    <a:pt x="13716" y="1376172"/>
                  </a:lnTo>
                  <a:lnTo>
                    <a:pt x="0" y="1386840"/>
                  </a:lnTo>
                  <a:lnTo>
                    <a:pt x="23622" y="1416558"/>
                  </a:lnTo>
                  <a:lnTo>
                    <a:pt x="36576" y="1406652"/>
                  </a:lnTo>
                  <a:lnTo>
                    <a:pt x="51053" y="1394460"/>
                  </a:lnTo>
                  <a:lnTo>
                    <a:pt x="66294" y="1382268"/>
                  </a:lnTo>
                  <a:lnTo>
                    <a:pt x="81534" y="1368552"/>
                  </a:lnTo>
                  <a:lnTo>
                    <a:pt x="97536" y="1354836"/>
                  </a:lnTo>
                  <a:lnTo>
                    <a:pt x="131064" y="1324356"/>
                  </a:lnTo>
                  <a:lnTo>
                    <a:pt x="224028" y="1235202"/>
                  </a:lnTo>
                  <a:lnTo>
                    <a:pt x="264414" y="1194816"/>
                  </a:lnTo>
                  <a:lnTo>
                    <a:pt x="307086" y="1152906"/>
                  </a:lnTo>
                  <a:lnTo>
                    <a:pt x="351282" y="1108710"/>
                  </a:lnTo>
                  <a:lnTo>
                    <a:pt x="445008" y="1016508"/>
                  </a:lnTo>
                  <a:lnTo>
                    <a:pt x="544830" y="919734"/>
                  </a:lnTo>
                  <a:lnTo>
                    <a:pt x="597408" y="870204"/>
                  </a:lnTo>
                  <a:lnTo>
                    <a:pt x="651510" y="819912"/>
                  </a:lnTo>
                  <a:lnTo>
                    <a:pt x="706374" y="769620"/>
                  </a:lnTo>
                  <a:lnTo>
                    <a:pt x="762762" y="719328"/>
                  </a:lnTo>
                  <a:lnTo>
                    <a:pt x="819912" y="669798"/>
                  </a:lnTo>
                  <a:lnTo>
                    <a:pt x="878586" y="621030"/>
                  </a:lnTo>
                  <a:lnTo>
                    <a:pt x="938022" y="572262"/>
                  </a:lnTo>
                  <a:lnTo>
                    <a:pt x="998982" y="525018"/>
                  </a:lnTo>
                  <a:lnTo>
                    <a:pt x="1060704" y="478536"/>
                  </a:lnTo>
                  <a:lnTo>
                    <a:pt x="1122426" y="434340"/>
                  </a:lnTo>
                  <a:lnTo>
                    <a:pt x="1185672" y="391668"/>
                  </a:lnTo>
                  <a:lnTo>
                    <a:pt x="1249680" y="351282"/>
                  </a:lnTo>
                  <a:lnTo>
                    <a:pt x="1313688" y="312420"/>
                  </a:lnTo>
                  <a:lnTo>
                    <a:pt x="1378458" y="276606"/>
                  </a:lnTo>
                  <a:lnTo>
                    <a:pt x="1443990" y="243840"/>
                  </a:lnTo>
                  <a:lnTo>
                    <a:pt x="1509522" y="213360"/>
                  </a:lnTo>
                  <a:lnTo>
                    <a:pt x="1575054" y="186690"/>
                  </a:lnTo>
                  <a:lnTo>
                    <a:pt x="1641348" y="163068"/>
                  </a:lnTo>
                  <a:lnTo>
                    <a:pt x="1707642" y="143256"/>
                  </a:lnTo>
                  <a:lnTo>
                    <a:pt x="1776222" y="126492"/>
                  </a:lnTo>
                  <a:lnTo>
                    <a:pt x="1885188" y="103632"/>
                  </a:lnTo>
                  <a:lnTo>
                    <a:pt x="2000250" y="84582"/>
                  </a:lnTo>
                  <a:lnTo>
                    <a:pt x="2081022" y="73914"/>
                  </a:lnTo>
                  <a:lnTo>
                    <a:pt x="2164080" y="64770"/>
                  </a:lnTo>
                  <a:lnTo>
                    <a:pt x="2248662" y="56388"/>
                  </a:lnTo>
                  <a:lnTo>
                    <a:pt x="2335530" y="50292"/>
                  </a:lnTo>
                  <a:lnTo>
                    <a:pt x="2423922" y="44958"/>
                  </a:lnTo>
                  <a:lnTo>
                    <a:pt x="2513838" y="41148"/>
                  </a:lnTo>
                  <a:lnTo>
                    <a:pt x="2604516" y="38862"/>
                  </a:lnTo>
                  <a:lnTo>
                    <a:pt x="2695956" y="38100"/>
                  </a:lnTo>
                  <a:lnTo>
                    <a:pt x="2788920" y="38862"/>
                  </a:lnTo>
                  <a:lnTo>
                    <a:pt x="2881122" y="40386"/>
                  </a:lnTo>
                  <a:lnTo>
                    <a:pt x="2974086" y="43434"/>
                  </a:lnTo>
                  <a:lnTo>
                    <a:pt x="3066288" y="48006"/>
                  </a:lnTo>
                  <a:lnTo>
                    <a:pt x="3158490" y="53340"/>
                  </a:lnTo>
                  <a:lnTo>
                    <a:pt x="3249168" y="60198"/>
                  </a:lnTo>
                  <a:lnTo>
                    <a:pt x="3339846" y="67818"/>
                  </a:lnTo>
                  <a:lnTo>
                    <a:pt x="3429000" y="76962"/>
                  </a:lnTo>
                  <a:lnTo>
                    <a:pt x="3516629" y="87630"/>
                  </a:lnTo>
                  <a:lnTo>
                    <a:pt x="3602736" y="99060"/>
                  </a:lnTo>
                  <a:lnTo>
                    <a:pt x="3686555" y="111252"/>
                  </a:lnTo>
                  <a:lnTo>
                    <a:pt x="3768852" y="124968"/>
                  </a:lnTo>
                  <a:lnTo>
                    <a:pt x="3848100" y="139446"/>
                  </a:lnTo>
                  <a:lnTo>
                    <a:pt x="3924300" y="155448"/>
                  </a:lnTo>
                  <a:lnTo>
                    <a:pt x="3998214" y="172212"/>
                  </a:lnTo>
                  <a:lnTo>
                    <a:pt x="4068317" y="189738"/>
                  </a:lnTo>
                  <a:lnTo>
                    <a:pt x="4134612" y="208788"/>
                  </a:lnTo>
                  <a:lnTo>
                    <a:pt x="4166616" y="217932"/>
                  </a:lnTo>
                  <a:lnTo>
                    <a:pt x="4256532" y="248412"/>
                  </a:lnTo>
                  <a:lnTo>
                    <a:pt x="4311396" y="269748"/>
                  </a:lnTo>
                  <a:lnTo>
                    <a:pt x="4362450" y="293370"/>
                  </a:lnTo>
                  <a:lnTo>
                    <a:pt x="4409694" y="319278"/>
                  </a:lnTo>
                  <a:lnTo>
                    <a:pt x="4454652" y="348234"/>
                  </a:lnTo>
                  <a:lnTo>
                    <a:pt x="4497324" y="379476"/>
                  </a:lnTo>
                  <a:lnTo>
                    <a:pt x="4536948" y="413004"/>
                  </a:lnTo>
                  <a:lnTo>
                    <a:pt x="4574286" y="448818"/>
                  </a:lnTo>
                  <a:lnTo>
                    <a:pt x="4610100" y="486918"/>
                  </a:lnTo>
                  <a:lnTo>
                    <a:pt x="4642866" y="526542"/>
                  </a:lnTo>
                  <a:lnTo>
                    <a:pt x="4674108" y="567690"/>
                  </a:lnTo>
                  <a:lnTo>
                    <a:pt x="4703826" y="611124"/>
                  </a:lnTo>
                  <a:lnTo>
                    <a:pt x="4731258" y="655320"/>
                  </a:lnTo>
                  <a:lnTo>
                    <a:pt x="4757166" y="700278"/>
                  </a:lnTo>
                  <a:lnTo>
                    <a:pt x="4781550" y="746760"/>
                  </a:lnTo>
                  <a:lnTo>
                    <a:pt x="4804410" y="794004"/>
                  </a:lnTo>
                  <a:lnTo>
                    <a:pt x="4825746" y="841248"/>
                  </a:lnTo>
                  <a:lnTo>
                    <a:pt x="4846320" y="889254"/>
                  </a:lnTo>
                  <a:lnTo>
                    <a:pt x="4865370" y="937260"/>
                  </a:lnTo>
                  <a:lnTo>
                    <a:pt x="4882896" y="985266"/>
                  </a:lnTo>
                  <a:lnTo>
                    <a:pt x="4900422" y="1032510"/>
                  </a:lnTo>
                  <a:lnTo>
                    <a:pt x="4916424" y="1079754"/>
                  </a:lnTo>
                  <a:lnTo>
                    <a:pt x="4931664" y="1126998"/>
                  </a:lnTo>
                  <a:lnTo>
                    <a:pt x="4946904" y="1172718"/>
                  </a:lnTo>
                  <a:lnTo>
                    <a:pt x="4961382" y="1217676"/>
                  </a:lnTo>
                  <a:lnTo>
                    <a:pt x="5003292" y="1344168"/>
                  </a:lnTo>
                  <a:lnTo>
                    <a:pt x="5017008" y="1383030"/>
                  </a:lnTo>
                  <a:lnTo>
                    <a:pt x="5030724" y="1419606"/>
                  </a:lnTo>
                  <a:lnTo>
                    <a:pt x="5058918" y="1486662"/>
                  </a:lnTo>
                  <a:lnTo>
                    <a:pt x="5089398" y="1544574"/>
                  </a:lnTo>
                  <a:lnTo>
                    <a:pt x="5122926" y="1525524"/>
                  </a:lnTo>
                  <a:close/>
                </a:path>
              </a:pathLst>
            </a:custGeom>
            <a:solidFill>
              <a:srgbClr val="FFFF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4" name="Google Shape;1184;p53"/>
            <p:cNvSpPr/>
            <p:nvPr/>
          </p:nvSpPr>
          <p:spPr>
            <a:xfrm>
              <a:off x="2403348" y="2149601"/>
              <a:ext cx="5140960" cy="1900555"/>
            </a:xfrm>
            <a:custGeom>
              <a:rect b="b" l="l" r="r" t="t"/>
              <a:pathLst>
                <a:path extrusionOk="0" h="1900554" w="5140959">
                  <a:moveTo>
                    <a:pt x="5126736" y="1872234"/>
                  </a:moveTo>
                  <a:lnTo>
                    <a:pt x="5098542" y="1871472"/>
                  </a:lnTo>
                  <a:lnTo>
                    <a:pt x="5097780" y="1899666"/>
                  </a:lnTo>
                  <a:lnTo>
                    <a:pt x="5112258" y="1900057"/>
                  </a:lnTo>
                  <a:lnTo>
                    <a:pt x="5112258" y="1888236"/>
                  </a:lnTo>
                  <a:lnTo>
                    <a:pt x="5126375" y="1885565"/>
                  </a:lnTo>
                  <a:lnTo>
                    <a:pt x="5126736" y="1872234"/>
                  </a:lnTo>
                  <a:close/>
                </a:path>
                <a:path extrusionOk="0" h="1900554" w="5140959">
                  <a:moveTo>
                    <a:pt x="5126375" y="1885565"/>
                  </a:moveTo>
                  <a:lnTo>
                    <a:pt x="5112258" y="1888236"/>
                  </a:lnTo>
                  <a:lnTo>
                    <a:pt x="5112258" y="1888998"/>
                  </a:lnTo>
                  <a:lnTo>
                    <a:pt x="5126355" y="1886331"/>
                  </a:lnTo>
                  <a:lnTo>
                    <a:pt x="5126375" y="1885565"/>
                  </a:lnTo>
                  <a:close/>
                </a:path>
                <a:path extrusionOk="0" h="1900554" w="5140959">
                  <a:moveTo>
                    <a:pt x="5126355" y="1886331"/>
                  </a:moveTo>
                  <a:lnTo>
                    <a:pt x="5112258" y="1888998"/>
                  </a:lnTo>
                  <a:lnTo>
                    <a:pt x="5112258" y="1900057"/>
                  </a:lnTo>
                  <a:lnTo>
                    <a:pt x="5125974" y="1900428"/>
                  </a:lnTo>
                  <a:lnTo>
                    <a:pt x="5126355" y="1886331"/>
                  </a:lnTo>
                  <a:close/>
                </a:path>
                <a:path extrusionOk="0" h="1900554" w="5140959">
                  <a:moveTo>
                    <a:pt x="5140452" y="1883664"/>
                  </a:moveTo>
                  <a:lnTo>
                    <a:pt x="5140452" y="1882902"/>
                  </a:lnTo>
                  <a:lnTo>
                    <a:pt x="5126375" y="1885565"/>
                  </a:lnTo>
                  <a:lnTo>
                    <a:pt x="5126355" y="1886331"/>
                  </a:lnTo>
                  <a:lnTo>
                    <a:pt x="5140452" y="1883664"/>
                  </a:lnTo>
                  <a:close/>
                </a:path>
                <a:path extrusionOk="0" h="1900554" w="5140959">
                  <a:moveTo>
                    <a:pt x="5069586" y="1869948"/>
                  </a:moveTo>
                  <a:lnTo>
                    <a:pt x="5041392" y="1869186"/>
                  </a:lnTo>
                  <a:lnTo>
                    <a:pt x="5040630" y="1898142"/>
                  </a:lnTo>
                  <a:lnTo>
                    <a:pt x="5068824" y="1898904"/>
                  </a:lnTo>
                  <a:lnTo>
                    <a:pt x="5069586" y="1869948"/>
                  </a:lnTo>
                  <a:close/>
                </a:path>
                <a:path extrusionOk="0" h="1900554" w="5140959">
                  <a:moveTo>
                    <a:pt x="5012436" y="1868424"/>
                  </a:moveTo>
                  <a:lnTo>
                    <a:pt x="4984242" y="1867662"/>
                  </a:lnTo>
                  <a:lnTo>
                    <a:pt x="4983480" y="1896618"/>
                  </a:lnTo>
                  <a:lnTo>
                    <a:pt x="5011674" y="1897380"/>
                  </a:lnTo>
                  <a:lnTo>
                    <a:pt x="5012436" y="1868424"/>
                  </a:lnTo>
                  <a:close/>
                </a:path>
                <a:path extrusionOk="0" h="1900554" w="5140959">
                  <a:moveTo>
                    <a:pt x="4955286" y="1866900"/>
                  </a:moveTo>
                  <a:lnTo>
                    <a:pt x="4927092" y="1866138"/>
                  </a:lnTo>
                  <a:lnTo>
                    <a:pt x="4926330" y="1895094"/>
                  </a:lnTo>
                  <a:lnTo>
                    <a:pt x="4954524" y="1895856"/>
                  </a:lnTo>
                  <a:lnTo>
                    <a:pt x="4955286" y="1866900"/>
                  </a:lnTo>
                  <a:close/>
                </a:path>
                <a:path extrusionOk="0" h="1900554" w="5140959">
                  <a:moveTo>
                    <a:pt x="4898136" y="1865376"/>
                  </a:moveTo>
                  <a:lnTo>
                    <a:pt x="4869942" y="1864614"/>
                  </a:lnTo>
                  <a:lnTo>
                    <a:pt x="4869180" y="1893570"/>
                  </a:lnTo>
                  <a:lnTo>
                    <a:pt x="4897374" y="1894332"/>
                  </a:lnTo>
                  <a:lnTo>
                    <a:pt x="4898136" y="1865376"/>
                  </a:lnTo>
                  <a:close/>
                </a:path>
                <a:path extrusionOk="0" h="1900554" w="5140959">
                  <a:moveTo>
                    <a:pt x="4840986" y="1863852"/>
                  </a:moveTo>
                  <a:lnTo>
                    <a:pt x="4812792" y="1863090"/>
                  </a:lnTo>
                  <a:lnTo>
                    <a:pt x="4812030" y="1892046"/>
                  </a:lnTo>
                  <a:lnTo>
                    <a:pt x="4840224" y="1892808"/>
                  </a:lnTo>
                  <a:lnTo>
                    <a:pt x="4840986" y="1863852"/>
                  </a:lnTo>
                  <a:close/>
                </a:path>
                <a:path extrusionOk="0" h="1900554" w="5140959">
                  <a:moveTo>
                    <a:pt x="4783836" y="1862328"/>
                  </a:moveTo>
                  <a:lnTo>
                    <a:pt x="4755642" y="1861566"/>
                  </a:lnTo>
                  <a:lnTo>
                    <a:pt x="4754880" y="1889760"/>
                  </a:lnTo>
                  <a:lnTo>
                    <a:pt x="4783074" y="1890522"/>
                  </a:lnTo>
                  <a:lnTo>
                    <a:pt x="4783836" y="1862328"/>
                  </a:lnTo>
                  <a:close/>
                </a:path>
                <a:path extrusionOk="0" h="1900554" w="5140959">
                  <a:moveTo>
                    <a:pt x="4726686" y="1860804"/>
                  </a:moveTo>
                  <a:lnTo>
                    <a:pt x="4698492" y="1860042"/>
                  </a:lnTo>
                  <a:lnTo>
                    <a:pt x="4697730" y="1888236"/>
                  </a:lnTo>
                  <a:lnTo>
                    <a:pt x="4725924" y="1888998"/>
                  </a:lnTo>
                  <a:lnTo>
                    <a:pt x="4726686" y="1860804"/>
                  </a:lnTo>
                  <a:close/>
                </a:path>
                <a:path extrusionOk="0" h="1900554" w="5140959">
                  <a:moveTo>
                    <a:pt x="4669536" y="1859280"/>
                  </a:moveTo>
                  <a:lnTo>
                    <a:pt x="4641342" y="1858518"/>
                  </a:lnTo>
                  <a:lnTo>
                    <a:pt x="4640580" y="1886712"/>
                  </a:lnTo>
                  <a:lnTo>
                    <a:pt x="4668774" y="1887474"/>
                  </a:lnTo>
                  <a:lnTo>
                    <a:pt x="4669536" y="1859280"/>
                  </a:lnTo>
                  <a:close/>
                </a:path>
                <a:path extrusionOk="0" h="1900554" w="5140959">
                  <a:moveTo>
                    <a:pt x="4613148" y="1857756"/>
                  </a:moveTo>
                  <a:lnTo>
                    <a:pt x="4584192" y="1856994"/>
                  </a:lnTo>
                  <a:lnTo>
                    <a:pt x="4583430" y="1885188"/>
                  </a:lnTo>
                  <a:lnTo>
                    <a:pt x="4611624" y="1885950"/>
                  </a:lnTo>
                  <a:lnTo>
                    <a:pt x="4613148" y="1857756"/>
                  </a:lnTo>
                  <a:close/>
                </a:path>
                <a:path extrusionOk="0" h="1900554" w="5140959">
                  <a:moveTo>
                    <a:pt x="4555998" y="1856232"/>
                  </a:moveTo>
                  <a:lnTo>
                    <a:pt x="4527042" y="1855470"/>
                  </a:lnTo>
                  <a:lnTo>
                    <a:pt x="4526280" y="1883664"/>
                  </a:lnTo>
                  <a:lnTo>
                    <a:pt x="4554474" y="1884426"/>
                  </a:lnTo>
                  <a:lnTo>
                    <a:pt x="4555998" y="1856232"/>
                  </a:lnTo>
                  <a:close/>
                </a:path>
                <a:path extrusionOk="0" h="1900554" w="5140959">
                  <a:moveTo>
                    <a:pt x="4498848" y="1854708"/>
                  </a:moveTo>
                  <a:lnTo>
                    <a:pt x="4469892" y="1853184"/>
                  </a:lnTo>
                  <a:lnTo>
                    <a:pt x="4469130" y="1882140"/>
                  </a:lnTo>
                  <a:lnTo>
                    <a:pt x="4498086" y="1882902"/>
                  </a:lnTo>
                  <a:lnTo>
                    <a:pt x="4498848" y="1854708"/>
                  </a:lnTo>
                  <a:close/>
                </a:path>
                <a:path extrusionOk="0" h="1900554" w="5140959">
                  <a:moveTo>
                    <a:pt x="4441698" y="1852422"/>
                  </a:moveTo>
                  <a:lnTo>
                    <a:pt x="4412742" y="1851660"/>
                  </a:lnTo>
                  <a:lnTo>
                    <a:pt x="4411980" y="1880616"/>
                  </a:lnTo>
                  <a:lnTo>
                    <a:pt x="4440936" y="1881378"/>
                  </a:lnTo>
                  <a:lnTo>
                    <a:pt x="4441698" y="1852422"/>
                  </a:lnTo>
                  <a:close/>
                </a:path>
                <a:path extrusionOk="0" h="1900554" w="5140959">
                  <a:moveTo>
                    <a:pt x="4384548" y="1850898"/>
                  </a:moveTo>
                  <a:lnTo>
                    <a:pt x="4355592" y="1850136"/>
                  </a:lnTo>
                  <a:lnTo>
                    <a:pt x="4354830" y="1879092"/>
                  </a:lnTo>
                  <a:lnTo>
                    <a:pt x="4383786" y="1879854"/>
                  </a:lnTo>
                  <a:lnTo>
                    <a:pt x="4384548" y="1850898"/>
                  </a:lnTo>
                  <a:close/>
                </a:path>
                <a:path extrusionOk="0" h="1900554" w="5140959">
                  <a:moveTo>
                    <a:pt x="4327398" y="1849374"/>
                  </a:moveTo>
                  <a:lnTo>
                    <a:pt x="4298442" y="1848612"/>
                  </a:lnTo>
                  <a:lnTo>
                    <a:pt x="4297680" y="1877568"/>
                  </a:lnTo>
                  <a:lnTo>
                    <a:pt x="4326636" y="1878330"/>
                  </a:lnTo>
                  <a:lnTo>
                    <a:pt x="4327398" y="1849374"/>
                  </a:lnTo>
                  <a:close/>
                </a:path>
                <a:path extrusionOk="0" h="1900554" w="5140959">
                  <a:moveTo>
                    <a:pt x="4270248" y="1847850"/>
                  </a:moveTo>
                  <a:lnTo>
                    <a:pt x="4241292" y="1847088"/>
                  </a:lnTo>
                  <a:lnTo>
                    <a:pt x="4240530" y="1876044"/>
                  </a:lnTo>
                  <a:lnTo>
                    <a:pt x="4269486" y="1876806"/>
                  </a:lnTo>
                  <a:lnTo>
                    <a:pt x="4270248" y="1847850"/>
                  </a:lnTo>
                  <a:close/>
                </a:path>
                <a:path extrusionOk="0" h="1900554" w="5140959">
                  <a:moveTo>
                    <a:pt x="4213098" y="1846326"/>
                  </a:moveTo>
                  <a:lnTo>
                    <a:pt x="4184142" y="1845564"/>
                  </a:lnTo>
                  <a:lnTo>
                    <a:pt x="4183379" y="1873758"/>
                  </a:lnTo>
                  <a:lnTo>
                    <a:pt x="4212336" y="1875282"/>
                  </a:lnTo>
                  <a:lnTo>
                    <a:pt x="4213098" y="1846326"/>
                  </a:lnTo>
                  <a:close/>
                </a:path>
                <a:path extrusionOk="0" h="1900554" w="5140959">
                  <a:moveTo>
                    <a:pt x="4155948" y="1844802"/>
                  </a:moveTo>
                  <a:lnTo>
                    <a:pt x="4126992" y="1844040"/>
                  </a:lnTo>
                  <a:lnTo>
                    <a:pt x="4126229" y="1872234"/>
                  </a:lnTo>
                  <a:lnTo>
                    <a:pt x="4155186" y="1872996"/>
                  </a:lnTo>
                  <a:lnTo>
                    <a:pt x="4155948" y="1844802"/>
                  </a:lnTo>
                  <a:close/>
                </a:path>
                <a:path extrusionOk="0" h="1900554" w="5140959">
                  <a:moveTo>
                    <a:pt x="4098798" y="1843278"/>
                  </a:moveTo>
                  <a:lnTo>
                    <a:pt x="4069842" y="1842516"/>
                  </a:lnTo>
                  <a:lnTo>
                    <a:pt x="4069079" y="1870710"/>
                  </a:lnTo>
                  <a:lnTo>
                    <a:pt x="4098036" y="1871472"/>
                  </a:lnTo>
                  <a:lnTo>
                    <a:pt x="4098798" y="1843278"/>
                  </a:lnTo>
                  <a:close/>
                </a:path>
                <a:path extrusionOk="0" h="1900554" w="5140959">
                  <a:moveTo>
                    <a:pt x="4041648" y="1841754"/>
                  </a:moveTo>
                  <a:lnTo>
                    <a:pt x="4012692" y="1840992"/>
                  </a:lnTo>
                  <a:lnTo>
                    <a:pt x="4011929" y="1869186"/>
                  </a:lnTo>
                  <a:lnTo>
                    <a:pt x="4040886" y="1869948"/>
                  </a:lnTo>
                  <a:lnTo>
                    <a:pt x="4041648" y="1841754"/>
                  </a:lnTo>
                  <a:close/>
                </a:path>
                <a:path extrusionOk="0" h="1900554" w="5140959">
                  <a:moveTo>
                    <a:pt x="3984498" y="1840230"/>
                  </a:moveTo>
                  <a:lnTo>
                    <a:pt x="3955542" y="1839468"/>
                  </a:lnTo>
                  <a:lnTo>
                    <a:pt x="3954779" y="1867662"/>
                  </a:lnTo>
                  <a:lnTo>
                    <a:pt x="3983736" y="1868424"/>
                  </a:lnTo>
                  <a:lnTo>
                    <a:pt x="3984498" y="1840230"/>
                  </a:lnTo>
                  <a:close/>
                </a:path>
                <a:path extrusionOk="0" h="1900554" w="5140959">
                  <a:moveTo>
                    <a:pt x="3927348" y="1838706"/>
                  </a:moveTo>
                  <a:lnTo>
                    <a:pt x="3898392" y="1837944"/>
                  </a:lnTo>
                  <a:lnTo>
                    <a:pt x="3897629" y="1866138"/>
                  </a:lnTo>
                  <a:lnTo>
                    <a:pt x="3926586" y="1866900"/>
                  </a:lnTo>
                  <a:lnTo>
                    <a:pt x="3927348" y="1838706"/>
                  </a:lnTo>
                  <a:close/>
                </a:path>
                <a:path extrusionOk="0" h="1900554" w="5140959">
                  <a:moveTo>
                    <a:pt x="3870198" y="1836420"/>
                  </a:moveTo>
                  <a:lnTo>
                    <a:pt x="3841242" y="1835658"/>
                  </a:lnTo>
                  <a:lnTo>
                    <a:pt x="3840479" y="1864614"/>
                  </a:lnTo>
                  <a:lnTo>
                    <a:pt x="3869436" y="1865376"/>
                  </a:lnTo>
                  <a:lnTo>
                    <a:pt x="3870198" y="1836420"/>
                  </a:lnTo>
                  <a:close/>
                </a:path>
                <a:path extrusionOk="0" h="1900554" w="5140959">
                  <a:moveTo>
                    <a:pt x="3813048" y="1834896"/>
                  </a:moveTo>
                  <a:lnTo>
                    <a:pt x="3784092" y="1834134"/>
                  </a:lnTo>
                  <a:lnTo>
                    <a:pt x="3783329" y="1863090"/>
                  </a:lnTo>
                  <a:lnTo>
                    <a:pt x="3812286" y="1863852"/>
                  </a:lnTo>
                  <a:lnTo>
                    <a:pt x="3813048" y="1834896"/>
                  </a:lnTo>
                  <a:close/>
                </a:path>
                <a:path extrusionOk="0" h="1900554" w="5140959">
                  <a:moveTo>
                    <a:pt x="3755898" y="1833372"/>
                  </a:moveTo>
                  <a:lnTo>
                    <a:pt x="3726942" y="1832610"/>
                  </a:lnTo>
                  <a:lnTo>
                    <a:pt x="3726179" y="1861566"/>
                  </a:lnTo>
                  <a:lnTo>
                    <a:pt x="3755136" y="1862328"/>
                  </a:lnTo>
                  <a:lnTo>
                    <a:pt x="3755898" y="1833372"/>
                  </a:lnTo>
                  <a:close/>
                </a:path>
                <a:path extrusionOk="0" h="1900554" w="5140959">
                  <a:moveTo>
                    <a:pt x="3698748" y="1831848"/>
                  </a:moveTo>
                  <a:lnTo>
                    <a:pt x="3669792" y="1831086"/>
                  </a:lnTo>
                  <a:lnTo>
                    <a:pt x="3669029" y="1860042"/>
                  </a:lnTo>
                  <a:lnTo>
                    <a:pt x="3697986" y="1860804"/>
                  </a:lnTo>
                  <a:lnTo>
                    <a:pt x="3698748" y="1831848"/>
                  </a:lnTo>
                  <a:close/>
                </a:path>
                <a:path extrusionOk="0" h="1900554" w="5140959">
                  <a:moveTo>
                    <a:pt x="3641598" y="1830324"/>
                  </a:moveTo>
                  <a:lnTo>
                    <a:pt x="3613404" y="1829562"/>
                  </a:lnTo>
                  <a:lnTo>
                    <a:pt x="3611879" y="1858518"/>
                  </a:lnTo>
                  <a:lnTo>
                    <a:pt x="3640836" y="1859280"/>
                  </a:lnTo>
                  <a:lnTo>
                    <a:pt x="3641598" y="1830324"/>
                  </a:lnTo>
                  <a:close/>
                </a:path>
                <a:path extrusionOk="0" h="1900554" w="5140959">
                  <a:moveTo>
                    <a:pt x="3584448" y="1828800"/>
                  </a:moveTo>
                  <a:lnTo>
                    <a:pt x="3556254" y="1828038"/>
                  </a:lnTo>
                  <a:lnTo>
                    <a:pt x="3554729" y="1856232"/>
                  </a:lnTo>
                  <a:lnTo>
                    <a:pt x="3583686" y="1856994"/>
                  </a:lnTo>
                  <a:lnTo>
                    <a:pt x="3584448" y="1828800"/>
                  </a:lnTo>
                  <a:close/>
                </a:path>
                <a:path extrusionOk="0" h="1900554" w="5140959">
                  <a:moveTo>
                    <a:pt x="3527298" y="1827276"/>
                  </a:moveTo>
                  <a:lnTo>
                    <a:pt x="3499104" y="1826514"/>
                  </a:lnTo>
                  <a:lnTo>
                    <a:pt x="3498342" y="1854708"/>
                  </a:lnTo>
                  <a:lnTo>
                    <a:pt x="3526536" y="1855470"/>
                  </a:lnTo>
                  <a:lnTo>
                    <a:pt x="3527298" y="1827276"/>
                  </a:lnTo>
                  <a:close/>
                </a:path>
                <a:path extrusionOk="0" h="1900554" w="5140959">
                  <a:moveTo>
                    <a:pt x="3470148" y="1825752"/>
                  </a:moveTo>
                  <a:lnTo>
                    <a:pt x="3441954" y="1824990"/>
                  </a:lnTo>
                  <a:lnTo>
                    <a:pt x="3441192" y="1853184"/>
                  </a:lnTo>
                  <a:lnTo>
                    <a:pt x="3469386" y="1853946"/>
                  </a:lnTo>
                  <a:lnTo>
                    <a:pt x="3470148" y="1825752"/>
                  </a:lnTo>
                  <a:close/>
                </a:path>
                <a:path extrusionOk="0" h="1900554" w="5140959">
                  <a:moveTo>
                    <a:pt x="3412998" y="1824228"/>
                  </a:moveTo>
                  <a:lnTo>
                    <a:pt x="3384804" y="1823466"/>
                  </a:lnTo>
                  <a:lnTo>
                    <a:pt x="3384042" y="1851660"/>
                  </a:lnTo>
                  <a:lnTo>
                    <a:pt x="3412236" y="1852422"/>
                  </a:lnTo>
                  <a:lnTo>
                    <a:pt x="3412998" y="1824228"/>
                  </a:lnTo>
                  <a:close/>
                </a:path>
                <a:path extrusionOk="0" h="1900554" w="5140959">
                  <a:moveTo>
                    <a:pt x="3355848" y="1822704"/>
                  </a:moveTo>
                  <a:lnTo>
                    <a:pt x="3327654" y="1821942"/>
                  </a:lnTo>
                  <a:lnTo>
                    <a:pt x="3326892" y="1850136"/>
                  </a:lnTo>
                  <a:lnTo>
                    <a:pt x="3355086" y="1850898"/>
                  </a:lnTo>
                  <a:lnTo>
                    <a:pt x="3355848" y="1822704"/>
                  </a:lnTo>
                  <a:close/>
                </a:path>
                <a:path extrusionOk="0" h="1900554" w="5140959">
                  <a:moveTo>
                    <a:pt x="3298698" y="1821180"/>
                  </a:moveTo>
                  <a:lnTo>
                    <a:pt x="3270504" y="1819656"/>
                  </a:lnTo>
                  <a:lnTo>
                    <a:pt x="3269742" y="1848612"/>
                  </a:lnTo>
                  <a:lnTo>
                    <a:pt x="3297936" y="1849374"/>
                  </a:lnTo>
                  <a:lnTo>
                    <a:pt x="3298698" y="1821180"/>
                  </a:lnTo>
                  <a:close/>
                </a:path>
                <a:path extrusionOk="0" h="1900554" w="5140959">
                  <a:moveTo>
                    <a:pt x="3241548" y="1818894"/>
                  </a:moveTo>
                  <a:lnTo>
                    <a:pt x="3213354" y="1818132"/>
                  </a:lnTo>
                  <a:lnTo>
                    <a:pt x="3212592" y="1847088"/>
                  </a:lnTo>
                  <a:lnTo>
                    <a:pt x="3240786" y="1847850"/>
                  </a:lnTo>
                  <a:lnTo>
                    <a:pt x="3241548" y="1818894"/>
                  </a:lnTo>
                  <a:close/>
                </a:path>
                <a:path extrusionOk="0" h="1900554" w="5140959">
                  <a:moveTo>
                    <a:pt x="3184398" y="1817370"/>
                  </a:moveTo>
                  <a:lnTo>
                    <a:pt x="3156204" y="1816608"/>
                  </a:lnTo>
                  <a:lnTo>
                    <a:pt x="3155442" y="1845564"/>
                  </a:lnTo>
                  <a:lnTo>
                    <a:pt x="3183636" y="1846326"/>
                  </a:lnTo>
                  <a:lnTo>
                    <a:pt x="3184398" y="1817370"/>
                  </a:lnTo>
                  <a:close/>
                </a:path>
                <a:path extrusionOk="0" h="1900554" w="5140959">
                  <a:moveTo>
                    <a:pt x="3127248" y="1815846"/>
                  </a:moveTo>
                  <a:lnTo>
                    <a:pt x="3099054" y="1815084"/>
                  </a:lnTo>
                  <a:lnTo>
                    <a:pt x="3098292" y="1844040"/>
                  </a:lnTo>
                  <a:lnTo>
                    <a:pt x="3126486" y="1844802"/>
                  </a:lnTo>
                  <a:lnTo>
                    <a:pt x="3127248" y="1815846"/>
                  </a:lnTo>
                  <a:close/>
                </a:path>
                <a:path extrusionOk="0" h="1900554" w="5140959">
                  <a:moveTo>
                    <a:pt x="3070098" y="1814322"/>
                  </a:moveTo>
                  <a:lnTo>
                    <a:pt x="3041904" y="1813560"/>
                  </a:lnTo>
                  <a:lnTo>
                    <a:pt x="3041142" y="1842516"/>
                  </a:lnTo>
                  <a:lnTo>
                    <a:pt x="3069336" y="1843278"/>
                  </a:lnTo>
                  <a:lnTo>
                    <a:pt x="3070098" y="1814322"/>
                  </a:lnTo>
                  <a:close/>
                </a:path>
                <a:path extrusionOk="0" h="1900554" w="5140959">
                  <a:moveTo>
                    <a:pt x="3012948" y="1812798"/>
                  </a:moveTo>
                  <a:lnTo>
                    <a:pt x="2984754" y="1812036"/>
                  </a:lnTo>
                  <a:lnTo>
                    <a:pt x="2983992" y="1840230"/>
                  </a:lnTo>
                  <a:lnTo>
                    <a:pt x="3012186" y="1841754"/>
                  </a:lnTo>
                  <a:lnTo>
                    <a:pt x="3012948" y="1812798"/>
                  </a:lnTo>
                  <a:close/>
                </a:path>
                <a:path extrusionOk="0" h="1900554" w="5140959">
                  <a:moveTo>
                    <a:pt x="2955798" y="1811274"/>
                  </a:moveTo>
                  <a:lnTo>
                    <a:pt x="2927604" y="1810512"/>
                  </a:lnTo>
                  <a:lnTo>
                    <a:pt x="2926842" y="1838706"/>
                  </a:lnTo>
                  <a:lnTo>
                    <a:pt x="2955036" y="1839468"/>
                  </a:lnTo>
                  <a:lnTo>
                    <a:pt x="2955798" y="1811274"/>
                  </a:lnTo>
                  <a:close/>
                </a:path>
                <a:path extrusionOk="0" h="1900554" w="5140959">
                  <a:moveTo>
                    <a:pt x="2898648" y="1809750"/>
                  </a:moveTo>
                  <a:lnTo>
                    <a:pt x="2870454" y="1808988"/>
                  </a:lnTo>
                  <a:lnTo>
                    <a:pt x="2869692" y="1837182"/>
                  </a:lnTo>
                  <a:lnTo>
                    <a:pt x="2897886" y="1837944"/>
                  </a:lnTo>
                  <a:lnTo>
                    <a:pt x="2898648" y="1809750"/>
                  </a:lnTo>
                  <a:close/>
                </a:path>
                <a:path extrusionOk="0" h="1900554" w="5140959">
                  <a:moveTo>
                    <a:pt x="2841498" y="1808226"/>
                  </a:moveTo>
                  <a:lnTo>
                    <a:pt x="2813304" y="1807464"/>
                  </a:lnTo>
                  <a:lnTo>
                    <a:pt x="2812542" y="1835658"/>
                  </a:lnTo>
                  <a:lnTo>
                    <a:pt x="2840736" y="1836420"/>
                  </a:lnTo>
                  <a:lnTo>
                    <a:pt x="2841498" y="1808226"/>
                  </a:lnTo>
                  <a:close/>
                </a:path>
                <a:path extrusionOk="0" h="1900554" w="5140959">
                  <a:moveTo>
                    <a:pt x="2784348" y="1806702"/>
                  </a:moveTo>
                  <a:lnTo>
                    <a:pt x="2756154" y="1805940"/>
                  </a:lnTo>
                  <a:lnTo>
                    <a:pt x="2755392" y="1834134"/>
                  </a:lnTo>
                  <a:lnTo>
                    <a:pt x="2783586" y="1834896"/>
                  </a:lnTo>
                  <a:lnTo>
                    <a:pt x="2784348" y="1806702"/>
                  </a:lnTo>
                  <a:close/>
                </a:path>
                <a:path extrusionOk="0" h="1900554" w="5140959">
                  <a:moveTo>
                    <a:pt x="2727198" y="1805178"/>
                  </a:moveTo>
                  <a:lnTo>
                    <a:pt x="2699004" y="1804416"/>
                  </a:lnTo>
                  <a:lnTo>
                    <a:pt x="2698242" y="1832610"/>
                  </a:lnTo>
                  <a:lnTo>
                    <a:pt x="2726436" y="1833372"/>
                  </a:lnTo>
                  <a:lnTo>
                    <a:pt x="2727198" y="1805178"/>
                  </a:lnTo>
                  <a:close/>
                </a:path>
                <a:path extrusionOk="0" h="1900554" w="5140959">
                  <a:moveTo>
                    <a:pt x="2670048" y="1802892"/>
                  </a:moveTo>
                  <a:lnTo>
                    <a:pt x="2641854" y="1802130"/>
                  </a:lnTo>
                  <a:lnTo>
                    <a:pt x="2641092" y="1831086"/>
                  </a:lnTo>
                  <a:lnTo>
                    <a:pt x="2669286" y="1831848"/>
                  </a:lnTo>
                  <a:lnTo>
                    <a:pt x="2670048" y="1802892"/>
                  </a:lnTo>
                  <a:close/>
                </a:path>
                <a:path extrusionOk="0" h="1900554" w="5140959">
                  <a:moveTo>
                    <a:pt x="2613660" y="1801368"/>
                  </a:moveTo>
                  <a:lnTo>
                    <a:pt x="2584704" y="1800606"/>
                  </a:lnTo>
                  <a:lnTo>
                    <a:pt x="2583942" y="1829562"/>
                  </a:lnTo>
                  <a:lnTo>
                    <a:pt x="2612136" y="1830324"/>
                  </a:lnTo>
                  <a:lnTo>
                    <a:pt x="2613660" y="1801368"/>
                  </a:lnTo>
                  <a:close/>
                </a:path>
                <a:path extrusionOk="0" h="1900554" w="5140959">
                  <a:moveTo>
                    <a:pt x="2556510" y="1799844"/>
                  </a:moveTo>
                  <a:lnTo>
                    <a:pt x="2527554" y="1799082"/>
                  </a:lnTo>
                  <a:lnTo>
                    <a:pt x="2526792" y="1828038"/>
                  </a:lnTo>
                  <a:lnTo>
                    <a:pt x="2555748" y="1828800"/>
                  </a:lnTo>
                  <a:lnTo>
                    <a:pt x="2556510" y="1799844"/>
                  </a:lnTo>
                  <a:close/>
                </a:path>
                <a:path extrusionOk="0" h="1900554" w="5140959">
                  <a:moveTo>
                    <a:pt x="2499360" y="1798320"/>
                  </a:moveTo>
                  <a:lnTo>
                    <a:pt x="2470404" y="1797558"/>
                  </a:lnTo>
                  <a:lnTo>
                    <a:pt x="2469642" y="1826514"/>
                  </a:lnTo>
                  <a:lnTo>
                    <a:pt x="2498598" y="1827276"/>
                  </a:lnTo>
                  <a:lnTo>
                    <a:pt x="2499360" y="1798320"/>
                  </a:lnTo>
                  <a:close/>
                </a:path>
                <a:path extrusionOk="0" h="1900554" w="5140959">
                  <a:moveTo>
                    <a:pt x="2442210" y="1796796"/>
                  </a:moveTo>
                  <a:lnTo>
                    <a:pt x="2413254" y="1796034"/>
                  </a:lnTo>
                  <a:lnTo>
                    <a:pt x="2412492" y="1824990"/>
                  </a:lnTo>
                  <a:lnTo>
                    <a:pt x="2441448" y="1825752"/>
                  </a:lnTo>
                  <a:lnTo>
                    <a:pt x="2442210" y="1796796"/>
                  </a:lnTo>
                  <a:close/>
                </a:path>
                <a:path extrusionOk="0" h="1900554" w="5140959">
                  <a:moveTo>
                    <a:pt x="2385060" y="1795272"/>
                  </a:moveTo>
                  <a:lnTo>
                    <a:pt x="2356104" y="1794510"/>
                  </a:lnTo>
                  <a:lnTo>
                    <a:pt x="2355342" y="1822704"/>
                  </a:lnTo>
                  <a:lnTo>
                    <a:pt x="2384298" y="1823466"/>
                  </a:lnTo>
                  <a:lnTo>
                    <a:pt x="2385060" y="1795272"/>
                  </a:lnTo>
                  <a:close/>
                </a:path>
                <a:path extrusionOk="0" h="1900554" w="5140959">
                  <a:moveTo>
                    <a:pt x="2327910" y="1793748"/>
                  </a:moveTo>
                  <a:lnTo>
                    <a:pt x="2298954" y="1792986"/>
                  </a:lnTo>
                  <a:lnTo>
                    <a:pt x="2298192" y="1821180"/>
                  </a:lnTo>
                  <a:lnTo>
                    <a:pt x="2327148" y="1821942"/>
                  </a:lnTo>
                  <a:lnTo>
                    <a:pt x="2327910" y="1793748"/>
                  </a:lnTo>
                  <a:close/>
                </a:path>
                <a:path extrusionOk="0" h="1900554" w="5140959">
                  <a:moveTo>
                    <a:pt x="2270760" y="1792224"/>
                  </a:moveTo>
                  <a:lnTo>
                    <a:pt x="2241804" y="1791462"/>
                  </a:lnTo>
                  <a:lnTo>
                    <a:pt x="2241042" y="1819656"/>
                  </a:lnTo>
                  <a:lnTo>
                    <a:pt x="2269998" y="1820418"/>
                  </a:lnTo>
                  <a:lnTo>
                    <a:pt x="2270760" y="1792224"/>
                  </a:lnTo>
                  <a:close/>
                </a:path>
                <a:path extrusionOk="0" h="1900554" w="5140959">
                  <a:moveTo>
                    <a:pt x="2213610" y="1790700"/>
                  </a:moveTo>
                  <a:lnTo>
                    <a:pt x="2184654" y="1789938"/>
                  </a:lnTo>
                  <a:lnTo>
                    <a:pt x="2183892" y="1818132"/>
                  </a:lnTo>
                  <a:lnTo>
                    <a:pt x="2212848" y="1818894"/>
                  </a:lnTo>
                  <a:lnTo>
                    <a:pt x="2213610" y="1790700"/>
                  </a:lnTo>
                  <a:close/>
                </a:path>
                <a:path extrusionOk="0" h="1900554" w="5140959">
                  <a:moveTo>
                    <a:pt x="2156460" y="1789176"/>
                  </a:moveTo>
                  <a:lnTo>
                    <a:pt x="2127504" y="1788414"/>
                  </a:lnTo>
                  <a:lnTo>
                    <a:pt x="2126742" y="1816608"/>
                  </a:lnTo>
                  <a:lnTo>
                    <a:pt x="2155698" y="1817370"/>
                  </a:lnTo>
                  <a:lnTo>
                    <a:pt x="2156460" y="1789176"/>
                  </a:lnTo>
                  <a:close/>
                </a:path>
                <a:path extrusionOk="0" h="1900554" w="5140959">
                  <a:moveTo>
                    <a:pt x="2099310" y="1786890"/>
                  </a:moveTo>
                  <a:lnTo>
                    <a:pt x="2070354" y="1786128"/>
                  </a:lnTo>
                  <a:lnTo>
                    <a:pt x="2069592" y="1815084"/>
                  </a:lnTo>
                  <a:lnTo>
                    <a:pt x="2098548" y="1815846"/>
                  </a:lnTo>
                  <a:lnTo>
                    <a:pt x="2099310" y="1786890"/>
                  </a:lnTo>
                  <a:close/>
                </a:path>
                <a:path extrusionOk="0" h="1900554" w="5140959">
                  <a:moveTo>
                    <a:pt x="2042160" y="1785366"/>
                  </a:moveTo>
                  <a:lnTo>
                    <a:pt x="2013204" y="1784604"/>
                  </a:lnTo>
                  <a:lnTo>
                    <a:pt x="2012442" y="1813560"/>
                  </a:lnTo>
                  <a:lnTo>
                    <a:pt x="2041398" y="1814322"/>
                  </a:lnTo>
                  <a:lnTo>
                    <a:pt x="2042160" y="1785366"/>
                  </a:lnTo>
                  <a:close/>
                </a:path>
                <a:path extrusionOk="0" h="1900554" w="5140959">
                  <a:moveTo>
                    <a:pt x="1985010" y="1783842"/>
                  </a:moveTo>
                  <a:lnTo>
                    <a:pt x="1956054" y="1783080"/>
                  </a:lnTo>
                  <a:lnTo>
                    <a:pt x="1955292" y="1812036"/>
                  </a:lnTo>
                  <a:lnTo>
                    <a:pt x="1984248" y="1812798"/>
                  </a:lnTo>
                  <a:lnTo>
                    <a:pt x="1985010" y="1783842"/>
                  </a:lnTo>
                  <a:close/>
                </a:path>
                <a:path extrusionOk="0" h="1900554" w="5140959">
                  <a:moveTo>
                    <a:pt x="1927860" y="1782318"/>
                  </a:moveTo>
                  <a:lnTo>
                    <a:pt x="1898904" y="1781556"/>
                  </a:lnTo>
                  <a:lnTo>
                    <a:pt x="1898142" y="1810512"/>
                  </a:lnTo>
                  <a:lnTo>
                    <a:pt x="1927098" y="1811274"/>
                  </a:lnTo>
                  <a:lnTo>
                    <a:pt x="1927860" y="1782318"/>
                  </a:lnTo>
                  <a:close/>
                </a:path>
                <a:path extrusionOk="0" h="1900554" w="5140959">
                  <a:moveTo>
                    <a:pt x="1870710" y="1780794"/>
                  </a:moveTo>
                  <a:lnTo>
                    <a:pt x="1841753" y="1780032"/>
                  </a:lnTo>
                  <a:lnTo>
                    <a:pt x="1840991" y="1808988"/>
                  </a:lnTo>
                  <a:lnTo>
                    <a:pt x="1869948" y="1809750"/>
                  </a:lnTo>
                  <a:lnTo>
                    <a:pt x="1870710" y="1780794"/>
                  </a:lnTo>
                  <a:close/>
                </a:path>
                <a:path extrusionOk="0" h="1900554" w="5140959">
                  <a:moveTo>
                    <a:pt x="1813560" y="1779270"/>
                  </a:moveTo>
                  <a:lnTo>
                    <a:pt x="1784603" y="1778508"/>
                  </a:lnTo>
                  <a:lnTo>
                    <a:pt x="1783841" y="1806702"/>
                  </a:lnTo>
                  <a:lnTo>
                    <a:pt x="1812798" y="1808226"/>
                  </a:lnTo>
                  <a:lnTo>
                    <a:pt x="1813560" y="1779270"/>
                  </a:lnTo>
                  <a:close/>
                </a:path>
                <a:path extrusionOk="0" h="1900554" w="5140959">
                  <a:moveTo>
                    <a:pt x="1756410" y="1777746"/>
                  </a:moveTo>
                  <a:lnTo>
                    <a:pt x="1727453" y="1776984"/>
                  </a:lnTo>
                  <a:lnTo>
                    <a:pt x="1726691" y="1805178"/>
                  </a:lnTo>
                  <a:lnTo>
                    <a:pt x="1755648" y="1805940"/>
                  </a:lnTo>
                  <a:lnTo>
                    <a:pt x="1756410" y="1777746"/>
                  </a:lnTo>
                  <a:close/>
                </a:path>
                <a:path extrusionOk="0" h="1900554" w="5140959">
                  <a:moveTo>
                    <a:pt x="1699260" y="1776222"/>
                  </a:moveTo>
                  <a:lnTo>
                    <a:pt x="1671065" y="1775460"/>
                  </a:lnTo>
                  <a:lnTo>
                    <a:pt x="1669541" y="1803654"/>
                  </a:lnTo>
                  <a:lnTo>
                    <a:pt x="1698498" y="1804416"/>
                  </a:lnTo>
                  <a:lnTo>
                    <a:pt x="1699260" y="1776222"/>
                  </a:lnTo>
                  <a:close/>
                </a:path>
                <a:path extrusionOk="0" h="1900554" w="5140959">
                  <a:moveTo>
                    <a:pt x="1642110" y="1774698"/>
                  </a:moveTo>
                  <a:lnTo>
                    <a:pt x="1613915" y="1773936"/>
                  </a:lnTo>
                  <a:lnTo>
                    <a:pt x="1612391" y="1802130"/>
                  </a:lnTo>
                  <a:lnTo>
                    <a:pt x="1641348" y="1802892"/>
                  </a:lnTo>
                  <a:lnTo>
                    <a:pt x="1642110" y="1774698"/>
                  </a:lnTo>
                  <a:close/>
                </a:path>
                <a:path extrusionOk="0" h="1900554" w="5140959">
                  <a:moveTo>
                    <a:pt x="1584960" y="1773174"/>
                  </a:moveTo>
                  <a:lnTo>
                    <a:pt x="1556765" y="1772412"/>
                  </a:lnTo>
                  <a:lnTo>
                    <a:pt x="1556003" y="1800606"/>
                  </a:lnTo>
                  <a:lnTo>
                    <a:pt x="1584198" y="1801368"/>
                  </a:lnTo>
                  <a:lnTo>
                    <a:pt x="1584960" y="1773174"/>
                  </a:lnTo>
                  <a:close/>
                </a:path>
                <a:path extrusionOk="0" h="1900554" w="5140959">
                  <a:moveTo>
                    <a:pt x="1527810" y="1771650"/>
                  </a:moveTo>
                  <a:lnTo>
                    <a:pt x="1499615" y="1770126"/>
                  </a:lnTo>
                  <a:lnTo>
                    <a:pt x="1498853" y="1799082"/>
                  </a:lnTo>
                  <a:lnTo>
                    <a:pt x="1527048" y="1799844"/>
                  </a:lnTo>
                  <a:lnTo>
                    <a:pt x="1527810" y="1771650"/>
                  </a:lnTo>
                  <a:close/>
                </a:path>
                <a:path extrusionOk="0" h="1900554" w="5140959">
                  <a:moveTo>
                    <a:pt x="1470660" y="1769364"/>
                  </a:moveTo>
                  <a:lnTo>
                    <a:pt x="1442465" y="1768602"/>
                  </a:lnTo>
                  <a:lnTo>
                    <a:pt x="1441703" y="1797558"/>
                  </a:lnTo>
                  <a:lnTo>
                    <a:pt x="1469898" y="1798320"/>
                  </a:lnTo>
                  <a:lnTo>
                    <a:pt x="1470660" y="1769364"/>
                  </a:lnTo>
                  <a:close/>
                </a:path>
                <a:path extrusionOk="0" h="1900554" w="5140959">
                  <a:moveTo>
                    <a:pt x="1413510" y="1767840"/>
                  </a:moveTo>
                  <a:lnTo>
                    <a:pt x="1385315" y="1767078"/>
                  </a:lnTo>
                  <a:lnTo>
                    <a:pt x="1384553" y="1796034"/>
                  </a:lnTo>
                  <a:lnTo>
                    <a:pt x="1412748" y="1796796"/>
                  </a:lnTo>
                  <a:lnTo>
                    <a:pt x="1413510" y="1767840"/>
                  </a:lnTo>
                  <a:close/>
                </a:path>
                <a:path extrusionOk="0" h="1900554" w="5140959">
                  <a:moveTo>
                    <a:pt x="1356360" y="1766316"/>
                  </a:moveTo>
                  <a:lnTo>
                    <a:pt x="1328165" y="1765554"/>
                  </a:lnTo>
                  <a:lnTo>
                    <a:pt x="1327403" y="1794510"/>
                  </a:lnTo>
                  <a:lnTo>
                    <a:pt x="1355598" y="1795272"/>
                  </a:lnTo>
                  <a:lnTo>
                    <a:pt x="1356360" y="1766316"/>
                  </a:lnTo>
                  <a:close/>
                </a:path>
                <a:path extrusionOk="0" h="1900554" w="5140959">
                  <a:moveTo>
                    <a:pt x="1299210" y="1764792"/>
                  </a:moveTo>
                  <a:lnTo>
                    <a:pt x="1271015" y="1764030"/>
                  </a:lnTo>
                  <a:lnTo>
                    <a:pt x="1270253" y="1792986"/>
                  </a:lnTo>
                  <a:lnTo>
                    <a:pt x="1298448" y="1793748"/>
                  </a:lnTo>
                  <a:lnTo>
                    <a:pt x="1299210" y="1764792"/>
                  </a:lnTo>
                  <a:close/>
                </a:path>
                <a:path extrusionOk="0" h="1900554" w="5140959">
                  <a:moveTo>
                    <a:pt x="1242060" y="1763268"/>
                  </a:moveTo>
                  <a:lnTo>
                    <a:pt x="1213865" y="1762506"/>
                  </a:lnTo>
                  <a:lnTo>
                    <a:pt x="1213103" y="1791462"/>
                  </a:lnTo>
                  <a:lnTo>
                    <a:pt x="1241298" y="1792224"/>
                  </a:lnTo>
                  <a:lnTo>
                    <a:pt x="1242060" y="1763268"/>
                  </a:lnTo>
                  <a:close/>
                </a:path>
                <a:path extrusionOk="0" h="1900554" w="5140959">
                  <a:moveTo>
                    <a:pt x="1184910" y="1761744"/>
                  </a:moveTo>
                  <a:lnTo>
                    <a:pt x="1156715" y="1760982"/>
                  </a:lnTo>
                  <a:lnTo>
                    <a:pt x="1155953" y="1789176"/>
                  </a:lnTo>
                  <a:lnTo>
                    <a:pt x="1184148" y="1789938"/>
                  </a:lnTo>
                  <a:lnTo>
                    <a:pt x="1184910" y="1761744"/>
                  </a:lnTo>
                  <a:close/>
                </a:path>
                <a:path extrusionOk="0" h="1900554" w="5140959">
                  <a:moveTo>
                    <a:pt x="1127760" y="1760220"/>
                  </a:moveTo>
                  <a:lnTo>
                    <a:pt x="1099565" y="1759458"/>
                  </a:lnTo>
                  <a:lnTo>
                    <a:pt x="1098803" y="1787652"/>
                  </a:lnTo>
                  <a:lnTo>
                    <a:pt x="1126998" y="1788414"/>
                  </a:lnTo>
                  <a:lnTo>
                    <a:pt x="1127760" y="1760220"/>
                  </a:lnTo>
                  <a:close/>
                </a:path>
                <a:path extrusionOk="0" h="1900554" w="5140959">
                  <a:moveTo>
                    <a:pt x="1070610" y="1758696"/>
                  </a:moveTo>
                  <a:lnTo>
                    <a:pt x="1042415" y="1757934"/>
                  </a:lnTo>
                  <a:lnTo>
                    <a:pt x="1041653" y="1786128"/>
                  </a:lnTo>
                  <a:lnTo>
                    <a:pt x="1069848" y="1786890"/>
                  </a:lnTo>
                  <a:lnTo>
                    <a:pt x="1070610" y="1758696"/>
                  </a:lnTo>
                  <a:close/>
                </a:path>
                <a:path extrusionOk="0" h="1900554" w="5140959">
                  <a:moveTo>
                    <a:pt x="1013460" y="1757172"/>
                  </a:moveTo>
                  <a:lnTo>
                    <a:pt x="985265" y="1756410"/>
                  </a:lnTo>
                  <a:lnTo>
                    <a:pt x="984503" y="1784604"/>
                  </a:lnTo>
                  <a:lnTo>
                    <a:pt x="1012698" y="1785366"/>
                  </a:lnTo>
                  <a:lnTo>
                    <a:pt x="1013460" y="1757172"/>
                  </a:lnTo>
                  <a:close/>
                </a:path>
                <a:path extrusionOk="0" h="1900554" w="5140959">
                  <a:moveTo>
                    <a:pt x="956310" y="1755648"/>
                  </a:moveTo>
                  <a:lnTo>
                    <a:pt x="928115" y="1754886"/>
                  </a:lnTo>
                  <a:lnTo>
                    <a:pt x="927353" y="1783080"/>
                  </a:lnTo>
                  <a:lnTo>
                    <a:pt x="955548" y="1783842"/>
                  </a:lnTo>
                  <a:lnTo>
                    <a:pt x="956310" y="1755648"/>
                  </a:lnTo>
                  <a:close/>
                </a:path>
                <a:path extrusionOk="0" h="1900554" w="5140959">
                  <a:moveTo>
                    <a:pt x="899160" y="1753362"/>
                  </a:moveTo>
                  <a:lnTo>
                    <a:pt x="870965" y="1752600"/>
                  </a:lnTo>
                  <a:lnTo>
                    <a:pt x="870203" y="1781556"/>
                  </a:lnTo>
                  <a:lnTo>
                    <a:pt x="898398" y="1782318"/>
                  </a:lnTo>
                  <a:lnTo>
                    <a:pt x="899160" y="1753362"/>
                  </a:lnTo>
                  <a:close/>
                </a:path>
                <a:path extrusionOk="0" h="1900554" w="5140959">
                  <a:moveTo>
                    <a:pt x="842010" y="1751838"/>
                  </a:moveTo>
                  <a:lnTo>
                    <a:pt x="813815" y="1751076"/>
                  </a:lnTo>
                  <a:lnTo>
                    <a:pt x="813053" y="1780032"/>
                  </a:lnTo>
                  <a:lnTo>
                    <a:pt x="841248" y="1780794"/>
                  </a:lnTo>
                  <a:lnTo>
                    <a:pt x="842010" y="1751838"/>
                  </a:lnTo>
                  <a:close/>
                </a:path>
                <a:path extrusionOk="0" h="1900554" w="5140959">
                  <a:moveTo>
                    <a:pt x="784860" y="1750314"/>
                  </a:moveTo>
                  <a:lnTo>
                    <a:pt x="756665" y="1749552"/>
                  </a:lnTo>
                  <a:lnTo>
                    <a:pt x="755903" y="1778508"/>
                  </a:lnTo>
                  <a:lnTo>
                    <a:pt x="784098" y="1779270"/>
                  </a:lnTo>
                  <a:lnTo>
                    <a:pt x="784860" y="1750314"/>
                  </a:lnTo>
                  <a:close/>
                </a:path>
                <a:path extrusionOk="0" h="1900554" w="5140959">
                  <a:moveTo>
                    <a:pt x="727710" y="1748790"/>
                  </a:moveTo>
                  <a:lnTo>
                    <a:pt x="699515" y="1748028"/>
                  </a:lnTo>
                  <a:lnTo>
                    <a:pt x="698753" y="1776984"/>
                  </a:lnTo>
                  <a:lnTo>
                    <a:pt x="726948" y="1777746"/>
                  </a:lnTo>
                  <a:lnTo>
                    <a:pt x="727710" y="1748790"/>
                  </a:lnTo>
                  <a:close/>
                </a:path>
                <a:path extrusionOk="0" h="1900554" w="5140959">
                  <a:moveTo>
                    <a:pt x="671322" y="1747266"/>
                  </a:moveTo>
                  <a:lnTo>
                    <a:pt x="642365" y="1746504"/>
                  </a:lnTo>
                  <a:lnTo>
                    <a:pt x="641603" y="1775460"/>
                  </a:lnTo>
                  <a:lnTo>
                    <a:pt x="669798" y="1776222"/>
                  </a:lnTo>
                  <a:lnTo>
                    <a:pt x="671322" y="1747266"/>
                  </a:lnTo>
                  <a:close/>
                </a:path>
                <a:path extrusionOk="0" h="1900554" w="5140959">
                  <a:moveTo>
                    <a:pt x="614172" y="1745742"/>
                  </a:moveTo>
                  <a:lnTo>
                    <a:pt x="585215" y="1744980"/>
                  </a:lnTo>
                  <a:lnTo>
                    <a:pt x="584453" y="1773174"/>
                  </a:lnTo>
                  <a:lnTo>
                    <a:pt x="613410" y="1774698"/>
                  </a:lnTo>
                  <a:lnTo>
                    <a:pt x="614172" y="1745742"/>
                  </a:lnTo>
                  <a:close/>
                </a:path>
                <a:path extrusionOk="0" h="1900554" w="5140959">
                  <a:moveTo>
                    <a:pt x="557022" y="1744218"/>
                  </a:moveTo>
                  <a:lnTo>
                    <a:pt x="528065" y="1743456"/>
                  </a:lnTo>
                  <a:lnTo>
                    <a:pt x="527303" y="1771650"/>
                  </a:lnTo>
                  <a:lnTo>
                    <a:pt x="556260" y="1772412"/>
                  </a:lnTo>
                  <a:lnTo>
                    <a:pt x="557022" y="1744218"/>
                  </a:lnTo>
                  <a:close/>
                </a:path>
                <a:path extrusionOk="0" h="1900554" w="5140959">
                  <a:moveTo>
                    <a:pt x="499872" y="1742694"/>
                  </a:moveTo>
                  <a:lnTo>
                    <a:pt x="470915" y="1741932"/>
                  </a:lnTo>
                  <a:lnTo>
                    <a:pt x="470153" y="1770126"/>
                  </a:lnTo>
                  <a:lnTo>
                    <a:pt x="499110" y="1770888"/>
                  </a:lnTo>
                  <a:lnTo>
                    <a:pt x="499872" y="1742694"/>
                  </a:lnTo>
                  <a:close/>
                </a:path>
                <a:path extrusionOk="0" h="1900554" w="5140959">
                  <a:moveTo>
                    <a:pt x="442722" y="1741170"/>
                  </a:moveTo>
                  <a:lnTo>
                    <a:pt x="413765" y="1740408"/>
                  </a:lnTo>
                  <a:lnTo>
                    <a:pt x="413003" y="1768602"/>
                  </a:lnTo>
                  <a:lnTo>
                    <a:pt x="441960" y="1769364"/>
                  </a:lnTo>
                  <a:lnTo>
                    <a:pt x="442722" y="1741170"/>
                  </a:lnTo>
                  <a:close/>
                </a:path>
                <a:path extrusionOk="0" h="1900554" w="5140959">
                  <a:moveTo>
                    <a:pt x="385572" y="1739646"/>
                  </a:moveTo>
                  <a:lnTo>
                    <a:pt x="356615" y="1738884"/>
                  </a:lnTo>
                  <a:lnTo>
                    <a:pt x="355853" y="1767078"/>
                  </a:lnTo>
                  <a:lnTo>
                    <a:pt x="384810" y="1767840"/>
                  </a:lnTo>
                  <a:lnTo>
                    <a:pt x="385572" y="1739646"/>
                  </a:lnTo>
                  <a:close/>
                </a:path>
                <a:path extrusionOk="0" h="1900554" w="5140959">
                  <a:moveTo>
                    <a:pt x="328422" y="1738122"/>
                  </a:moveTo>
                  <a:lnTo>
                    <a:pt x="299465" y="1736598"/>
                  </a:lnTo>
                  <a:lnTo>
                    <a:pt x="298703" y="1765554"/>
                  </a:lnTo>
                  <a:lnTo>
                    <a:pt x="327660" y="1766316"/>
                  </a:lnTo>
                  <a:lnTo>
                    <a:pt x="328422" y="1738122"/>
                  </a:lnTo>
                  <a:close/>
                </a:path>
                <a:path extrusionOk="0" h="1900554" w="5140959">
                  <a:moveTo>
                    <a:pt x="271272" y="1735836"/>
                  </a:moveTo>
                  <a:lnTo>
                    <a:pt x="242315" y="1735074"/>
                  </a:lnTo>
                  <a:lnTo>
                    <a:pt x="241553" y="1764030"/>
                  </a:lnTo>
                  <a:lnTo>
                    <a:pt x="270510" y="1764792"/>
                  </a:lnTo>
                  <a:lnTo>
                    <a:pt x="271272" y="1735836"/>
                  </a:lnTo>
                  <a:close/>
                </a:path>
                <a:path extrusionOk="0" h="1900554" w="5140959">
                  <a:moveTo>
                    <a:pt x="214122" y="1734312"/>
                  </a:moveTo>
                  <a:lnTo>
                    <a:pt x="185165" y="1733550"/>
                  </a:lnTo>
                  <a:lnTo>
                    <a:pt x="184403" y="1762506"/>
                  </a:lnTo>
                  <a:lnTo>
                    <a:pt x="213360" y="1763268"/>
                  </a:lnTo>
                  <a:lnTo>
                    <a:pt x="214122" y="1734312"/>
                  </a:lnTo>
                  <a:close/>
                </a:path>
                <a:path extrusionOk="0" h="1900554" w="5140959">
                  <a:moveTo>
                    <a:pt x="156972" y="1732788"/>
                  </a:moveTo>
                  <a:lnTo>
                    <a:pt x="128015" y="1732026"/>
                  </a:lnTo>
                  <a:lnTo>
                    <a:pt x="127253" y="1760982"/>
                  </a:lnTo>
                  <a:lnTo>
                    <a:pt x="156210" y="1761744"/>
                  </a:lnTo>
                  <a:lnTo>
                    <a:pt x="156972" y="1732788"/>
                  </a:lnTo>
                  <a:close/>
                </a:path>
                <a:path extrusionOk="0" h="1900554" w="5140959">
                  <a:moveTo>
                    <a:pt x="99822" y="1731264"/>
                  </a:moveTo>
                  <a:lnTo>
                    <a:pt x="70865" y="1730502"/>
                  </a:lnTo>
                  <a:lnTo>
                    <a:pt x="70103" y="1759458"/>
                  </a:lnTo>
                  <a:lnTo>
                    <a:pt x="99060" y="1760220"/>
                  </a:lnTo>
                  <a:lnTo>
                    <a:pt x="99822" y="1731264"/>
                  </a:lnTo>
                  <a:close/>
                </a:path>
                <a:path extrusionOk="0" h="1900554" w="5140959">
                  <a:moveTo>
                    <a:pt x="28194" y="1758315"/>
                  </a:moveTo>
                  <a:lnTo>
                    <a:pt x="28194" y="1748790"/>
                  </a:lnTo>
                  <a:lnTo>
                    <a:pt x="27432" y="1750314"/>
                  </a:lnTo>
                  <a:lnTo>
                    <a:pt x="25879" y="1747597"/>
                  </a:lnTo>
                  <a:lnTo>
                    <a:pt x="3048" y="1735836"/>
                  </a:lnTo>
                  <a:lnTo>
                    <a:pt x="2286" y="1736598"/>
                  </a:lnTo>
                  <a:lnTo>
                    <a:pt x="0" y="1741170"/>
                  </a:lnTo>
                  <a:lnTo>
                    <a:pt x="0" y="1746504"/>
                  </a:lnTo>
                  <a:lnTo>
                    <a:pt x="2286" y="1750314"/>
                  </a:lnTo>
                  <a:lnTo>
                    <a:pt x="4572" y="1754886"/>
                  </a:lnTo>
                  <a:lnTo>
                    <a:pt x="9144" y="1757172"/>
                  </a:lnTo>
                  <a:lnTo>
                    <a:pt x="14477" y="1757934"/>
                  </a:lnTo>
                  <a:lnTo>
                    <a:pt x="28194" y="1758315"/>
                  </a:lnTo>
                  <a:close/>
                </a:path>
                <a:path extrusionOk="0" h="1900554" w="5140959">
                  <a:moveTo>
                    <a:pt x="42672" y="1729740"/>
                  </a:moveTo>
                  <a:lnTo>
                    <a:pt x="15239" y="1728978"/>
                  </a:lnTo>
                  <a:lnTo>
                    <a:pt x="25879" y="1747597"/>
                  </a:lnTo>
                  <a:lnTo>
                    <a:pt x="28194" y="1748790"/>
                  </a:lnTo>
                  <a:lnTo>
                    <a:pt x="28194" y="1758315"/>
                  </a:lnTo>
                  <a:lnTo>
                    <a:pt x="41910" y="1758696"/>
                  </a:lnTo>
                  <a:lnTo>
                    <a:pt x="42672" y="1729740"/>
                  </a:lnTo>
                  <a:close/>
                </a:path>
                <a:path extrusionOk="0" h="1900554" w="5140959">
                  <a:moveTo>
                    <a:pt x="28194" y="1748790"/>
                  </a:moveTo>
                  <a:lnTo>
                    <a:pt x="25879" y="1747597"/>
                  </a:lnTo>
                  <a:lnTo>
                    <a:pt x="27432" y="1750314"/>
                  </a:lnTo>
                  <a:lnTo>
                    <a:pt x="28194" y="1748790"/>
                  </a:lnTo>
                  <a:close/>
                </a:path>
                <a:path extrusionOk="0" h="1900554" w="5140959">
                  <a:moveTo>
                    <a:pt x="54863" y="1698498"/>
                  </a:moveTo>
                  <a:lnTo>
                    <a:pt x="29718" y="1685544"/>
                  </a:lnTo>
                  <a:lnTo>
                    <a:pt x="16763" y="1710690"/>
                  </a:lnTo>
                  <a:lnTo>
                    <a:pt x="41148" y="1723644"/>
                  </a:lnTo>
                  <a:lnTo>
                    <a:pt x="54863" y="1698498"/>
                  </a:lnTo>
                  <a:close/>
                </a:path>
                <a:path extrusionOk="0" h="1900554" w="5140959">
                  <a:moveTo>
                    <a:pt x="82296" y="1648206"/>
                  </a:moveTo>
                  <a:lnTo>
                    <a:pt x="57150" y="1635252"/>
                  </a:lnTo>
                  <a:lnTo>
                    <a:pt x="43434" y="1660398"/>
                  </a:lnTo>
                  <a:lnTo>
                    <a:pt x="68579" y="1673352"/>
                  </a:lnTo>
                  <a:lnTo>
                    <a:pt x="82296" y="1648206"/>
                  </a:lnTo>
                  <a:close/>
                </a:path>
                <a:path extrusionOk="0" h="1900554" w="5140959">
                  <a:moveTo>
                    <a:pt x="109727" y="1598676"/>
                  </a:moveTo>
                  <a:lnTo>
                    <a:pt x="84582" y="1584960"/>
                  </a:lnTo>
                  <a:lnTo>
                    <a:pt x="70865" y="1610106"/>
                  </a:lnTo>
                  <a:lnTo>
                    <a:pt x="96012" y="1623822"/>
                  </a:lnTo>
                  <a:lnTo>
                    <a:pt x="109727" y="1598676"/>
                  </a:lnTo>
                  <a:close/>
                </a:path>
                <a:path extrusionOk="0" h="1900554" w="5140959">
                  <a:moveTo>
                    <a:pt x="137160" y="1548384"/>
                  </a:moveTo>
                  <a:lnTo>
                    <a:pt x="112013" y="1534668"/>
                  </a:lnTo>
                  <a:lnTo>
                    <a:pt x="98298" y="1559814"/>
                  </a:lnTo>
                  <a:lnTo>
                    <a:pt x="123444" y="1573530"/>
                  </a:lnTo>
                  <a:lnTo>
                    <a:pt x="137160" y="1548384"/>
                  </a:lnTo>
                  <a:close/>
                </a:path>
                <a:path extrusionOk="0" h="1900554" w="5140959">
                  <a:moveTo>
                    <a:pt x="163829" y="1498092"/>
                  </a:moveTo>
                  <a:lnTo>
                    <a:pt x="138684" y="1484376"/>
                  </a:lnTo>
                  <a:lnTo>
                    <a:pt x="124968" y="1509522"/>
                  </a:lnTo>
                  <a:lnTo>
                    <a:pt x="150113" y="1523238"/>
                  </a:lnTo>
                  <a:lnTo>
                    <a:pt x="163829" y="1498092"/>
                  </a:lnTo>
                  <a:close/>
                </a:path>
                <a:path extrusionOk="0" h="1900554" w="5140959">
                  <a:moveTo>
                    <a:pt x="191262" y="1447800"/>
                  </a:moveTo>
                  <a:lnTo>
                    <a:pt x="166115" y="1434084"/>
                  </a:lnTo>
                  <a:lnTo>
                    <a:pt x="152400" y="1459230"/>
                  </a:lnTo>
                  <a:lnTo>
                    <a:pt x="177546" y="1472946"/>
                  </a:lnTo>
                  <a:lnTo>
                    <a:pt x="191262" y="1447800"/>
                  </a:lnTo>
                  <a:close/>
                </a:path>
                <a:path extrusionOk="0" h="1900554" w="5140959">
                  <a:moveTo>
                    <a:pt x="218694" y="1397508"/>
                  </a:moveTo>
                  <a:lnTo>
                    <a:pt x="193548" y="1383792"/>
                  </a:lnTo>
                  <a:lnTo>
                    <a:pt x="179832" y="1408938"/>
                  </a:lnTo>
                  <a:lnTo>
                    <a:pt x="204977" y="1422654"/>
                  </a:lnTo>
                  <a:lnTo>
                    <a:pt x="218694" y="1397508"/>
                  </a:lnTo>
                  <a:close/>
                </a:path>
                <a:path extrusionOk="0" h="1900554" w="5140959">
                  <a:moveTo>
                    <a:pt x="245363" y="1347216"/>
                  </a:moveTo>
                  <a:lnTo>
                    <a:pt x="220218" y="1333500"/>
                  </a:lnTo>
                  <a:lnTo>
                    <a:pt x="207263" y="1358646"/>
                  </a:lnTo>
                  <a:lnTo>
                    <a:pt x="232410" y="1372362"/>
                  </a:lnTo>
                  <a:lnTo>
                    <a:pt x="245363" y="1347216"/>
                  </a:lnTo>
                  <a:close/>
                </a:path>
                <a:path extrusionOk="0" h="1900554" w="5140959">
                  <a:moveTo>
                    <a:pt x="272796" y="1296924"/>
                  </a:moveTo>
                  <a:lnTo>
                    <a:pt x="247650" y="1283208"/>
                  </a:lnTo>
                  <a:lnTo>
                    <a:pt x="233934" y="1308354"/>
                  </a:lnTo>
                  <a:lnTo>
                    <a:pt x="259079" y="1322070"/>
                  </a:lnTo>
                  <a:lnTo>
                    <a:pt x="272796" y="1296924"/>
                  </a:lnTo>
                  <a:close/>
                </a:path>
                <a:path extrusionOk="0" h="1900554" w="5140959">
                  <a:moveTo>
                    <a:pt x="300227" y="1246632"/>
                  </a:moveTo>
                  <a:lnTo>
                    <a:pt x="275082" y="1232916"/>
                  </a:lnTo>
                  <a:lnTo>
                    <a:pt x="261365" y="1258062"/>
                  </a:lnTo>
                  <a:lnTo>
                    <a:pt x="286512" y="1271778"/>
                  </a:lnTo>
                  <a:lnTo>
                    <a:pt x="300227" y="1246632"/>
                  </a:lnTo>
                  <a:close/>
                </a:path>
                <a:path extrusionOk="0" h="1900554" w="5140959">
                  <a:moveTo>
                    <a:pt x="327660" y="1196340"/>
                  </a:moveTo>
                  <a:lnTo>
                    <a:pt x="302513" y="1182624"/>
                  </a:lnTo>
                  <a:lnTo>
                    <a:pt x="288798" y="1207770"/>
                  </a:lnTo>
                  <a:lnTo>
                    <a:pt x="313944" y="1221486"/>
                  </a:lnTo>
                  <a:lnTo>
                    <a:pt x="327660" y="1196340"/>
                  </a:lnTo>
                  <a:close/>
                </a:path>
                <a:path extrusionOk="0" h="1900554" w="5140959">
                  <a:moveTo>
                    <a:pt x="354329" y="1146048"/>
                  </a:moveTo>
                  <a:lnTo>
                    <a:pt x="329184" y="1132332"/>
                  </a:lnTo>
                  <a:lnTo>
                    <a:pt x="315468" y="1157478"/>
                  </a:lnTo>
                  <a:lnTo>
                    <a:pt x="340613" y="1171194"/>
                  </a:lnTo>
                  <a:lnTo>
                    <a:pt x="354329" y="1146048"/>
                  </a:lnTo>
                  <a:close/>
                </a:path>
                <a:path extrusionOk="0" h="1900554" w="5140959">
                  <a:moveTo>
                    <a:pt x="381762" y="1095756"/>
                  </a:moveTo>
                  <a:lnTo>
                    <a:pt x="356615" y="1082040"/>
                  </a:lnTo>
                  <a:lnTo>
                    <a:pt x="342900" y="1107186"/>
                  </a:lnTo>
                  <a:lnTo>
                    <a:pt x="368046" y="1120902"/>
                  </a:lnTo>
                  <a:lnTo>
                    <a:pt x="381762" y="1095756"/>
                  </a:lnTo>
                  <a:close/>
                </a:path>
                <a:path extrusionOk="0" h="1900554" w="5140959">
                  <a:moveTo>
                    <a:pt x="409194" y="1045464"/>
                  </a:moveTo>
                  <a:lnTo>
                    <a:pt x="384048" y="1031748"/>
                  </a:lnTo>
                  <a:lnTo>
                    <a:pt x="370332" y="1056894"/>
                  </a:lnTo>
                  <a:lnTo>
                    <a:pt x="395477" y="1070610"/>
                  </a:lnTo>
                  <a:lnTo>
                    <a:pt x="409194" y="1045464"/>
                  </a:lnTo>
                  <a:close/>
                </a:path>
                <a:path extrusionOk="0" h="1900554" w="5140959">
                  <a:moveTo>
                    <a:pt x="436625" y="995172"/>
                  </a:moveTo>
                  <a:lnTo>
                    <a:pt x="411479" y="981456"/>
                  </a:lnTo>
                  <a:lnTo>
                    <a:pt x="397763" y="1006602"/>
                  </a:lnTo>
                  <a:lnTo>
                    <a:pt x="422910" y="1020318"/>
                  </a:lnTo>
                  <a:lnTo>
                    <a:pt x="436625" y="995172"/>
                  </a:lnTo>
                  <a:close/>
                </a:path>
                <a:path extrusionOk="0" h="1900554" w="5140959">
                  <a:moveTo>
                    <a:pt x="463296" y="944880"/>
                  </a:moveTo>
                  <a:lnTo>
                    <a:pt x="438150" y="931164"/>
                  </a:lnTo>
                  <a:lnTo>
                    <a:pt x="424434" y="956310"/>
                  </a:lnTo>
                  <a:lnTo>
                    <a:pt x="449579" y="970026"/>
                  </a:lnTo>
                  <a:lnTo>
                    <a:pt x="463296" y="944880"/>
                  </a:lnTo>
                  <a:close/>
                </a:path>
                <a:path extrusionOk="0" h="1900554" w="5140959">
                  <a:moveTo>
                    <a:pt x="490727" y="894588"/>
                  </a:moveTo>
                  <a:lnTo>
                    <a:pt x="465582" y="880872"/>
                  </a:lnTo>
                  <a:lnTo>
                    <a:pt x="451865" y="906018"/>
                  </a:lnTo>
                  <a:lnTo>
                    <a:pt x="477012" y="919734"/>
                  </a:lnTo>
                  <a:lnTo>
                    <a:pt x="490727" y="894588"/>
                  </a:lnTo>
                  <a:close/>
                </a:path>
                <a:path extrusionOk="0" h="1900554" w="5140959">
                  <a:moveTo>
                    <a:pt x="518160" y="844296"/>
                  </a:moveTo>
                  <a:lnTo>
                    <a:pt x="493013" y="831342"/>
                  </a:lnTo>
                  <a:lnTo>
                    <a:pt x="479298" y="855726"/>
                  </a:lnTo>
                  <a:lnTo>
                    <a:pt x="504444" y="869442"/>
                  </a:lnTo>
                  <a:lnTo>
                    <a:pt x="518160" y="844296"/>
                  </a:lnTo>
                  <a:close/>
                </a:path>
                <a:path extrusionOk="0" h="1900554" w="5140959">
                  <a:moveTo>
                    <a:pt x="544829" y="794004"/>
                  </a:moveTo>
                  <a:lnTo>
                    <a:pt x="519684" y="781050"/>
                  </a:lnTo>
                  <a:lnTo>
                    <a:pt x="506729" y="806196"/>
                  </a:lnTo>
                  <a:lnTo>
                    <a:pt x="531876" y="819150"/>
                  </a:lnTo>
                  <a:lnTo>
                    <a:pt x="544829" y="794004"/>
                  </a:lnTo>
                  <a:close/>
                </a:path>
                <a:path extrusionOk="0" h="1900554" w="5140959">
                  <a:moveTo>
                    <a:pt x="572262" y="743712"/>
                  </a:moveTo>
                  <a:lnTo>
                    <a:pt x="547115" y="730758"/>
                  </a:lnTo>
                  <a:lnTo>
                    <a:pt x="533400" y="755904"/>
                  </a:lnTo>
                  <a:lnTo>
                    <a:pt x="558546" y="768858"/>
                  </a:lnTo>
                  <a:lnTo>
                    <a:pt x="572262" y="743712"/>
                  </a:lnTo>
                  <a:close/>
                </a:path>
                <a:path extrusionOk="0" h="1900554" w="5140959">
                  <a:moveTo>
                    <a:pt x="599694" y="694182"/>
                  </a:moveTo>
                  <a:lnTo>
                    <a:pt x="574548" y="680466"/>
                  </a:lnTo>
                  <a:lnTo>
                    <a:pt x="560832" y="705612"/>
                  </a:lnTo>
                  <a:lnTo>
                    <a:pt x="585977" y="719328"/>
                  </a:lnTo>
                  <a:lnTo>
                    <a:pt x="599694" y="694182"/>
                  </a:lnTo>
                  <a:close/>
                </a:path>
                <a:path extrusionOk="0" h="1900554" w="5140959">
                  <a:moveTo>
                    <a:pt x="627126" y="643890"/>
                  </a:moveTo>
                  <a:lnTo>
                    <a:pt x="601979" y="630174"/>
                  </a:lnTo>
                  <a:lnTo>
                    <a:pt x="588263" y="655320"/>
                  </a:lnTo>
                  <a:lnTo>
                    <a:pt x="613410" y="669036"/>
                  </a:lnTo>
                  <a:lnTo>
                    <a:pt x="627126" y="643890"/>
                  </a:lnTo>
                  <a:close/>
                </a:path>
                <a:path extrusionOk="0" h="1900554" w="5140959">
                  <a:moveTo>
                    <a:pt x="653796" y="593598"/>
                  </a:moveTo>
                  <a:lnTo>
                    <a:pt x="628650" y="579882"/>
                  </a:lnTo>
                  <a:lnTo>
                    <a:pt x="614934" y="605028"/>
                  </a:lnTo>
                  <a:lnTo>
                    <a:pt x="640079" y="618744"/>
                  </a:lnTo>
                  <a:lnTo>
                    <a:pt x="653796" y="593598"/>
                  </a:lnTo>
                  <a:close/>
                </a:path>
                <a:path extrusionOk="0" h="1900554" w="5140959">
                  <a:moveTo>
                    <a:pt x="681227" y="543306"/>
                  </a:moveTo>
                  <a:lnTo>
                    <a:pt x="656082" y="529590"/>
                  </a:lnTo>
                  <a:lnTo>
                    <a:pt x="642365" y="554736"/>
                  </a:lnTo>
                  <a:lnTo>
                    <a:pt x="667512" y="568452"/>
                  </a:lnTo>
                  <a:lnTo>
                    <a:pt x="681227" y="543306"/>
                  </a:lnTo>
                  <a:close/>
                </a:path>
                <a:path extrusionOk="0" h="1900554" w="5140959">
                  <a:moveTo>
                    <a:pt x="708660" y="493014"/>
                  </a:moveTo>
                  <a:lnTo>
                    <a:pt x="683513" y="479298"/>
                  </a:lnTo>
                  <a:lnTo>
                    <a:pt x="669798" y="504444"/>
                  </a:lnTo>
                  <a:lnTo>
                    <a:pt x="694944" y="518160"/>
                  </a:lnTo>
                  <a:lnTo>
                    <a:pt x="708660" y="493014"/>
                  </a:lnTo>
                  <a:close/>
                </a:path>
                <a:path extrusionOk="0" h="1900554" w="5140959">
                  <a:moveTo>
                    <a:pt x="736091" y="442722"/>
                  </a:moveTo>
                  <a:lnTo>
                    <a:pt x="710946" y="429006"/>
                  </a:lnTo>
                  <a:lnTo>
                    <a:pt x="697229" y="454152"/>
                  </a:lnTo>
                  <a:lnTo>
                    <a:pt x="722376" y="467868"/>
                  </a:lnTo>
                  <a:lnTo>
                    <a:pt x="736091" y="442722"/>
                  </a:lnTo>
                  <a:close/>
                </a:path>
                <a:path extrusionOk="0" h="1900554" w="5140959">
                  <a:moveTo>
                    <a:pt x="762762" y="392430"/>
                  </a:moveTo>
                  <a:lnTo>
                    <a:pt x="737615" y="378714"/>
                  </a:lnTo>
                  <a:lnTo>
                    <a:pt x="723900" y="403860"/>
                  </a:lnTo>
                  <a:lnTo>
                    <a:pt x="749046" y="417576"/>
                  </a:lnTo>
                  <a:lnTo>
                    <a:pt x="762762" y="392430"/>
                  </a:lnTo>
                  <a:close/>
                </a:path>
                <a:path extrusionOk="0" h="1900554" w="5140959">
                  <a:moveTo>
                    <a:pt x="790194" y="342138"/>
                  </a:moveTo>
                  <a:lnTo>
                    <a:pt x="765048" y="328422"/>
                  </a:lnTo>
                  <a:lnTo>
                    <a:pt x="751332" y="353568"/>
                  </a:lnTo>
                  <a:lnTo>
                    <a:pt x="776477" y="367284"/>
                  </a:lnTo>
                  <a:lnTo>
                    <a:pt x="790194" y="342138"/>
                  </a:lnTo>
                  <a:close/>
                </a:path>
                <a:path extrusionOk="0" h="1900554" w="5140959">
                  <a:moveTo>
                    <a:pt x="817626" y="291846"/>
                  </a:moveTo>
                  <a:lnTo>
                    <a:pt x="792479" y="278130"/>
                  </a:lnTo>
                  <a:lnTo>
                    <a:pt x="778763" y="303276"/>
                  </a:lnTo>
                  <a:lnTo>
                    <a:pt x="803910" y="316992"/>
                  </a:lnTo>
                  <a:lnTo>
                    <a:pt x="817626" y="291846"/>
                  </a:lnTo>
                  <a:close/>
                </a:path>
                <a:path extrusionOk="0" h="1900554" w="5140959">
                  <a:moveTo>
                    <a:pt x="844296" y="241554"/>
                  </a:moveTo>
                  <a:lnTo>
                    <a:pt x="819150" y="227838"/>
                  </a:lnTo>
                  <a:lnTo>
                    <a:pt x="806196" y="252984"/>
                  </a:lnTo>
                  <a:lnTo>
                    <a:pt x="831341" y="266700"/>
                  </a:lnTo>
                  <a:lnTo>
                    <a:pt x="844296" y="241554"/>
                  </a:lnTo>
                  <a:close/>
                </a:path>
                <a:path extrusionOk="0" h="1900554" w="5140959">
                  <a:moveTo>
                    <a:pt x="871727" y="191262"/>
                  </a:moveTo>
                  <a:lnTo>
                    <a:pt x="846582" y="177546"/>
                  </a:lnTo>
                  <a:lnTo>
                    <a:pt x="832865" y="202692"/>
                  </a:lnTo>
                  <a:lnTo>
                    <a:pt x="858012" y="216408"/>
                  </a:lnTo>
                  <a:lnTo>
                    <a:pt x="871727" y="191262"/>
                  </a:lnTo>
                  <a:close/>
                </a:path>
                <a:path extrusionOk="0" h="1900554" w="5140959">
                  <a:moveTo>
                    <a:pt x="899160" y="140970"/>
                  </a:moveTo>
                  <a:lnTo>
                    <a:pt x="874013" y="127254"/>
                  </a:lnTo>
                  <a:lnTo>
                    <a:pt x="860298" y="152400"/>
                  </a:lnTo>
                  <a:lnTo>
                    <a:pt x="885444" y="166116"/>
                  </a:lnTo>
                  <a:lnTo>
                    <a:pt x="899160" y="140970"/>
                  </a:lnTo>
                  <a:close/>
                </a:path>
                <a:path extrusionOk="0" h="1900554" w="5140959">
                  <a:moveTo>
                    <a:pt x="926591" y="90678"/>
                  </a:moveTo>
                  <a:lnTo>
                    <a:pt x="901446" y="76962"/>
                  </a:lnTo>
                  <a:lnTo>
                    <a:pt x="887729" y="102108"/>
                  </a:lnTo>
                  <a:lnTo>
                    <a:pt x="912876" y="115824"/>
                  </a:lnTo>
                  <a:lnTo>
                    <a:pt x="926591" y="90678"/>
                  </a:lnTo>
                  <a:close/>
                </a:path>
                <a:path extrusionOk="0" h="1900554" w="5140959">
                  <a:moveTo>
                    <a:pt x="953262" y="40386"/>
                  </a:moveTo>
                  <a:lnTo>
                    <a:pt x="928115" y="26670"/>
                  </a:lnTo>
                  <a:lnTo>
                    <a:pt x="914400" y="51816"/>
                  </a:lnTo>
                  <a:lnTo>
                    <a:pt x="939546" y="65532"/>
                  </a:lnTo>
                  <a:lnTo>
                    <a:pt x="953262" y="40386"/>
                  </a:lnTo>
                  <a:close/>
                </a:path>
                <a:path extrusionOk="0" h="1900554" w="5140959">
                  <a:moveTo>
                    <a:pt x="986789" y="28956"/>
                  </a:moveTo>
                  <a:lnTo>
                    <a:pt x="986789" y="0"/>
                  </a:lnTo>
                  <a:lnTo>
                    <a:pt x="957834" y="0"/>
                  </a:lnTo>
                  <a:lnTo>
                    <a:pt x="957834" y="28956"/>
                  </a:lnTo>
                  <a:lnTo>
                    <a:pt x="986789" y="28956"/>
                  </a:lnTo>
                  <a:close/>
                </a:path>
                <a:path extrusionOk="0" h="1900554" w="5140959">
                  <a:moveTo>
                    <a:pt x="1043939" y="28956"/>
                  </a:moveTo>
                  <a:lnTo>
                    <a:pt x="1043939" y="0"/>
                  </a:lnTo>
                  <a:lnTo>
                    <a:pt x="1014984" y="0"/>
                  </a:lnTo>
                  <a:lnTo>
                    <a:pt x="1014984" y="28956"/>
                  </a:lnTo>
                  <a:lnTo>
                    <a:pt x="1043939" y="28956"/>
                  </a:lnTo>
                  <a:close/>
                </a:path>
                <a:path extrusionOk="0" h="1900554" w="5140959">
                  <a:moveTo>
                    <a:pt x="1101089" y="28956"/>
                  </a:moveTo>
                  <a:lnTo>
                    <a:pt x="1101089" y="0"/>
                  </a:lnTo>
                  <a:lnTo>
                    <a:pt x="1072134" y="0"/>
                  </a:lnTo>
                  <a:lnTo>
                    <a:pt x="1072134" y="28956"/>
                  </a:lnTo>
                  <a:lnTo>
                    <a:pt x="1101089" y="28956"/>
                  </a:lnTo>
                  <a:close/>
                </a:path>
                <a:path extrusionOk="0" h="1900554" w="5140959">
                  <a:moveTo>
                    <a:pt x="1158239" y="28956"/>
                  </a:moveTo>
                  <a:lnTo>
                    <a:pt x="1158239" y="0"/>
                  </a:lnTo>
                  <a:lnTo>
                    <a:pt x="1129284" y="0"/>
                  </a:lnTo>
                  <a:lnTo>
                    <a:pt x="1129284" y="28956"/>
                  </a:lnTo>
                  <a:lnTo>
                    <a:pt x="1158239" y="28956"/>
                  </a:lnTo>
                  <a:close/>
                </a:path>
                <a:path extrusionOk="0" h="1900554" w="5140959">
                  <a:moveTo>
                    <a:pt x="1215389" y="28956"/>
                  </a:moveTo>
                  <a:lnTo>
                    <a:pt x="1215389" y="0"/>
                  </a:lnTo>
                  <a:lnTo>
                    <a:pt x="1186434" y="0"/>
                  </a:lnTo>
                  <a:lnTo>
                    <a:pt x="1186434" y="28956"/>
                  </a:lnTo>
                  <a:lnTo>
                    <a:pt x="1215389" y="28956"/>
                  </a:lnTo>
                  <a:close/>
                </a:path>
                <a:path extrusionOk="0" h="1900554" w="5140959">
                  <a:moveTo>
                    <a:pt x="1272539" y="28956"/>
                  </a:moveTo>
                  <a:lnTo>
                    <a:pt x="1272539" y="0"/>
                  </a:lnTo>
                  <a:lnTo>
                    <a:pt x="1243584" y="0"/>
                  </a:lnTo>
                  <a:lnTo>
                    <a:pt x="1243584" y="28956"/>
                  </a:lnTo>
                  <a:lnTo>
                    <a:pt x="1272539" y="28956"/>
                  </a:lnTo>
                  <a:close/>
                </a:path>
                <a:path extrusionOk="0" h="1900554" w="5140959">
                  <a:moveTo>
                    <a:pt x="1329689" y="28956"/>
                  </a:moveTo>
                  <a:lnTo>
                    <a:pt x="1329689" y="0"/>
                  </a:lnTo>
                  <a:lnTo>
                    <a:pt x="1300734" y="0"/>
                  </a:lnTo>
                  <a:lnTo>
                    <a:pt x="1300734" y="28956"/>
                  </a:lnTo>
                  <a:lnTo>
                    <a:pt x="1329689" y="28956"/>
                  </a:lnTo>
                  <a:close/>
                </a:path>
                <a:path extrusionOk="0" h="1900554" w="5140959">
                  <a:moveTo>
                    <a:pt x="1386839" y="28956"/>
                  </a:moveTo>
                  <a:lnTo>
                    <a:pt x="1386839" y="0"/>
                  </a:lnTo>
                  <a:lnTo>
                    <a:pt x="1357884" y="0"/>
                  </a:lnTo>
                  <a:lnTo>
                    <a:pt x="1357884" y="28956"/>
                  </a:lnTo>
                  <a:lnTo>
                    <a:pt x="1386839" y="28956"/>
                  </a:lnTo>
                  <a:close/>
                </a:path>
                <a:path extrusionOk="0" h="1900554" w="5140959">
                  <a:moveTo>
                    <a:pt x="1443989" y="28956"/>
                  </a:moveTo>
                  <a:lnTo>
                    <a:pt x="1443989" y="0"/>
                  </a:lnTo>
                  <a:lnTo>
                    <a:pt x="1415034" y="0"/>
                  </a:lnTo>
                  <a:lnTo>
                    <a:pt x="1415034" y="28956"/>
                  </a:lnTo>
                  <a:lnTo>
                    <a:pt x="1443989" y="28956"/>
                  </a:lnTo>
                  <a:close/>
                </a:path>
                <a:path extrusionOk="0" h="1900554" w="5140959">
                  <a:moveTo>
                    <a:pt x="1501139" y="28956"/>
                  </a:moveTo>
                  <a:lnTo>
                    <a:pt x="1501139" y="0"/>
                  </a:lnTo>
                  <a:lnTo>
                    <a:pt x="1472184" y="0"/>
                  </a:lnTo>
                  <a:lnTo>
                    <a:pt x="1472184" y="28956"/>
                  </a:lnTo>
                  <a:lnTo>
                    <a:pt x="1501139" y="28956"/>
                  </a:lnTo>
                  <a:close/>
                </a:path>
                <a:path extrusionOk="0" h="1900554" w="5140959">
                  <a:moveTo>
                    <a:pt x="1558289" y="28956"/>
                  </a:moveTo>
                  <a:lnTo>
                    <a:pt x="1558289" y="0"/>
                  </a:lnTo>
                  <a:lnTo>
                    <a:pt x="1529334" y="0"/>
                  </a:lnTo>
                  <a:lnTo>
                    <a:pt x="1529334" y="28956"/>
                  </a:lnTo>
                  <a:lnTo>
                    <a:pt x="1558289" y="28956"/>
                  </a:lnTo>
                  <a:close/>
                </a:path>
                <a:path extrusionOk="0" h="1900554" w="5140959">
                  <a:moveTo>
                    <a:pt x="1615439" y="28956"/>
                  </a:moveTo>
                  <a:lnTo>
                    <a:pt x="1615439" y="0"/>
                  </a:lnTo>
                  <a:lnTo>
                    <a:pt x="1586484" y="0"/>
                  </a:lnTo>
                  <a:lnTo>
                    <a:pt x="1586484" y="28956"/>
                  </a:lnTo>
                  <a:lnTo>
                    <a:pt x="1615439" y="28956"/>
                  </a:lnTo>
                  <a:close/>
                </a:path>
                <a:path extrusionOk="0" h="1900554" w="5140959">
                  <a:moveTo>
                    <a:pt x="1672589" y="28956"/>
                  </a:moveTo>
                  <a:lnTo>
                    <a:pt x="1672589" y="0"/>
                  </a:lnTo>
                  <a:lnTo>
                    <a:pt x="1643634" y="0"/>
                  </a:lnTo>
                  <a:lnTo>
                    <a:pt x="1643634" y="28956"/>
                  </a:lnTo>
                  <a:lnTo>
                    <a:pt x="1672589" y="28956"/>
                  </a:lnTo>
                  <a:close/>
                </a:path>
                <a:path extrusionOk="0" h="1900554" w="5140959">
                  <a:moveTo>
                    <a:pt x="1729739" y="28956"/>
                  </a:moveTo>
                  <a:lnTo>
                    <a:pt x="1729739" y="0"/>
                  </a:lnTo>
                  <a:lnTo>
                    <a:pt x="1700784" y="0"/>
                  </a:lnTo>
                  <a:lnTo>
                    <a:pt x="1700784" y="28956"/>
                  </a:lnTo>
                  <a:lnTo>
                    <a:pt x="1729739" y="28956"/>
                  </a:lnTo>
                  <a:close/>
                </a:path>
                <a:path extrusionOk="0" h="1900554" w="5140959">
                  <a:moveTo>
                    <a:pt x="1786889" y="28956"/>
                  </a:moveTo>
                  <a:lnTo>
                    <a:pt x="1786889" y="0"/>
                  </a:lnTo>
                  <a:lnTo>
                    <a:pt x="1757934" y="0"/>
                  </a:lnTo>
                  <a:lnTo>
                    <a:pt x="1757934" y="28956"/>
                  </a:lnTo>
                  <a:lnTo>
                    <a:pt x="1786889" y="28956"/>
                  </a:lnTo>
                  <a:close/>
                </a:path>
                <a:path extrusionOk="0" h="1900554" w="5140959">
                  <a:moveTo>
                    <a:pt x="1844039" y="28956"/>
                  </a:moveTo>
                  <a:lnTo>
                    <a:pt x="1844039" y="0"/>
                  </a:lnTo>
                  <a:lnTo>
                    <a:pt x="1815084" y="0"/>
                  </a:lnTo>
                  <a:lnTo>
                    <a:pt x="1815084" y="28956"/>
                  </a:lnTo>
                  <a:lnTo>
                    <a:pt x="1844039" y="28956"/>
                  </a:lnTo>
                  <a:close/>
                </a:path>
                <a:path extrusionOk="0" h="1900554" w="5140959">
                  <a:moveTo>
                    <a:pt x="1901190" y="28956"/>
                  </a:moveTo>
                  <a:lnTo>
                    <a:pt x="1901190" y="0"/>
                  </a:lnTo>
                  <a:lnTo>
                    <a:pt x="1872234" y="0"/>
                  </a:lnTo>
                  <a:lnTo>
                    <a:pt x="1872234" y="28956"/>
                  </a:lnTo>
                  <a:lnTo>
                    <a:pt x="1901190" y="28956"/>
                  </a:lnTo>
                  <a:close/>
                </a:path>
                <a:path extrusionOk="0" h="1900554" w="5140959">
                  <a:moveTo>
                    <a:pt x="1958340" y="28956"/>
                  </a:moveTo>
                  <a:lnTo>
                    <a:pt x="1958340" y="0"/>
                  </a:lnTo>
                  <a:lnTo>
                    <a:pt x="1929384" y="0"/>
                  </a:lnTo>
                  <a:lnTo>
                    <a:pt x="1929384" y="28956"/>
                  </a:lnTo>
                  <a:lnTo>
                    <a:pt x="1958340" y="28956"/>
                  </a:lnTo>
                  <a:close/>
                </a:path>
                <a:path extrusionOk="0" h="1900554" w="5140959">
                  <a:moveTo>
                    <a:pt x="2015490" y="28956"/>
                  </a:moveTo>
                  <a:lnTo>
                    <a:pt x="2015490" y="0"/>
                  </a:lnTo>
                  <a:lnTo>
                    <a:pt x="1986534" y="0"/>
                  </a:lnTo>
                  <a:lnTo>
                    <a:pt x="1986534" y="28956"/>
                  </a:lnTo>
                  <a:lnTo>
                    <a:pt x="2015490" y="28956"/>
                  </a:lnTo>
                  <a:close/>
                </a:path>
                <a:path extrusionOk="0" h="1900554" w="5140959">
                  <a:moveTo>
                    <a:pt x="2072640" y="28956"/>
                  </a:moveTo>
                  <a:lnTo>
                    <a:pt x="2072640" y="0"/>
                  </a:lnTo>
                  <a:lnTo>
                    <a:pt x="2043684" y="0"/>
                  </a:lnTo>
                  <a:lnTo>
                    <a:pt x="2043684" y="28956"/>
                  </a:lnTo>
                  <a:lnTo>
                    <a:pt x="2072640" y="28956"/>
                  </a:lnTo>
                  <a:close/>
                </a:path>
                <a:path extrusionOk="0" h="1900554" w="5140959">
                  <a:moveTo>
                    <a:pt x="2129790" y="28956"/>
                  </a:moveTo>
                  <a:lnTo>
                    <a:pt x="2129790" y="0"/>
                  </a:lnTo>
                  <a:lnTo>
                    <a:pt x="2100834" y="0"/>
                  </a:lnTo>
                  <a:lnTo>
                    <a:pt x="2100834" y="28956"/>
                  </a:lnTo>
                  <a:lnTo>
                    <a:pt x="2129790" y="28956"/>
                  </a:lnTo>
                  <a:close/>
                </a:path>
                <a:path extrusionOk="0" h="1900554" w="5140959">
                  <a:moveTo>
                    <a:pt x="2186940" y="28956"/>
                  </a:moveTo>
                  <a:lnTo>
                    <a:pt x="2186940" y="0"/>
                  </a:lnTo>
                  <a:lnTo>
                    <a:pt x="2157984" y="0"/>
                  </a:lnTo>
                  <a:lnTo>
                    <a:pt x="2157984" y="28956"/>
                  </a:lnTo>
                  <a:lnTo>
                    <a:pt x="2186940" y="28956"/>
                  </a:lnTo>
                  <a:close/>
                </a:path>
                <a:path extrusionOk="0" h="1900554" w="5140959">
                  <a:moveTo>
                    <a:pt x="2244090" y="28956"/>
                  </a:moveTo>
                  <a:lnTo>
                    <a:pt x="2244090" y="0"/>
                  </a:lnTo>
                  <a:lnTo>
                    <a:pt x="2215134" y="0"/>
                  </a:lnTo>
                  <a:lnTo>
                    <a:pt x="2215134" y="28956"/>
                  </a:lnTo>
                  <a:lnTo>
                    <a:pt x="2244090" y="28956"/>
                  </a:lnTo>
                  <a:close/>
                </a:path>
                <a:path extrusionOk="0" h="1900554" w="5140959">
                  <a:moveTo>
                    <a:pt x="2301240" y="28956"/>
                  </a:moveTo>
                  <a:lnTo>
                    <a:pt x="2301240" y="0"/>
                  </a:lnTo>
                  <a:lnTo>
                    <a:pt x="2272284" y="0"/>
                  </a:lnTo>
                  <a:lnTo>
                    <a:pt x="2272284" y="28956"/>
                  </a:lnTo>
                  <a:lnTo>
                    <a:pt x="2301240" y="28956"/>
                  </a:lnTo>
                  <a:close/>
                </a:path>
                <a:path extrusionOk="0" h="1900554" w="5140959">
                  <a:moveTo>
                    <a:pt x="2358390" y="28956"/>
                  </a:moveTo>
                  <a:lnTo>
                    <a:pt x="2358390" y="0"/>
                  </a:lnTo>
                  <a:lnTo>
                    <a:pt x="2329434" y="0"/>
                  </a:lnTo>
                  <a:lnTo>
                    <a:pt x="2329434" y="28956"/>
                  </a:lnTo>
                  <a:lnTo>
                    <a:pt x="2358390" y="28956"/>
                  </a:lnTo>
                  <a:close/>
                </a:path>
                <a:path extrusionOk="0" h="1900554" w="5140959">
                  <a:moveTo>
                    <a:pt x="2415540" y="28956"/>
                  </a:moveTo>
                  <a:lnTo>
                    <a:pt x="2415540" y="0"/>
                  </a:lnTo>
                  <a:lnTo>
                    <a:pt x="2386584" y="0"/>
                  </a:lnTo>
                  <a:lnTo>
                    <a:pt x="2386584" y="28956"/>
                  </a:lnTo>
                  <a:lnTo>
                    <a:pt x="2415540" y="28956"/>
                  </a:lnTo>
                  <a:close/>
                </a:path>
                <a:path extrusionOk="0" h="1900554" w="5140959">
                  <a:moveTo>
                    <a:pt x="2472690" y="28956"/>
                  </a:moveTo>
                  <a:lnTo>
                    <a:pt x="2472690" y="0"/>
                  </a:lnTo>
                  <a:lnTo>
                    <a:pt x="2443734" y="0"/>
                  </a:lnTo>
                  <a:lnTo>
                    <a:pt x="2443734" y="28956"/>
                  </a:lnTo>
                  <a:lnTo>
                    <a:pt x="2472690" y="28956"/>
                  </a:lnTo>
                  <a:close/>
                </a:path>
                <a:path extrusionOk="0" h="1900554" w="5140959">
                  <a:moveTo>
                    <a:pt x="2529840" y="28956"/>
                  </a:moveTo>
                  <a:lnTo>
                    <a:pt x="2529840" y="0"/>
                  </a:lnTo>
                  <a:lnTo>
                    <a:pt x="2500884" y="0"/>
                  </a:lnTo>
                  <a:lnTo>
                    <a:pt x="2500884" y="28956"/>
                  </a:lnTo>
                  <a:lnTo>
                    <a:pt x="2529840" y="28956"/>
                  </a:lnTo>
                  <a:close/>
                </a:path>
                <a:path extrusionOk="0" h="1900554" w="5140959">
                  <a:moveTo>
                    <a:pt x="2586990" y="28956"/>
                  </a:moveTo>
                  <a:lnTo>
                    <a:pt x="2586990" y="0"/>
                  </a:lnTo>
                  <a:lnTo>
                    <a:pt x="2558034" y="0"/>
                  </a:lnTo>
                  <a:lnTo>
                    <a:pt x="2558034" y="28956"/>
                  </a:lnTo>
                  <a:lnTo>
                    <a:pt x="2586990" y="28956"/>
                  </a:lnTo>
                  <a:close/>
                </a:path>
                <a:path extrusionOk="0" h="1900554" w="5140959">
                  <a:moveTo>
                    <a:pt x="2644140" y="28956"/>
                  </a:moveTo>
                  <a:lnTo>
                    <a:pt x="2644140" y="0"/>
                  </a:lnTo>
                  <a:lnTo>
                    <a:pt x="2615184" y="0"/>
                  </a:lnTo>
                  <a:lnTo>
                    <a:pt x="2615184" y="28956"/>
                  </a:lnTo>
                  <a:lnTo>
                    <a:pt x="2644140" y="28956"/>
                  </a:lnTo>
                  <a:close/>
                </a:path>
                <a:path extrusionOk="0" h="1900554" w="5140959">
                  <a:moveTo>
                    <a:pt x="2701290" y="28956"/>
                  </a:moveTo>
                  <a:lnTo>
                    <a:pt x="2701290" y="0"/>
                  </a:lnTo>
                  <a:lnTo>
                    <a:pt x="2672334" y="0"/>
                  </a:lnTo>
                  <a:lnTo>
                    <a:pt x="2672334" y="28956"/>
                  </a:lnTo>
                  <a:lnTo>
                    <a:pt x="2701290" y="28956"/>
                  </a:lnTo>
                  <a:close/>
                </a:path>
                <a:path extrusionOk="0" h="1900554" w="5140959">
                  <a:moveTo>
                    <a:pt x="2758440" y="28956"/>
                  </a:moveTo>
                  <a:lnTo>
                    <a:pt x="2758440" y="0"/>
                  </a:lnTo>
                  <a:lnTo>
                    <a:pt x="2729484" y="0"/>
                  </a:lnTo>
                  <a:lnTo>
                    <a:pt x="2729484" y="28956"/>
                  </a:lnTo>
                  <a:lnTo>
                    <a:pt x="2758440" y="28956"/>
                  </a:lnTo>
                  <a:close/>
                </a:path>
                <a:path extrusionOk="0" h="1900554" w="5140959">
                  <a:moveTo>
                    <a:pt x="2815590" y="28956"/>
                  </a:moveTo>
                  <a:lnTo>
                    <a:pt x="2815590" y="0"/>
                  </a:lnTo>
                  <a:lnTo>
                    <a:pt x="2786634" y="0"/>
                  </a:lnTo>
                  <a:lnTo>
                    <a:pt x="2786634" y="28956"/>
                  </a:lnTo>
                  <a:lnTo>
                    <a:pt x="2815590" y="28956"/>
                  </a:lnTo>
                  <a:close/>
                </a:path>
                <a:path extrusionOk="0" h="1900554" w="5140959">
                  <a:moveTo>
                    <a:pt x="2872740" y="28956"/>
                  </a:moveTo>
                  <a:lnTo>
                    <a:pt x="2872740" y="0"/>
                  </a:lnTo>
                  <a:lnTo>
                    <a:pt x="2843784" y="0"/>
                  </a:lnTo>
                  <a:lnTo>
                    <a:pt x="2843784" y="28956"/>
                  </a:lnTo>
                  <a:lnTo>
                    <a:pt x="2872740" y="28956"/>
                  </a:lnTo>
                  <a:close/>
                </a:path>
                <a:path extrusionOk="0" h="1900554" w="5140959">
                  <a:moveTo>
                    <a:pt x="2929890" y="28956"/>
                  </a:moveTo>
                  <a:lnTo>
                    <a:pt x="2929890" y="0"/>
                  </a:lnTo>
                  <a:lnTo>
                    <a:pt x="2900934" y="0"/>
                  </a:lnTo>
                  <a:lnTo>
                    <a:pt x="2900934" y="28956"/>
                  </a:lnTo>
                  <a:lnTo>
                    <a:pt x="2929890" y="28956"/>
                  </a:lnTo>
                  <a:close/>
                </a:path>
                <a:path extrusionOk="0" h="1900554" w="5140959">
                  <a:moveTo>
                    <a:pt x="2987040" y="28956"/>
                  </a:moveTo>
                  <a:lnTo>
                    <a:pt x="2987040" y="0"/>
                  </a:lnTo>
                  <a:lnTo>
                    <a:pt x="2958084" y="0"/>
                  </a:lnTo>
                  <a:lnTo>
                    <a:pt x="2958084" y="28956"/>
                  </a:lnTo>
                  <a:lnTo>
                    <a:pt x="2987040" y="28956"/>
                  </a:lnTo>
                  <a:close/>
                </a:path>
                <a:path extrusionOk="0" h="1900554" w="5140959">
                  <a:moveTo>
                    <a:pt x="3044190" y="28956"/>
                  </a:moveTo>
                  <a:lnTo>
                    <a:pt x="3044190" y="0"/>
                  </a:lnTo>
                  <a:lnTo>
                    <a:pt x="3015234" y="0"/>
                  </a:lnTo>
                  <a:lnTo>
                    <a:pt x="3015234" y="28956"/>
                  </a:lnTo>
                  <a:lnTo>
                    <a:pt x="3044190" y="28956"/>
                  </a:lnTo>
                  <a:close/>
                </a:path>
                <a:path extrusionOk="0" h="1900554" w="5140959">
                  <a:moveTo>
                    <a:pt x="3101340" y="28956"/>
                  </a:moveTo>
                  <a:lnTo>
                    <a:pt x="3101340" y="0"/>
                  </a:lnTo>
                  <a:lnTo>
                    <a:pt x="3072384" y="0"/>
                  </a:lnTo>
                  <a:lnTo>
                    <a:pt x="3072384" y="28956"/>
                  </a:lnTo>
                  <a:lnTo>
                    <a:pt x="3101340" y="28956"/>
                  </a:lnTo>
                  <a:close/>
                </a:path>
                <a:path extrusionOk="0" h="1900554" w="5140959">
                  <a:moveTo>
                    <a:pt x="3158490" y="28956"/>
                  </a:moveTo>
                  <a:lnTo>
                    <a:pt x="3158490" y="0"/>
                  </a:lnTo>
                  <a:lnTo>
                    <a:pt x="3129534" y="0"/>
                  </a:lnTo>
                  <a:lnTo>
                    <a:pt x="3129534" y="28956"/>
                  </a:lnTo>
                  <a:lnTo>
                    <a:pt x="3158490" y="28956"/>
                  </a:lnTo>
                  <a:close/>
                </a:path>
                <a:path extrusionOk="0" h="1900554" w="5140959">
                  <a:moveTo>
                    <a:pt x="3215640" y="28956"/>
                  </a:moveTo>
                  <a:lnTo>
                    <a:pt x="3215640" y="0"/>
                  </a:lnTo>
                  <a:lnTo>
                    <a:pt x="3186684" y="0"/>
                  </a:lnTo>
                  <a:lnTo>
                    <a:pt x="3186684" y="28956"/>
                  </a:lnTo>
                  <a:lnTo>
                    <a:pt x="3215640" y="28956"/>
                  </a:lnTo>
                  <a:close/>
                </a:path>
                <a:path extrusionOk="0" h="1900554" w="5140959">
                  <a:moveTo>
                    <a:pt x="3272790" y="28956"/>
                  </a:moveTo>
                  <a:lnTo>
                    <a:pt x="3272790" y="0"/>
                  </a:lnTo>
                  <a:lnTo>
                    <a:pt x="3243834" y="0"/>
                  </a:lnTo>
                  <a:lnTo>
                    <a:pt x="3243834" y="28956"/>
                  </a:lnTo>
                  <a:lnTo>
                    <a:pt x="3272790" y="28956"/>
                  </a:lnTo>
                  <a:close/>
                </a:path>
                <a:path extrusionOk="0" h="1900554" w="5140959">
                  <a:moveTo>
                    <a:pt x="3329940" y="28956"/>
                  </a:moveTo>
                  <a:lnTo>
                    <a:pt x="3329940" y="0"/>
                  </a:lnTo>
                  <a:lnTo>
                    <a:pt x="3300984" y="0"/>
                  </a:lnTo>
                  <a:lnTo>
                    <a:pt x="3300984" y="28956"/>
                  </a:lnTo>
                  <a:lnTo>
                    <a:pt x="3329940" y="28956"/>
                  </a:lnTo>
                  <a:close/>
                </a:path>
                <a:path extrusionOk="0" h="1900554" w="5140959">
                  <a:moveTo>
                    <a:pt x="3387090" y="28956"/>
                  </a:moveTo>
                  <a:lnTo>
                    <a:pt x="3387090" y="0"/>
                  </a:lnTo>
                  <a:lnTo>
                    <a:pt x="3358134" y="0"/>
                  </a:lnTo>
                  <a:lnTo>
                    <a:pt x="3358134" y="28956"/>
                  </a:lnTo>
                  <a:lnTo>
                    <a:pt x="3387090" y="28956"/>
                  </a:lnTo>
                  <a:close/>
                </a:path>
                <a:path extrusionOk="0" h="1900554" w="5140959">
                  <a:moveTo>
                    <a:pt x="3444240" y="28956"/>
                  </a:moveTo>
                  <a:lnTo>
                    <a:pt x="3444240" y="0"/>
                  </a:lnTo>
                  <a:lnTo>
                    <a:pt x="3415284" y="0"/>
                  </a:lnTo>
                  <a:lnTo>
                    <a:pt x="3415284" y="28956"/>
                  </a:lnTo>
                  <a:lnTo>
                    <a:pt x="3444240" y="28956"/>
                  </a:lnTo>
                  <a:close/>
                </a:path>
                <a:path extrusionOk="0" h="1900554" w="5140959">
                  <a:moveTo>
                    <a:pt x="3501390" y="28956"/>
                  </a:moveTo>
                  <a:lnTo>
                    <a:pt x="3501390" y="0"/>
                  </a:lnTo>
                  <a:lnTo>
                    <a:pt x="3472434" y="0"/>
                  </a:lnTo>
                  <a:lnTo>
                    <a:pt x="3472434" y="28956"/>
                  </a:lnTo>
                  <a:lnTo>
                    <a:pt x="3501390" y="28956"/>
                  </a:lnTo>
                  <a:close/>
                </a:path>
                <a:path extrusionOk="0" h="1900554" w="5140959">
                  <a:moveTo>
                    <a:pt x="3558540" y="28956"/>
                  </a:moveTo>
                  <a:lnTo>
                    <a:pt x="3558540" y="0"/>
                  </a:lnTo>
                  <a:lnTo>
                    <a:pt x="3529583" y="0"/>
                  </a:lnTo>
                  <a:lnTo>
                    <a:pt x="3529583" y="28956"/>
                  </a:lnTo>
                  <a:lnTo>
                    <a:pt x="3558540" y="28956"/>
                  </a:lnTo>
                  <a:close/>
                </a:path>
                <a:path extrusionOk="0" h="1900554" w="5140959">
                  <a:moveTo>
                    <a:pt x="3615690" y="28956"/>
                  </a:moveTo>
                  <a:lnTo>
                    <a:pt x="3615690" y="0"/>
                  </a:lnTo>
                  <a:lnTo>
                    <a:pt x="3586733" y="0"/>
                  </a:lnTo>
                  <a:lnTo>
                    <a:pt x="3586733" y="28956"/>
                  </a:lnTo>
                  <a:lnTo>
                    <a:pt x="3615690" y="28956"/>
                  </a:lnTo>
                  <a:close/>
                </a:path>
                <a:path extrusionOk="0" h="1900554" w="5140959">
                  <a:moveTo>
                    <a:pt x="3672840" y="28956"/>
                  </a:moveTo>
                  <a:lnTo>
                    <a:pt x="3672840" y="0"/>
                  </a:lnTo>
                  <a:lnTo>
                    <a:pt x="3643883" y="0"/>
                  </a:lnTo>
                  <a:lnTo>
                    <a:pt x="3643883" y="28956"/>
                  </a:lnTo>
                  <a:lnTo>
                    <a:pt x="3672840" y="28956"/>
                  </a:lnTo>
                  <a:close/>
                </a:path>
                <a:path extrusionOk="0" h="1900554" w="5140959">
                  <a:moveTo>
                    <a:pt x="3729990" y="28956"/>
                  </a:moveTo>
                  <a:lnTo>
                    <a:pt x="3729990" y="0"/>
                  </a:lnTo>
                  <a:lnTo>
                    <a:pt x="3701033" y="0"/>
                  </a:lnTo>
                  <a:lnTo>
                    <a:pt x="3701033" y="28956"/>
                  </a:lnTo>
                  <a:lnTo>
                    <a:pt x="3729990" y="28956"/>
                  </a:lnTo>
                  <a:close/>
                </a:path>
                <a:path extrusionOk="0" h="1900554" w="5140959">
                  <a:moveTo>
                    <a:pt x="3787140" y="28956"/>
                  </a:moveTo>
                  <a:lnTo>
                    <a:pt x="3787140" y="0"/>
                  </a:lnTo>
                  <a:lnTo>
                    <a:pt x="3758183" y="0"/>
                  </a:lnTo>
                  <a:lnTo>
                    <a:pt x="3758183" y="28956"/>
                  </a:lnTo>
                  <a:lnTo>
                    <a:pt x="3787140" y="28956"/>
                  </a:lnTo>
                  <a:close/>
                </a:path>
                <a:path extrusionOk="0" h="1900554" w="5140959">
                  <a:moveTo>
                    <a:pt x="3844290" y="28956"/>
                  </a:moveTo>
                  <a:lnTo>
                    <a:pt x="3844290" y="0"/>
                  </a:lnTo>
                  <a:lnTo>
                    <a:pt x="3815333" y="0"/>
                  </a:lnTo>
                  <a:lnTo>
                    <a:pt x="3815333" y="28956"/>
                  </a:lnTo>
                  <a:lnTo>
                    <a:pt x="3844290" y="28956"/>
                  </a:lnTo>
                  <a:close/>
                </a:path>
                <a:path extrusionOk="0" h="1900554" w="5140959">
                  <a:moveTo>
                    <a:pt x="3901440" y="28956"/>
                  </a:moveTo>
                  <a:lnTo>
                    <a:pt x="3901440" y="0"/>
                  </a:lnTo>
                  <a:lnTo>
                    <a:pt x="3872483" y="0"/>
                  </a:lnTo>
                  <a:lnTo>
                    <a:pt x="3872483" y="28956"/>
                  </a:lnTo>
                  <a:lnTo>
                    <a:pt x="3901440" y="28956"/>
                  </a:lnTo>
                  <a:close/>
                </a:path>
                <a:path extrusionOk="0" h="1900554" w="5140959">
                  <a:moveTo>
                    <a:pt x="3958590" y="28956"/>
                  </a:moveTo>
                  <a:lnTo>
                    <a:pt x="3958590" y="0"/>
                  </a:lnTo>
                  <a:lnTo>
                    <a:pt x="3929633" y="0"/>
                  </a:lnTo>
                  <a:lnTo>
                    <a:pt x="3929633" y="28956"/>
                  </a:lnTo>
                  <a:lnTo>
                    <a:pt x="3958590" y="28956"/>
                  </a:lnTo>
                  <a:close/>
                </a:path>
                <a:path extrusionOk="0" h="1900554" w="5140959">
                  <a:moveTo>
                    <a:pt x="4015740" y="28956"/>
                  </a:moveTo>
                  <a:lnTo>
                    <a:pt x="4015740" y="0"/>
                  </a:lnTo>
                  <a:lnTo>
                    <a:pt x="3986783" y="0"/>
                  </a:lnTo>
                  <a:lnTo>
                    <a:pt x="3986783" y="28956"/>
                  </a:lnTo>
                  <a:lnTo>
                    <a:pt x="4015740" y="28956"/>
                  </a:lnTo>
                  <a:close/>
                </a:path>
                <a:path extrusionOk="0" h="1900554" w="5140959">
                  <a:moveTo>
                    <a:pt x="4072890" y="28956"/>
                  </a:moveTo>
                  <a:lnTo>
                    <a:pt x="4072890" y="0"/>
                  </a:lnTo>
                  <a:lnTo>
                    <a:pt x="4043933" y="0"/>
                  </a:lnTo>
                  <a:lnTo>
                    <a:pt x="4043933" y="28956"/>
                  </a:lnTo>
                  <a:lnTo>
                    <a:pt x="4072890" y="28956"/>
                  </a:lnTo>
                  <a:close/>
                </a:path>
                <a:path extrusionOk="0" h="1900554" w="5140959">
                  <a:moveTo>
                    <a:pt x="4130040" y="28956"/>
                  </a:moveTo>
                  <a:lnTo>
                    <a:pt x="4130040" y="0"/>
                  </a:lnTo>
                  <a:lnTo>
                    <a:pt x="4101083" y="0"/>
                  </a:lnTo>
                  <a:lnTo>
                    <a:pt x="4101083" y="28956"/>
                  </a:lnTo>
                  <a:lnTo>
                    <a:pt x="4130040" y="28956"/>
                  </a:lnTo>
                  <a:close/>
                </a:path>
                <a:path extrusionOk="0" h="1900554" w="5140959">
                  <a:moveTo>
                    <a:pt x="4187190" y="28956"/>
                  </a:moveTo>
                  <a:lnTo>
                    <a:pt x="4187190" y="0"/>
                  </a:lnTo>
                  <a:lnTo>
                    <a:pt x="4158233" y="0"/>
                  </a:lnTo>
                  <a:lnTo>
                    <a:pt x="4158233" y="28956"/>
                  </a:lnTo>
                  <a:lnTo>
                    <a:pt x="4187190" y="28956"/>
                  </a:lnTo>
                  <a:close/>
                </a:path>
                <a:path extrusionOk="0" h="1900554" w="5140959">
                  <a:moveTo>
                    <a:pt x="4244340" y="28956"/>
                  </a:moveTo>
                  <a:lnTo>
                    <a:pt x="4244340" y="0"/>
                  </a:lnTo>
                  <a:lnTo>
                    <a:pt x="4215383" y="0"/>
                  </a:lnTo>
                  <a:lnTo>
                    <a:pt x="4215383" y="28956"/>
                  </a:lnTo>
                  <a:lnTo>
                    <a:pt x="4244340" y="28956"/>
                  </a:lnTo>
                  <a:close/>
                </a:path>
                <a:path extrusionOk="0" h="1900554" w="5140959">
                  <a:moveTo>
                    <a:pt x="4301490" y="28956"/>
                  </a:moveTo>
                  <a:lnTo>
                    <a:pt x="4301490" y="0"/>
                  </a:lnTo>
                  <a:lnTo>
                    <a:pt x="4272533" y="0"/>
                  </a:lnTo>
                  <a:lnTo>
                    <a:pt x="4272533" y="28956"/>
                  </a:lnTo>
                  <a:lnTo>
                    <a:pt x="4301490" y="28956"/>
                  </a:lnTo>
                  <a:close/>
                </a:path>
                <a:path extrusionOk="0" h="1900554" w="5140959">
                  <a:moveTo>
                    <a:pt x="4358640" y="28956"/>
                  </a:moveTo>
                  <a:lnTo>
                    <a:pt x="4358640" y="0"/>
                  </a:lnTo>
                  <a:lnTo>
                    <a:pt x="4329684" y="0"/>
                  </a:lnTo>
                  <a:lnTo>
                    <a:pt x="4329684" y="28956"/>
                  </a:lnTo>
                  <a:lnTo>
                    <a:pt x="4358640" y="28956"/>
                  </a:lnTo>
                  <a:close/>
                </a:path>
                <a:path extrusionOk="0" h="1900554" w="5140959">
                  <a:moveTo>
                    <a:pt x="4415790" y="28956"/>
                  </a:moveTo>
                  <a:lnTo>
                    <a:pt x="4415790" y="0"/>
                  </a:lnTo>
                  <a:lnTo>
                    <a:pt x="4386834" y="0"/>
                  </a:lnTo>
                  <a:lnTo>
                    <a:pt x="4386834" y="28956"/>
                  </a:lnTo>
                  <a:lnTo>
                    <a:pt x="4415790" y="28956"/>
                  </a:lnTo>
                  <a:close/>
                </a:path>
                <a:path extrusionOk="0" h="1900554" w="5140959">
                  <a:moveTo>
                    <a:pt x="4472940" y="28956"/>
                  </a:moveTo>
                  <a:lnTo>
                    <a:pt x="4472940" y="0"/>
                  </a:lnTo>
                  <a:lnTo>
                    <a:pt x="4443984" y="0"/>
                  </a:lnTo>
                  <a:lnTo>
                    <a:pt x="4443984" y="28956"/>
                  </a:lnTo>
                  <a:lnTo>
                    <a:pt x="4472940" y="28956"/>
                  </a:lnTo>
                  <a:close/>
                </a:path>
                <a:path extrusionOk="0" h="1900554" w="5140959">
                  <a:moveTo>
                    <a:pt x="4530090" y="28956"/>
                  </a:moveTo>
                  <a:lnTo>
                    <a:pt x="4530090" y="0"/>
                  </a:lnTo>
                  <a:lnTo>
                    <a:pt x="4501134" y="0"/>
                  </a:lnTo>
                  <a:lnTo>
                    <a:pt x="4501134" y="28956"/>
                  </a:lnTo>
                  <a:lnTo>
                    <a:pt x="4530090" y="28956"/>
                  </a:lnTo>
                  <a:close/>
                </a:path>
                <a:path extrusionOk="0" h="1900554" w="5140959">
                  <a:moveTo>
                    <a:pt x="4587240" y="28956"/>
                  </a:moveTo>
                  <a:lnTo>
                    <a:pt x="4587240" y="0"/>
                  </a:lnTo>
                  <a:lnTo>
                    <a:pt x="4558284" y="0"/>
                  </a:lnTo>
                  <a:lnTo>
                    <a:pt x="4558284" y="28956"/>
                  </a:lnTo>
                  <a:lnTo>
                    <a:pt x="4587240" y="28956"/>
                  </a:lnTo>
                  <a:close/>
                </a:path>
                <a:path extrusionOk="0" h="1900554" w="5140959">
                  <a:moveTo>
                    <a:pt x="4644390" y="28956"/>
                  </a:moveTo>
                  <a:lnTo>
                    <a:pt x="4644390" y="0"/>
                  </a:lnTo>
                  <a:lnTo>
                    <a:pt x="4615434" y="0"/>
                  </a:lnTo>
                  <a:lnTo>
                    <a:pt x="4615434" y="28956"/>
                  </a:lnTo>
                  <a:lnTo>
                    <a:pt x="4644390" y="28956"/>
                  </a:lnTo>
                  <a:close/>
                </a:path>
                <a:path extrusionOk="0" h="1900554" w="5140959">
                  <a:moveTo>
                    <a:pt x="4701540" y="28956"/>
                  </a:moveTo>
                  <a:lnTo>
                    <a:pt x="4701540" y="0"/>
                  </a:lnTo>
                  <a:lnTo>
                    <a:pt x="4672584" y="0"/>
                  </a:lnTo>
                  <a:lnTo>
                    <a:pt x="4672584" y="28956"/>
                  </a:lnTo>
                  <a:lnTo>
                    <a:pt x="4701540" y="28956"/>
                  </a:lnTo>
                  <a:close/>
                </a:path>
                <a:path extrusionOk="0" h="1900554" w="5140959">
                  <a:moveTo>
                    <a:pt x="4758690" y="28956"/>
                  </a:moveTo>
                  <a:lnTo>
                    <a:pt x="4758690" y="0"/>
                  </a:lnTo>
                  <a:lnTo>
                    <a:pt x="4729734" y="0"/>
                  </a:lnTo>
                  <a:lnTo>
                    <a:pt x="4729734" y="28956"/>
                  </a:lnTo>
                  <a:lnTo>
                    <a:pt x="4758690" y="28956"/>
                  </a:lnTo>
                  <a:close/>
                </a:path>
                <a:path extrusionOk="0" h="1900554" w="5140959">
                  <a:moveTo>
                    <a:pt x="4790694" y="58674"/>
                  </a:moveTo>
                  <a:lnTo>
                    <a:pt x="4785360" y="30480"/>
                  </a:lnTo>
                  <a:lnTo>
                    <a:pt x="4757166" y="36576"/>
                  </a:lnTo>
                  <a:lnTo>
                    <a:pt x="4762500" y="64008"/>
                  </a:lnTo>
                  <a:lnTo>
                    <a:pt x="4790694" y="58674"/>
                  </a:lnTo>
                  <a:close/>
                </a:path>
                <a:path extrusionOk="0" h="1900554" w="5140959">
                  <a:moveTo>
                    <a:pt x="4801362" y="115062"/>
                  </a:moveTo>
                  <a:lnTo>
                    <a:pt x="4796028" y="86868"/>
                  </a:lnTo>
                  <a:lnTo>
                    <a:pt x="4767834" y="92202"/>
                  </a:lnTo>
                  <a:lnTo>
                    <a:pt x="4773168" y="120396"/>
                  </a:lnTo>
                  <a:lnTo>
                    <a:pt x="4801362" y="115062"/>
                  </a:lnTo>
                  <a:close/>
                </a:path>
                <a:path extrusionOk="0" h="1900554" w="5140959">
                  <a:moveTo>
                    <a:pt x="4812030" y="171450"/>
                  </a:moveTo>
                  <a:lnTo>
                    <a:pt x="4806696" y="143256"/>
                  </a:lnTo>
                  <a:lnTo>
                    <a:pt x="4778502" y="148590"/>
                  </a:lnTo>
                  <a:lnTo>
                    <a:pt x="4784598" y="176784"/>
                  </a:lnTo>
                  <a:lnTo>
                    <a:pt x="4812030" y="171450"/>
                  </a:lnTo>
                  <a:close/>
                </a:path>
                <a:path extrusionOk="0" h="1900554" w="5140959">
                  <a:moveTo>
                    <a:pt x="4822698" y="227076"/>
                  </a:moveTo>
                  <a:lnTo>
                    <a:pt x="4817364" y="198882"/>
                  </a:lnTo>
                  <a:lnTo>
                    <a:pt x="4789932" y="204216"/>
                  </a:lnTo>
                  <a:lnTo>
                    <a:pt x="4795266" y="232410"/>
                  </a:lnTo>
                  <a:lnTo>
                    <a:pt x="4822698" y="227076"/>
                  </a:lnTo>
                  <a:close/>
                </a:path>
                <a:path extrusionOk="0" h="1900554" w="5140959">
                  <a:moveTo>
                    <a:pt x="4834128" y="283464"/>
                  </a:moveTo>
                  <a:lnTo>
                    <a:pt x="4828794" y="255270"/>
                  </a:lnTo>
                  <a:lnTo>
                    <a:pt x="4800600" y="260604"/>
                  </a:lnTo>
                  <a:lnTo>
                    <a:pt x="4805934" y="288798"/>
                  </a:lnTo>
                  <a:lnTo>
                    <a:pt x="4834128" y="283464"/>
                  </a:lnTo>
                  <a:close/>
                </a:path>
                <a:path extrusionOk="0" h="1900554" w="5140959">
                  <a:moveTo>
                    <a:pt x="4844796" y="339852"/>
                  </a:moveTo>
                  <a:lnTo>
                    <a:pt x="4839462" y="311658"/>
                  </a:lnTo>
                  <a:lnTo>
                    <a:pt x="4811268" y="316992"/>
                  </a:lnTo>
                  <a:lnTo>
                    <a:pt x="4816602" y="345186"/>
                  </a:lnTo>
                  <a:lnTo>
                    <a:pt x="4844796" y="339852"/>
                  </a:lnTo>
                  <a:close/>
                </a:path>
                <a:path extrusionOk="0" h="1900554" w="5140959">
                  <a:moveTo>
                    <a:pt x="4855464" y="395478"/>
                  </a:moveTo>
                  <a:lnTo>
                    <a:pt x="4850130" y="367284"/>
                  </a:lnTo>
                  <a:lnTo>
                    <a:pt x="4821936" y="372618"/>
                  </a:lnTo>
                  <a:lnTo>
                    <a:pt x="4827270" y="400812"/>
                  </a:lnTo>
                  <a:lnTo>
                    <a:pt x="4855464" y="395478"/>
                  </a:lnTo>
                  <a:close/>
                </a:path>
                <a:path extrusionOk="0" h="1900554" w="5140959">
                  <a:moveTo>
                    <a:pt x="4866132" y="451866"/>
                  </a:moveTo>
                  <a:lnTo>
                    <a:pt x="4860798" y="423672"/>
                  </a:lnTo>
                  <a:lnTo>
                    <a:pt x="4832604" y="429006"/>
                  </a:lnTo>
                  <a:lnTo>
                    <a:pt x="4837938" y="457200"/>
                  </a:lnTo>
                  <a:lnTo>
                    <a:pt x="4866132" y="451866"/>
                  </a:lnTo>
                  <a:close/>
                </a:path>
                <a:path extrusionOk="0" h="1900554" w="5140959">
                  <a:moveTo>
                    <a:pt x="4876800" y="508254"/>
                  </a:moveTo>
                  <a:lnTo>
                    <a:pt x="4871466" y="480060"/>
                  </a:lnTo>
                  <a:lnTo>
                    <a:pt x="4843272" y="485394"/>
                  </a:lnTo>
                  <a:lnTo>
                    <a:pt x="4848606" y="513588"/>
                  </a:lnTo>
                  <a:lnTo>
                    <a:pt x="4876800" y="508254"/>
                  </a:lnTo>
                  <a:close/>
                </a:path>
                <a:path extrusionOk="0" h="1900554" w="5140959">
                  <a:moveTo>
                    <a:pt x="4887468" y="563880"/>
                  </a:moveTo>
                  <a:lnTo>
                    <a:pt x="4882134" y="535686"/>
                  </a:lnTo>
                  <a:lnTo>
                    <a:pt x="4853940" y="541020"/>
                  </a:lnTo>
                  <a:lnTo>
                    <a:pt x="4859274" y="569214"/>
                  </a:lnTo>
                  <a:lnTo>
                    <a:pt x="4887468" y="563880"/>
                  </a:lnTo>
                  <a:close/>
                </a:path>
                <a:path extrusionOk="0" h="1900554" w="5140959">
                  <a:moveTo>
                    <a:pt x="4898136" y="620268"/>
                  </a:moveTo>
                  <a:lnTo>
                    <a:pt x="4892802" y="592074"/>
                  </a:lnTo>
                  <a:lnTo>
                    <a:pt x="4864608" y="597408"/>
                  </a:lnTo>
                  <a:lnTo>
                    <a:pt x="4870704" y="625602"/>
                  </a:lnTo>
                  <a:lnTo>
                    <a:pt x="4898136" y="620268"/>
                  </a:lnTo>
                  <a:close/>
                </a:path>
                <a:path extrusionOk="0" h="1900554" w="5140959">
                  <a:moveTo>
                    <a:pt x="4908804" y="676656"/>
                  </a:moveTo>
                  <a:lnTo>
                    <a:pt x="4903470" y="648462"/>
                  </a:lnTo>
                  <a:lnTo>
                    <a:pt x="4876038" y="653796"/>
                  </a:lnTo>
                  <a:lnTo>
                    <a:pt x="4881372" y="681990"/>
                  </a:lnTo>
                  <a:lnTo>
                    <a:pt x="4908804" y="676656"/>
                  </a:lnTo>
                  <a:close/>
                </a:path>
                <a:path extrusionOk="0" h="1900554" w="5140959">
                  <a:moveTo>
                    <a:pt x="4920234" y="732282"/>
                  </a:moveTo>
                  <a:lnTo>
                    <a:pt x="4914900" y="704088"/>
                  </a:lnTo>
                  <a:lnTo>
                    <a:pt x="4886706" y="709422"/>
                  </a:lnTo>
                  <a:lnTo>
                    <a:pt x="4892040" y="737616"/>
                  </a:lnTo>
                  <a:lnTo>
                    <a:pt x="4920234" y="732282"/>
                  </a:lnTo>
                  <a:close/>
                </a:path>
                <a:path extrusionOk="0" h="1900554" w="5140959">
                  <a:moveTo>
                    <a:pt x="4930902" y="788670"/>
                  </a:moveTo>
                  <a:lnTo>
                    <a:pt x="4925568" y="760476"/>
                  </a:lnTo>
                  <a:lnTo>
                    <a:pt x="4897374" y="765810"/>
                  </a:lnTo>
                  <a:lnTo>
                    <a:pt x="4902708" y="794004"/>
                  </a:lnTo>
                  <a:lnTo>
                    <a:pt x="4930902" y="788670"/>
                  </a:lnTo>
                  <a:close/>
                </a:path>
                <a:path extrusionOk="0" h="1900554" w="5140959">
                  <a:moveTo>
                    <a:pt x="4941570" y="845058"/>
                  </a:moveTo>
                  <a:lnTo>
                    <a:pt x="4936236" y="816864"/>
                  </a:lnTo>
                  <a:lnTo>
                    <a:pt x="4908042" y="822198"/>
                  </a:lnTo>
                  <a:lnTo>
                    <a:pt x="4913376" y="850392"/>
                  </a:lnTo>
                  <a:lnTo>
                    <a:pt x="4941570" y="845058"/>
                  </a:lnTo>
                  <a:close/>
                </a:path>
                <a:path extrusionOk="0" h="1900554" w="5140959">
                  <a:moveTo>
                    <a:pt x="4952238" y="900684"/>
                  </a:moveTo>
                  <a:lnTo>
                    <a:pt x="4946904" y="872490"/>
                  </a:lnTo>
                  <a:lnTo>
                    <a:pt x="4918710" y="877824"/>
                  </a:lnTo>
                  <a:lnTo>
                    <a:pt x="4924044" y="906018"/>
                  </a:lnTo>
                  <a:lnTo>
                    <a:pt x="4952238" y="900684"/>
                  </a:lnTo>
                  <a:close/>
                </a:path>
                <a:path extrusionOk="0" h="1900554" w="5140959">
                  <a:moveTo>
                    <a:pt x="4962906" y="957072"/>
                  </a:moveTo>
                  <a:lnTo>
                    <a:pt x="4957572" y="928878"/>
                  </a:lnTo>
                  <a:lnTo>
                    <a:pt x="4929378" y="934212"/>
                  </a:lnTo>
                  <a:lnTo>
                    <a:pt x="4934712" y="962406"/>
                  </a:lnTo>
                  <a:lnTo>
                    <a:pt x="4962906" y="957072"/>
                  </a:lnTo>
                  <a:close/>
                </a:path>
                <a:path extrusionOk="0" h="1900554" w="5140959">
                  <a:moveTo>
                    <a:pt x="4973574" y="1012698"/>
                  </a:moveTo>
                  <a:lnTo>
                    <a:pt x="4968240" y="985266"/>
                  </a:lnTo>
                  <a:lnTo>
                    <a:pt x="4940046" y="990600"/>
                  </a:lnTo>
                  <a:lnTo>
                    <a:pt x="4945380" y="1018794"/>
                  </a:lnTo>
                  <a:lnTo>
                    <a:pt x="4973574" y="1012698"/>
                  </a:lnTo>
                  <a:close/>
                </a:path>
                <a:path extrusionOk="0" h="1900554" w="5140959">
                  <a:moveTo>
                    <a:pt x="4984242" y="1069086"/>
                  </a:moveTo>
                  <a:lnTo>
                    <a:pt x="4978908" y="1040892"/>
                  </a:lnTo>
                  <a:lnTo>
                    <a:pt x="4950714" y="1046226"/>
                  </a:lnTo>
                  <a:lnTo>
                    <a:pt x="4956048" y="1074420"/>
                  </a:lnTo>
                  <a:lnTo>
                    <a:pt x="4984242" y="1069086"/>
                  </a:lnTo>
                  <a:close/>
                </a:path>
                <a:path extrusionOk="0" h="1900554" w="5140959">
                  <a:moveTo>
                    <a:pt x="4994910" y="1125474"/>
                  </a:moveTo>
                  <a:lnTo>
                    <a:pt x="4989576" y="1097280"/>
                  </a:lnTo>
                  <a:lnTo>
                    <a:pt x="4962144" y="1102614"/>
                  </a:lnTo>
                  <a:lnTo>
                    <a:pt x="4967478" y="1130808"/>
                  </a:lnTo>
                  <a:lnTo>
                    <a:pt x="4994910" y="1125474"/>
                  </a:lnTo>
                  <a:close/>
                </a:path>
                <a:path extrusionOk="0" h="1900554" w="5140959">
                  <a:moveTo>
                    <a:pt x="5006340" y="1181100"/>
                  </a:moveTo>
                  <a:lnTo>
                    <a:pt x="5000244" y="1153668"/>
                  </a:lnTo>
                  <a:lnTo>
                    <a:pt x="4972812" y="1159002"/>
                  </a:lnTo>
                  <a:lnTo>
                    <a:pt x="4978146" y="1187196"/>
                  </a:lnTo>
                  <a:lnTo>
                    <a:pt x="5006340" y="1181100"/>
                  </a:lnTo>
                  <a:close/>
                </a:path>
                <a:path extrusionOk="0" h="1900554" w="5140959">
                  <a:moveTo>
                    <a:pt x="5017008" y="1237488"/>
                  </a:moveTo>
                  <a:lnTo>
                    <a:pt x="5011674" y="1209294"/>
                  </a:lnTo>
                  <a:lnTo>
                    <a:pt x="4983480" y="1214628"/>
                  </a:lnTo>
                  <a:lnTo>
                    <a:pt x="4988814" y="1242822"/>
                  </a:lnTo>
                  <a:lnTo>
                    <a:pt x="5017008" y="1237488"/>
                  </a:lnTo>
                  <a:close/>
                </a:path>
                <a:path extrusionOk="0" h="1900554" w="5140959">
                  <a:moveTo>
                    <a:pt x="5027676" y="1293876"/>
                  </a:moveTo>
                  <a:lnTo>
                    <a:pt x="5022342" y="1265682"/>
                  </a:lnTo>
                  <a:lnTo>
                    <a:pt x="4994148" y="1271016"/>
                  </a:lnTo>
                  <a:lnTo>
                    <a:pt x="4999482" y="1299210"/>
                  </a:lnTo>
                  <a:lnTo>
                    <a:pt x="5027676" y="1293876"/>
                  </a:lnTo>
                  <a:close/>
                </a:path>
                <a:path extrusionOk="0" h="1900554" w="5140959">
                  <a:moveTo>
                    <a:pt x="5038344" y="1349502"/>
                  </a:moveTo>
                  <a:lnTo>
                    <a:pt x="5033010" y="1322070"/>
                  </a:lnTo>
                  <a:lnTo>
                    <a:pt x="5004816" y="1327404"/>
                  </a:lnTo>
                  <a:lnTo>
                    <a:pt x="5010150" y="1355598"/>
                  </a:lnTo>
                  <a:lnTo>
                    <a:pt x="5038344" y="1349502"/>
                  </a:lnTo>
                  <a:close/>
                </a:path>
                <a:path extrusionOk="0" h="1900554" w="5140959">
                  <a:moveTo>
                    <a:pt x="5049012" y="1405890"/>
                  </a:moveTo>
                  <a:lnTo>
                    <a:pt x="5043678" y="1377696"/>
                  </a:lnTo>
                  <a:lnTo>
                    <a:pt x="5015484" y="1383030"/>
                  </a:lnTo>
                  <a:lnTo>
                    <a:pt x="5020818" y="1411224"/>
                  </a:lnTo>
                  <a:lnTo>
                    <a:pt x="5049012" y="1405890"/>
                  </a:lnTo>
                  <a:close/>
                </a:path>
                <a:path extrusionOk="0" h="1900554" w="5140959">
                  <a:moveTo>
                    <a:pt x="5059680" y="1462278"/>
                  </a:moveTo>
                  <a:lnTo>
                    <a:pt x="5054346" y="1434084"/>
                  </a:lnTo>
                  <a:lnTo>
                    <a:pt x="5026152" y="1439418"/>
                  </a:lnTo>
                  <a:lnTo>
                    <a:pt x="5031486" y="1467612"/>
                  </a:lnTo>
                  <a:lnTo>
                    <a:pt x="5059680" y="1462278"/>
                  </a:lnTo>
                  <a:close/>
                </a:path>
                <a:path extrusionOk="0" h="1900554" w="5140959">
                  <a:moveTo>
                    <a:pt x="5070348" y="1517904"/>
                  </a:moveTo>
                  <a:lnTo>
                    <a:pt x="5065014" y="1490472"/>
                  </a:lnTo>
                  <a:lnTo>
                    <a:pt x="5036820" y="1495806"/>
                  </a:lnTo>
                  <a:lnTo>
                    <a:pt x="5042154" y="1523238"/>
                  </a:lnTo>
                  <a:lnTo>
                    <a:pt x="5070348" y="1517904"/>
                  </a:lnTo>
                  <a:close/>
                </a:path>
                <a:path extrusionOk="0" h="1900554" w="5140959">
                  <a:moveTo>
                    <a:pt x="5081016" y="1574292"/>
                  </a:moveTo>
                  <a:lnTo>
                    <a:pt x="5075682" y="1546098"/>
                  </a:lnTo>
                  <a:lnTo>
                    <a:pt x="5047488" y="1551432"/>
                  </a:lnTo>
                  <a:lnTo>
                    <a:pt x="5053584" y="1579626"/>
                  </a:lnTo>
                  <a:lnTo>
                    <a:pt x="5081016" y="1574292"/>
                  </a:lnTo>
                  <a:close/>
                </a:path>
                <a:path extrusionOk="0" h="1900554" w="5140959">
                  <a:moveTo>
                    <a:pt x="5091684" y="1630680"/>
                  </a:moveTo>
                  <a:lnTo>
                    <a:pt x="5086350" y="1602486"/>
                  </a:lnTo>
                  <a:lnTo>
                    <a:pt x="5058918" y="1607820"/>
                  </a:lnTo>
                  <a:lnTo>
                    <a:pt x="5064252" y="1636014"/>
                  </a:lnTo>
                  <a:lnTo>
                    <a:pt x="5091684" y="1630680"/>
                  </a:lnTo>
                  <a:close/>
                </a:path>
                <a:path extrusionOk="0" h="1900554" w="5140959">
                  <a:moveTo>
                    <a:pt x="5103114" y="1686306"/>
                  </a:moveTo>
                  <a:lnTo>
                    <a:pt x="5097780" y="1658874"/>
                  </a:lnTo>
                  <a:lnTo>
                    <a:pt x="5069586" y="1664208"/>
                  </a:lnTo>
                  <a:lnTo>
                    <a:pt x="5074920" y="1691640"/>
                  </a:lnTo>
                  <a:lnTo>
                    <a:pt x="5103114" y="1686306"/>
                  </a:lnTo>
                  <a:close/>
                </a:path>
                <a:path extrusionOk="0" h="1900554" w="5140959">
                  <a:moveTo>
                    <a:pt x="5113782" y="1742694"/>
                  </a:moveTo>
                  <a:lnTo>
                    <a:pt x="5108448" y="1714500"/>
                  </a:lnTo>
                  <a:lnTo>
                    <a:pt x="5080254" y="1719834"/>
                  </a:lnTo>
                  <a:lnTo>
                    <a:pt x="5085588" y="1748028"/>
                  </a:lnTo>
                  <a:lnTo>
                    <a:pt x="5113782" y="1742694"/>
                  </a:lnTo>
                  <a:close/>
                </a:path>
                <a:path extrusionOk="0" h="1900554" w="5140959">
                  <a:moveTo>
                    <a:pt x="5124450" y="1799082"/>
                  </a:moveTo>
                  <a:lnTo>
                    <a:pt x="5119116" y="1770888"/>
                  </a:lnTo>
                  <a:lnTo>
                    <a:pt x="5090922" y="1776222"/>
                  </a:lnTo>
                  <a:lnTo>
                    <a:pt x="5096256" y="1804416"/>
                  </a:lnTo>
                  <a:lnTo>
                    <a:pt x="5124450" y="1799082"/>
                  </a:lnTo>
                  <a:close/>
                </a:path>
                <a:path extrusionOk="0" h="1900554" w="5140959">
                  <a:moveTo>
                    <a:pt x="5135118" y="1854708"/>
                  </a:moveTo>
                  <a:lnTo>
                    <a:pt x="5129784" y="1827276"/>
                  </a:lnTo>
                  <a:lnTo>
                    <a:pt x="5101590" y="1832610"/>
                  </a:lnTo>
                  <a:lnTo>
                    <a:pt x="5106924" y="1860042"/>
                  </a:lnTo>
                  <a:lnTo>
                    <a:pt x="5135118" y="1854708"/>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185" name="Google Shape;1185;p53"/>
          <p:cNvSpPr txBox="1"/>
          <p:nvPr/>
        </p:nvSpPr>
        <p:spPr>
          <a:xfrm>
            <a:off x="2568701" y="2011934"/>
            <a:ext cx="45339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B</a:t>
            </a:r>
            <a:r>
              <a:rPr b="1" baseline="-25000" lang="en-US" sz="2400">
                <a:solidFill>
                  <a:srgbClr val="FFFFFF"/>
                </a:solidFill>
                <a:latin typeface="Verdana"/>
                <a:ea typeface="Verdana"/>
                <a:cs typeface="Verdana"/>
                <a:sym typeface="Verdana"/>
              </a:rPr>
              <a:t>1</a:t>
            </a:r>
            <a:endParaRPr baseline="-25000" sz="2400">
              <a:solidFill>
                <a:schemeClr val="dk1"/>
              </a:solidFill>
              <a:latin typeface="Verdana"/>
              <a:ea typeface="Verdana"/>
              <a:cs typeface="Verdana"/>
              <a:sym typeface="Verdana"/>
            </a:endParaRPr>
          </a:p>
        </p:txBody>
      </p:sp>
      <p:sp>
        <p:nvSpPr>
          <p:cNvPr id="1186" name="Google Shape;1186;p53"/>
          <p:cNvSpPr txBox="1"/>
          <p:nvPr/>
        </p:nvSpPr>
        <p:spPr>
          <a:xfrm>
            <a:off x="7293102" y="2011934"/>
            <a:ext cx="45339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B</a:t>
            </a:r>
            <a:r>
              <a:rPr b="1" baseline="-25000" lang="en-US" sz="2400">
                <a:solidFill>
                  <a:srgbClr val="FFFFFF"/>
                </a:solidFill>
                <a:latin typeface="Verdana"/>
                <a:ea typeface="Verdana"/>
                <a:cs typeface="Verdana"/>
                <a:sym typeface="Verdana"/>
              </a:rPr>
              <a:t>2</a:t>
            </a:r>
            <a:endParaRPr baseline="-25000" sz="2400">
              <a:solidFill>
                <a:schemeClr val="dk1"/>
              </a:solidFill>
              <a:latin typeface="Verdana"/>
              <a:ea typeface="Verdana"/>
              <a:cs typeface="Verdana"/>
              <a:sym typeface="Verdana"/>
            </a:endParaRPr>
          </a:p>
        </p:txBody>
      </p:sp>
      <p:sp>
        <p:nvSpPr>
          <p:cNvPr id="1187" name="Google Shape;1187;p53"/>
          <p:cNvSpPr txBox="1"/>
          <p:nvPr/>
        </p:nvSpPr>
        <p:spPr>
          <a:xfrm>
            <a:off x="7597902" y="3840734"/>
            <a:ext cx="45339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B</a:t>
            </a:r>
            <a:r>
              <a:rPr b="1" baseline="-25000" lang="en-US" sz="2400">
                <a:solidFill>
                  <a:srgbClr val="FFFFFF"/>
                </a:solidFill>
                <a:latin typeface="Verdana"/>
                <a:ea typeface="Verdana"/>
                <a:cs typeface="Verdana"/>
                <a:sym typeface="Verdana"/>
              </a:rPr>
              <a:t>3</a:t>
            </a:r>
            <a:endParaRPr baseline="-25000" sz="2400">
              <a:solidFill>
                <a:schemeClr val="dk1"/>
              </a:solidFill>
              <a:latin typeface="Verdana"/>
              <a:ea typeface="Verdana"/>
              <a:cs typeface="Verdana"/>
              <a:sym typeface="Verdana"/>
            </a:endParaRPr>
          </a:p>
        </p:txBody>
      </p:sp>
      <p:sp>
        <p:nvSpPr>
          <p:cNvPr id="1188" name="Google Shape;1188;p53"/>
          <p:cNvSpPr/>
          <p:nvPr/>
        </p:nvSpPr>
        <p:spPr>
          <a:xfrm>
            <a:off x="2673857" y="5231129"/>
            <a:ext cx="4824730" cy="1224280"/>
          </a:xfrm>
          <a:custGeom>
            <a:rect b="b" l="l" r="r" t="t"/>
            <a:pathLst>
              <a:path extrusionOk="0" h="1224279" w="4824730">
                <a:moveTo>
                  <a:pt x="4824221" y="1223772"/>
                </a:moveTo>
                <a:lnTo>
                  <a:pt x="4824221" y="0"/>
                </a:lnTo>
                <a:lnTo>
                  <a:pt x="0" y="0"/>
                </a:lnTo>
                <a:lnTo>
                  <a:pt x="0" y="1223772"/>
                </a:lnTo>
                <a:lnTo>
                  <a:pt x="4824221" y="1223772"/>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9" name="Google Shape;1189;p53"/>
          <p:cNvSpPr txBox="1"/>
          <p:nvPr/>
        </p:nvSpPr>
        <p:spPr>
          <a:xfrm>
            <a:off x="4062984" y="5247656"/>
            <a:ext cx="139065" cy="328295"/>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i="1" lang="en-US" sz="1950">
                <a:solidFill>
                  <a:schemeClr val="dk1"/>
                </a:solidFill>
                <a:latin typeface="Times New Roman"/>
                <a:ea typeface="Times New Roman"/>
                <a:cs typeface="Times New Roman"/>
                <a:sym typeface="Times New Roman"/>
              </a:rPr>
              <a:t>n</a:t>
            </a:r>
            <a:endParaRPr sz="1950">
              <a:solidFill>
                <a:schemeClr val="dk1"/>
              </a:solidFill>
              <a:latin typeface="Times New Roman"/>
              <a:ea typeface="Times New Roman"/>
              <a:cs typeface="Times New Roman"/>
              <a:sym typeface="Times New Roman"/>
            </a:endParaRPr>
          </a:p>
        </p:txBody>
      </p:sp>
      <p:sp>
        <p:nvSpPr>
          <p:cNvPr id="1190" name="Google Shape;1190;p53"/>
          <p:cNvSpPr txBox="1"/>
          <p:nvPr/>
        </p:nvSpPr>
        <p:spPr>
          <a:xfrm>
            <a:off x="2726942" y="5211690"/>
            <a:ext cx="4766310" cy="1215390"/>
          </a:xfrm>
          <a:prstGeom prst="rect">
            <a:avLst/>
          </a:prstGeom>
          <a:noFill/>
          <a:ln>
            <a:noFill/>
          </a:ln>
        </p:spPr>
        <p:txBody>
          <a:bodyPr anchorCtr="0" anchor="t" bIns="0" lIns="0" spcFirstLastPara="1" rIns="0" wrap="square" tIns="91425">
            <a:spAutoFit/>
          </a:bodyPr>
          <a:lstStyle/>
          <a:p>
            <a:pPr indent="0" lvl="0" marL="25400" marR="0" rtl="0" algn="l">
              <a:lnSpc>
                <a:spcPct val="100000"/>
              </a:lnSpc>
              <a:spcBef>
                <a:spcPts val="0"/>
              </a:spcBef>
              <a:spcAft>
                <a:spcPts val="0"/>
              </a:spcAft>
              <a:buNone/>
            </a:pPr>
            <a:r>
              <a:rPr i="1" lang="en-US" sz="3400">
                <a:solidFill>
                  <a:schemeClr val="dk1"/>
                </a:solidFill>
                <a:latin typeface="Times New Roman"/>
                <a:ea typeface="Times New Roman"/>
                <a:cs typeface="Times New Roman"/>
                <a:sym typeface="Times New Roman"/>
              </a:rPr>
              <a:t>P</a:t>
            </a:r>
            <a:r>
              <a:rPr lang="en-US" sz="3400">
                <a:solidFill>
                  <a:schemeClr val="dk1"/>
                </a:solidFill>
                <a:latin typeface="Times New Roman"/>
                <a:ea typeface="Times New Roman"/>
                <a:cs typeface="Times New Roman"/>
                <a:sym typeface="Times New Roman"/>
              </a:rPr>
              <a:t>(</a:t>
            </a:r>
            <a:r>
              <a:rPr i="1" lang="en-US" sz="3400">
                <a:solidFill>
                  <a:schemeClr val="dk1"/>
                </a:solidFill>
                <a:latin typeface="Times New Roman"/>
                <a:ea typeface="Times New Roman"/>
                <a:cs typeface="Times New Roman"/>
                <a:sym typeface="Times New Roman"/>
              </a:rPr>
              <a:t>t</a:t>
            </a:r>
            <a:r>
              <a:rPr lang="en-US" sz="3400">
                <a:solidFill>
                  <a:schemeClr val="dk1"/>
                </a:solidFill>
                <a:latin typeface="Times New Roman"/>
                <a:ea typeface="Times New Roman"/>
                <a:cs typeface="Times New Roman"/>
                <a:sym typeface="Times New Roman"/>
              </a:rPr>
              <a:t>) </a:t>
            </a:r>
            <a:r>
              <a:rPr lang="en-US" sz="3400">
                <a:solidFill>
                  <a:schemeClr val="dk1"/>
                </a:solidFill>
                <a:latin typeface="Noto Sans Symbols"/>
                <a:ea typeface="Noto Sans Symbols"/>
                <a:cs typeface="Noto Sans Symbols"/>
                <a:sym typeface="Noto Sans Symbols"/>
              </a:rPr>
              <a:t>=</a:t>
            </a:r>
            <a:r>
              <a:rPr lang="en-US" sz="3400">
                <a:solidFill>
                  <a:schemeClr val="dk1"/>
                </a:solidFill>
                <a:latin typeface="Times New Roman"/>
                <a:ea typeface="Times New Roman"/>
                <a:cs typeface="Times New Roman"/>
                <a:sym typeface="Times New Roman"/>
              </a:rPr>
              <a:t> </a:t>
            </a:r>
            <a:r>
              <a:rPr baseline="-25000" lang="en-US" sz="7650">
                <a:solidFill>
                  <a:schemeClr val="dk1"/>
                </a:solidFill>
                <a:latin typeface="Noto Sans Symbols"/>
                <a:ea typeface="Noto Sans Symbols"/>
                <a:cs typeface="Noto Sans Symbols"/>
                <a:sym typeface="Noto Sans Symbols"/>
              </a:rPr>
              <a:t>∑</a:t>
            </a:r>
            <a:r>
              <a:rPr baseline="-25000" lang="en-US" sz="7650">
                <a:solidFill>
                  <a:schemeClr val="dk1"/>
                </a:solidFill>
                <a:latin typeface="Times New Roman"/>
                <a:ea typeface="Times New Roman"/>
                <a:cs typeface="Times New Roman"/>
                <a:sym typeface="Times New Roman"/>
              </a:rPr>
              <a:t> </a:t>
            </a:r>
            <a:r>
              <a:rPr i="1" lang="en-US" sz="3400">
                <a:solidFill>
                  <a:schemeClr val="dk1"/>
                </a:solidFill>
                <a:latin typeface="Times New Roman"/>
                <a:ea typeface="Times New Roman"/>
                <a:cs typeface="Times New Roman"/>
                <a:sym typeface="Times New Roman"/>
              </a:rPr>
              <a:t>B</a:t>
            </a:r>
            <a:r>
              <a:rPr baseline="-25000" i="1" lang="en-US" sz="2925">
                <a:solidFill>
                  <a:schemeClr val="dk1"/>
                </a:solidFill>
                <a:latin typeface="Times New Roman"/>
                <a:ea typeface="Times New Roman"/>
                <a:cs typeface="Times New Roman"/>
                <a:sym typeface="Times New Roman"/>
              </a:rPr>
              <a:t>i </a:t>
            </a:r>
            <a:r>
              <a:rPr i="1" lang="en-US" sz="3400">
                <a:solidFill>
                  <a:schemeClr val="dk1"/>
                </a:solidFill>
                <a:latin typeface="Times New Roman"/>
                <a:ea typeface="Times New Roman"/>
                <a:cs typeface="Times New Roman"/>
                <a:sym typeface="Times New Roman"/>
              </a:rPr>
              <a:t>J</a:t>
            </a:r>
            <a:r>
              <a:rPr baseline="-25000" i="1" lang="en-US" sz="2925">
                <a:solidFill>
                  <a:schemeClr val="dk1"/>
                </a:solidFill>
                <a:latin typeface="Times New Roman"/>
                <a:ea typeface="Times New Roman"/>
                <a:cs typeface="Times New Roman"/>
                <a:sym typeface="Times New Roman"/>
              </a:rPr>
              <a:t>n</a:t>
            </a:r>
            <a:r>
              <a:rPr baseline="-25000" lang="en-US" sz="2925">
                <a:solidFill>
                  <a:schemeClr val="dk1"/>
                </a:solidFill>
                <a:latin typeface="Times New Roman"/>
                <a:ea typeface="Times New Roman"/>
                <a:cs typeface="Times New Roman"/>
                <a:sym typeface="Times New Roman"/>
              </a:rPr>
              <a:t>,</a:t>
            </a:r>
            <a:r>
              <a:rPr baseline="-25000" i="1" lang="en-US" sz="2925">
                <a:solidFill>
                  <a:schemeClr val="dk1"/>
                </a:solidFill>
                <a:latin typeface="Times New Roman"/>
                <a:ea typeface="Times New Roman"/>
                <a:cs typeface="Times New Roman"/>
                <a:sym typeface="Times New Roman"/>
              </a:rPr>
              <a:t>i </a:t>
            </a:r>
            <a:r>
              <a:rPr lang="en-US" sz="3400">
                <a:solidFill>
                  <a:schemeClr val="dk1"/>
                </a:solidFill>
                <a:latin typeface="Times New Roman"/>
                <a:ea typeface="Times New Roman"/>
                <a:cs typeface="Times New Roman"/>
                <a:sym typeface="Times New Roman"/>
              </a:rPr>
              <a:t>(</a:t>
            </a:r>
            <a:r>
              <a:rPr i="1" lang="en-US" sz="3400">
                <a:solidFill>
                  <a:schemeClr val="dk1"/>
                </a:solidFill>
                <a:latin typeface="Times New Roman"/>
                <a:ea typeface="Times New Roman"/>
                <a:cs typeface="Times New Roman"/>
                <a:sym typeface="Times New Roman"/>
              </a:rPr>
              <a:t>t</a:t>
            </a:r>
            <a:r>
              <a:rPr lang="en-US" sz="3400">
                <a:solidFill>
                  <a:schemeClr val="dk1"/>
                </a:solidFill>
                <a:latin typeface="Times New Roman"/>
                <a:ea typeface="Times New Roman"/>
                <a:cs typeface="Times New Roman"/>
                <a:sym typeface="Times New Roman"/>
              </a:rPr>
              <a:t>);	0 </a:t>
            </a:r>
            <a:r>
              <a:rPr lang="en-US" sz="3400">
                <a:solidFill>
                  <a:schemeClr val="dk1"/>
                </a:solidFill>
                <a:latin typeface="Noto Sans Symbols"/>
                <a:ea typeface="Noto Sans Symbols"/>
                <a:cs typeface="Noto Sans Symbols"/>
                <a:sym typeface="Noto Sans Symbols"/>
              </a:rPr>
              <a:t>≤</a:t>
            </a:r>
            <a:r>
              <a:rPr lang="en-US" sz="3400">
                <a:solidFill>
                  <a:schemeClr val="dk1"/>
                </a:solidFill>
                <a:latin typeface="Times New Roman"/>
                <a:ea typeface="Times New Roman"/>
                <a:cs typeface="Times New Roman"/>
                <a:sym typeface="Times New Roman"/>
              </a:rPr>
              <a:t> </a:t>
            </a:r>
            <a:r>
              <a:rPr i="1" lang="en-US" sz="3400">
                <a:solidFill>
                  <a:schemeClr val="dk1"/>
                </a:solidFill>
                <a:latin typeface="Times New Roman"/>
                <a:ea typeface="Times New Roman"/>
                <a:cs typeface="Times New Roman"/>
                <a:sym typeface="Times New Roman"/>
              </a:rPr>
              <a:t>t </a:t>
            </a:r>
            <a:r>
              <a:rPr lang="en-US" sz="3400">
                <a:solidFill>
                  <a:schemeClr val="dk1"/>
                </a:solidFill>
                <a:latin typeface="Noto Sans Symbols"/>
                <a:ea typeface="Noto Sans Symbols"/>
                <a:cs typeface="Noto Sans Symbols"/>
                <a:sym typeface="Noto Sans Symbols"/>
              </a:rPr>
              <a:t>≤</a:t>
            </a:r>
            <a:r>
              <a:rPr lang="en-US" sz="3400">
                <a:solidFill>
                  <a:schemeClr val="dk1"/>
                </a:solidFill>
                <a:latin typeface="Times New Roman"/>
                <a:ea typeface="Times New Roman"/>
                <a:cs typeface="Times New Roman"/>
                <a:sym typeface="Times New Roman"/>
              </a:rPr>
              <a:t> 1</a:t>
            </a:r>
            <a:endParaRPr sz="3400">
              <a:solidFill>
                <a:schemeClr val="dk1"/>
              </a:solidFill>
              <a:latin typeface="Times New Roman"/>
              <a:ea typeface="Times New Roman"/>
              <a:cs typeface="Times New Roman"/>
              <a:sym typeface="Times New Roman"/>
            </a:endParaRPr>
          </a:p>
          <a:p>
            <a:pPr indent="0" lvl="0" marL="1215390" marR="0" rtl="0" algn="l">
              <a:lnSpc>
                <a:spcPct val="100000"/>
              </a:lnSpc>
              <a:spcBef>
                <a:spcPts val="275"/>
              </a:spcBef>
              <a:spcAft>
                <a:spcPts val="0"/>
              </a:spcAft>
              <a:buNone/>
            </a:pPr>
            <a:r>
              <a:rPr i="1" lang="en-US" sz="1950">
                <a:solidFill>
                  <a:schemeClr val="dk1"/>
                </a:solidFill>
                <a:latin typeface="Times New Roman"/>
                <a:ea typeface="Times New Roman"/>
                <a:cs typeface="Times New Roman"/>
                <a:sym typeface="Times New Roman"/>
              </a:rPr>
              <a:t>i</a:t>
            </a:r>
            <a:r>
              <a:rPr lang="en-US" sz="1950">
                <a:solidFill>
                  <a:schemeClr val="dk1"/>
                </a:solidFill>
                <a:latin typeface="Noto Sans Symbols"/>
                <a:ea typeface="Noto Sans Symbols"/>
                <a:cs typeface="Noto Sans Symbols"/>
                <a:sym typeface="Noto Sans Symbols"/>
              </a:rPr>
              <a:t>=</a:t>
            </a:r>
            <a:r>
              <a:rPr lang="en-US" sz="1950">
                <a:solidFill>
                  <a:schemeClr val="dk1"/>
                </a:solidFill>
                <a:latin typeface="Times New Roman"/>
                <a:ea typeface="Times New Roman"/>
                <a:cs typeface="Times New Roman"/>
                <a:sym typeface="Times New Roman"/>
              </a:rPr>
              <a:t>0</a:t>
            </a:r>
            <a:endParaRPr sz="1950">
              <a:solidFill>
                <a:schemeClr val="dk1"/>
              </a:solidFill>
              <a:latin typeface="Times New Roman"/>
              <a:ea typeface="Times New Roman"/>
              <a:cs typeface="Times New Roman"/>
              <a:sym typeface="Times New Roman"/>
            </a:endParaRPr>
          </a:p>
        </p:txBody>
      </p:sp>
      <p:sp>
        <p:nvSpPr>
          <p:cNvPr id="1191" name="Google Shape;1191;p53"/>
          <p:cNvSpPr txBox="1"/>
          <p:nvPr/>
        </p:nvSpPr>
        <p:spPr>
          <a:xfrm>
            <a:off x="1331467" y="4631690"/>
            <a:ext cx="661860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99"/>
                </a:solidFill>
                <a:latin typeface="Verdana"/>
                <a:ea typeface="Verdana"/>
                <a:cs typeface="Verdana"/>
                <a:sym typeface="Verdana"/>
              </a:rPr>
              <a:t>Equation of a parametric Bezier curve:</a:t>
            </a:r>
            <a:endParaRPr sz="2400">
              <a:solidFill>
                <a:schemeClr val="dk1"/>
              </a:solidFill>
              <a:latin typeface="Verdana"/>
              <a:ea typeface="Verdana"/>
              <a:cs typeface="Verdana"/>
              <a:sym typeface="Verdana"/>
            </a:endParaRPr>
          </a:p>
        </p:txBody>
      </p:sp>
      <p:sp>
        <p:nvSpPr>
          <p:cNvPr id="1192" name="Google Shape;1192;p53"/>
          <p:cNvSpPr txBox="1"/>
          <p:nvPr/>
        </p:nvSpPr>
        <p:spPr>
          <a:xfrm>
            <a:off x="1972817" y="6667754"/>
            <a:ext cx="570357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CC99"/>
                </a:solidFill>
                <a:latin typeface="Verdana"/>
                <a:ea typeface="Verdana"/>
                <a:cs typeface="Verdana"/>
                <a:sym typeface="Verdana"/>
              </a:rPr>
              <a:t>B</a:t>
            </a:r>
            <a:r>
              <a:rPr b="1" baseline="-25000" lang="en-US" sz="2400">
                <a:solidFill>
                  <a:srgbClr val="FFCC99"/>
                </a:solidFill>
                <a:latin typeface="Verdana"/>
                <a:ea typeface="Verdana"/>
                <a:cs typeface="Verdana"/>
                <a:sym typeface="Verdana"/>
              </a:rPr>
              <a:t>i</a:t>
            </a:r>
            <a:r>
              <a:rPr b="1" lang="en-US" sz="2400">
                <a:solidFill>
                  <a:srgbClr val="FFCC99"/>
                </a:solidFill>
                <a:latin typeface="Verdana"/>
                <a:ea typeface="Verdana"/>
                <a:cs typeface="Verdana"/>
                <a:sym typeface="Verdana"/>
              </a:rPr>
              <a:t>’s are called the </a:t>
            </a:r>
            <a:r>
              <a:rPr b="1" i="1" lang="en-US" sz="2400" u="sng">
                <a:solidFill>
                  <a:srgbClr val="FFCC99"/>
                </a:solidFill>
                <a:latin typeface="Verdana"/>
                <a:ea typeface="Verdana"/>
                <a:cs typeface="Verdana"/>
                <a:sym typeface="Verdana"/>
              </a:rPr>
              <a:t>control points</a:t>
            </a:r>
            <a:r>
              <a:rPr b="1" lang="en-US" sz="2400">
                <a:solidFill>
                  <a:srgbClr val="FFCC99"/>
                </a:solidFill>
                <a:latin typeface="Verdana"/>
                <a:ea typeface="Verdana"/>
                <a:cs typeface="Verdana"/>
                <a:sym typeface="Verdana"/>
              </a:rPr>
              <a:t>;</a:t>
            </a:r>
            <a:endParaRPr sz="2400">
              <a:solidFill>
                <a:schemeClr val="dk1"/>
              </a:solidFill>
              <a:latin typeface="Verdana"/>
              <a:ea typeface="Verdana"/>
              <a:cs typeface="Verdana"/>
              <a:sym typeface="Verdan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grpSp>
        <p:nvGrpSpPr>
          <p:cNvPr id="1197" name="Google Shape;1197;p54"/>
          <p:cNvGrpSpPr/>
          <p:nvPr/>
        </p:nvGrpSpPr>
        <p:grpSpPr>
          <a:xfrm>
            <a:off x="3051810" y="3261359"/>
            <a:ext cx="4177029" cy="2784475"/>
            <a:chOff x="3051810" y="3261359"/>
            <a:chExt cx="4177029" cy="2784475"/>
          </a:xfrm>
        </p:grpSpPr>
        <p:sp>
          <p:nvSpPr>
            <p:cNvPr id="1198" name="Google Shape;1198;p54"/>
            <p:cNvSpPr/>
            <p:nvPr/>
          </p:nvSpPr>
          <p:spPr>
            <a:xfrm>
              <a:off x="3051810" y="3261359"/>
              <a:ext cx="4177029" cy="2784475"/>
            </a:xfrm>
            <a:custGeom>
              <a:rect b="b" l="l" r="r" t="t"/>
              <a:pathLst>
                <a:path extrusionOk="0" h="2784475" w="4177029">
                  <a:moveTo>
                    <a:pt x="4176522" y="2784348"/>
                  </a:moveTo>
                  <a:lnTo>
                    <a:pt x="4176522" y="0"/>
                  </a:lnTo>
                  <a:lnTo>
                    <a:pt x="0" y="0"/>
                  </a:lnTo>
                  <a:lnTo>
                    <a:pt x="0" y="2784348"/>
                  </a:lnTo>
                  <a:lnTo>
                    <a:pt x="4176522" y="2784348"/>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9" name="Google Shape;1199;p54"/>
            <p:cNvSpPr/>
            <p:nvPr/>
          </p:nvSpPr>
          <p:spPr>
            <a:xfrm>
              <a:off x="4234434" y="5368289"/>
              <a:ext cx="1465580" cy="0"/>
            </a:xfrm>
            <a:custGeom>
              <a:rect b="b" l="l" r="r" t="t"/>
              <a:pathLst>
                <a:path extrusionOk="0" h="120000" w="1465579">
                  <a:moveTo>
                    <a:pt x="0" y="0"/>
                  </a:moveTo>
                  <a:lnTo>
                    <a:pt x="1465326" y="0"/>
                  </a:lnTo>
                </a:path>
              </a:pathLst>
            </a:custGeom>
            <a:noFill/>
            <a:ln cap="flat" cmpd="sng" w="18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200" name="Google Shape;1200;p54"/>
          <p:cNvSpPr txBox="1"/>
          <p:nvPr/>
        </p:nvSpPr>
        <p:spPr>
          <a:xfrm>
            <a:off x="3380995" y="3888257"/>
            <a:ext cx="302895" cy="34163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i="1" lang="en-US" sz="2050">
                <a:solidFill>
                  <a:schemeClr val="dk1"/>
                </a:solidFill>
                <a:latin typeface="Times New Roman"/>
                <a:ea typeface="Times New Roman"/>
                <a:cs typeface="Times New Roman"/>
                <a:sym typeface="Times New Roman"/>
              </a:rPr>
              <a:t>n</a:t>
            </a:r>
            <a:r>
              <a:rPr lang="en-US" sz="2050">
                <a:solidFill>
                  <a:schemeClr val="dk1"/>
                </a:solidFill>
                <a:latin typeface="Times New Roman"/>
                <a:ea typeface="Times New Roman"/>
                <a:cs typeface="Times New Roman"/>
                <a:sym typeface="Times New Roman"/>
              </a:rPr>
              <a:t>,</a:t>
            </a:r>
            <a:r>
              <a:rPr i="1" lang="en-US" sz="2050">
                <a:solidFill>
                  <a:schemeClr val="dk1"/>
                </a:solidFill>
                <a:latin typeface="Times New Roman"/>
                <a:ea typeface="Times New Roman"/>
                <a:cs typeface="Times New Roman"/>
                <a:sym typeface="Times New Roman"/>
              </a:rPr>
              <a:t>i</a:t>
            </a:r>
            <a:endParaRPr sz="2050">
              <a:solidFill>
                <a:schemeClr val="dk1"/>
              </a:solidFill>
              <a:latin typeface="Times New Roman"/>
              <a:ea typeface="Times New Roman"/>
              <a:cs typeface="Times New Roman"/>
              <a:sym typeface="Times New Roman"/>
            </a:endParaRPr>
          </a:p>
        </p:txBody>
      </p:sp>
      <p:sp>
        <p:nvSpPr>
          <p:cNvPr id="1201" name="Google Shape;1201;p54"/>
          <p:cNvSpPr txBox="1"/>
          <p:nvPr/>
        </p:nvSpPr>
        <p:spPr>
          <a:xfrm>
            <a:off x="3105942" y="5016844"/>
            <a:ext cx="1029969" cy="56769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lang="en-US" sz="3550">
                <a:solidFill>
                  <a:schemeClr val="dk1"/>
                </a:solidFill>
                <a:latin typeface="Noto Sans Symbols"/>
                <a:ea typeface="Noto Sans Symbols"/>
                <a:cs typeface="Noto Sans Symbols"/>
                <a:sym typeface="Noto Sans Symbols"/>
              </a:rPr>
              <a:t>=</a:t>
            </a:r>
            <a:endParaRPr sz="3550">
              <a:solidFill>
                <a:schemeClr val="dk1"/>
              </a:solidFill>
              <a:latin typeface="Noto Sans Symbols"/>
              <a:ea typeface="Noto Sans Symbols"/>
              <a:cs typeface="Noto Sans Symbols"/>
              <a:sym typeface="Noto Sans Symbols"/>
            </a:endParaRPr>
          </a:p>
        </p:txBody>
      </p:sp>
      <p:sp>
        <p:nvSpPr>
          <p:cNvPr id="1202" name="Google Shape;1202;p54"/>
          <p:cNvSpPr txBox="1"/>
          <p:nvPr/>
        </p:nvSpPr>
        <p:spPr>
          <a:xfrm>
            <a:off x="3080542" y="5470977"/>
            <a:ext cx="730885" cy="56769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baseline="30000" i="1" lang="en-US" sz="5325">
                <a:solidFill>
                  <a:schemeClr val="dk1"/>
                </a:solidFill>
                <a:latin typeface="Times New Roman"/>
                <a:ea typeface="Times New Roman"/>
                <a:cs typeface="Times New Roman"/>
                <a:sym typeface="Times New Roman"/>
              </a:rPr>
              <a:t>i </a:t>
            </a:r>
            <a:r>
              <a:rPr lang="en-US" sz="3550">
                <a:solidFill>
                  <a:schemeClr val="dk1"/>
                </a:solidFill>
                <a:latin typeface="Noto Sans Symbols"/>
                <a:ea typeface="Noto Sans Symbols"/>
                <a:cs typeface="Noto Sans Symbols"/>
                <a:sym typeface="Noto Sans Symbols"/>
              </a:rPr>
              <a:t>⎠</a:t>
            </a:r>
            <a:endParaRPr sz="3550">
              <a:solidFill>
                <a:schemeClr val="dk1"/>
              </a:solidFill>
              <a:latin typeface="Noto Sans Symbols"/>
              <a:ea typeface="Noto Sans Symbols"/>
              <a:cs typeface="Noto Sans Symbols"/>
              <a:sym typeface="Noto Sans Symbols"/>
            </a:endParaRPr>
          </a:p>
        </p:txBody>
      </p:sp>
      <p:sp>
        <p:nvSpPr>
          <p:cNvPr id="1203" name="Google Shape;1203;p54"/>
          <p:cNvSpPr txBox="1"/>
          <p:nvPr/>
        </p:nvSpPr>
        <p:spPr>
          <a:xfrm>
            <a:off x="3105942" y="4718122"/>
            <a:ext cx="680085" cy="56769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baseline="30000" i="1" lang="en-US" sz="5325">
                <a:solidFill>
                  <a:schemeClr val="dk1"/>
                </a:solidFill>
                <a:latin typeface="Times New Roman"/>
                <a:ea typeface="Times New Roman"/>
                <a:cs typeface="Times New Roman"/>
                <a:sym typeface="Times New Roman"/>
              </a:rPr>
              <a:t>n </a:t>
            </a:r>
            <a:r>
              <a:rPr lang="en-US" sz="3550">
                <a:solidFill>
                  <a:schemeClr val="dk1"/>
                </a:solidFill>
                <a:latin typeface="Noto Sans Symbols"/>
                <a:ea typeface="Noto Sans Symbols"/>
                <a:cs typeface="Noto Sans Symbols"/>
                <a:sym typeface="Noto Sans Symbols"/>
              </a:rPr>
              <a:t>⎞</a:t>
            </a:r>
            <a:endParaRPr sz="3550">
              <a:solidFill>
                <a:schemeClr val="dk1"/>
              </a:solidFill>
              <a:latin typeface="Noto Sans Symbols"/>
              <a:ea typeface="Noto Sans Symbols"/>
              <a:cs typeface="Noto Sans Symbols"/>
              <a:sym typeface="Noto Sans Symbols"/>
            </a:endParaRPr>
          </a:p>
        </p:txBody>
      </p:sp>
      <p:sp>
        <p:nvSpPr>
          <p:cNvPr id="1204" name="Google Shape;1204;p54"/>
          <p:cNvSpPr txBox="1"/>
          <p:nvPr/>
        </p:nvSpPr>
        <p:spPr>
          <a:xfrm>
            <a:off x="4251242" y="3892077"/>
            <a:ext cx="1491615" cy="2045335"/>
          </a:xfrm>
          <a:prstGeom prst="rect">
            <a:avLst/>
          </a:prstGeom>
          <a:noFill/>
          <a:ln>
            <a:noFill/>
          </a:ln>
        </p:spPr>
        <p:txBody>
          <a:bodyPr anchorCtr="0" anchor="t" bIns="0" lIns="0" spcFirstLastPara="1" rIns="0" wrap="square" tIns="162550">
            <a:spAutoFit/>
          </a:bodyPr>
          <a:lstStyle/>
          <a:p>
            <a:pPr indent="0" lvl="0" marL="374650" marR="0" rtl="0" algn="l">
              <a:lnSpc>
                <a:spcPct val="100000"/>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lang="en-US" sz="3550">
                <a:solidFill>
                  <a:schemeClr val="dk1"/>
                </a:solidFill>
                <a:latin typeface="Noto Sans Symbols"/>
                <a:ea typeface="Noto Sans Symbols"/>
                <a:cs typeface="Noto Sans Symbols"/>
                <a:sym typeface="Noto Sans Symbols"/>
              </a:rPr>
              <a:t>⎠</a:t>
            </a:r>
            <a:endParaRPr sz="3550">
              <a:solidFill>
                <a:schemeClr val="dk1"/>
              </a:solidFill>
              <a:latin typeface="Noto Sans Symbols"/>
              <a:ea typeface="Noto Sans Symbols"/>
              <a:cs typeface="Noto Sans Symbols"/>
              <a:sym typeface="Noto Sans Symbols"/>
            </a:endParaRPr>
          </a:p>
          <a:p>
            <a:pPr indent="570865" lvl="0" marL="0" marR="5080" rtl="0" algn="l">
              <a:lnSpc>
                <a:spcPct val="117700"/>
              </a:lnSpc>
              <a:spcBef>
                <a:spcPts val="430"/>
              </a:spcBef>
              <a:spcAft>
                <a:spcPts val="0"/>
              </a:spcAft>
              <a:buNone/>
            </a:pPr>
            <a:r>
              <a:rPr i="1" lang="en-US" sz="3550">
                <a:solidFill>
                  <a:schemeClr val="dk1"/>
                </a:solidFill>
                <a:latin typeface="Times New Roman"/>
                <a:ea typeface="Times New Roman"/>
                <a:cs typeface="Times New Roman"/>
                <a:sym typeface="Times New Roman"/>
              </a:rPr>
              <a:t>n</a:t>
            </a:r>
            <a:r>
              <a:rPr lang="en-US" sz="3550">
                <a:solidFill>
                  <a:schemeClr val="dk1"/>
                </a:solidFill>
                <a:latin typeface="Times New Roman"/>
                <a:ea typeface="Times New Roman"/>
                <a:cs typeface="Times New Roman"/>
                <a:sym typeface="Times New Roman"/>
              </a:rPr>
              <a:t>!  </a:t>
            </a:r>
            <a:r>
              <a:rPr i="1" lang="en-US" sz="3550">
                <a:solidFill>
                  <a:schemeClr val="dk1"/>
                </a:solidFill>
                <a:latin typeface="Times New Roman"/>
                <a:ea typeface="Times New Roman"/>
                <a:cs typeface="Times New Roman"/>
                <a:sym typeface="Times New Roman"/>
              </a:rPr>
              <a:t>i</a:t>
            </a:r>
            <a:r>
              <a:rPr lang="en-US" sz="3550">
                <a:solidFill>
                  <a:schemeClr val="dk1"/>
                </a:solidFill>
                <a:latin typeface="Times New Roman"/>
                <a:ea typeface="Times New Roman"/>
                <a:cs typeface="Times New Roman"/>
                <a:sym typeface="Times New Roman"/>
              </a:rPr>
              <a:t>!(</a:t>
            </a:r>
            <a:r>
              <a:rPr i="1" lang="en-US" sz="3550">
                <a:solidFill>
                  <a:schemeClr val="dk1"/>
                </a:solidFill>
                <a:latin typeface="Times New Roman"/>
                <a:ea typeface="Times New Roman"/>
                <a:cs typeface="Times New Roman"/>
                <a:sym typeface="Times New Roman"/>
              </a:rPr>
              <a:t>n </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i="1" lang="en-US" sz="3550">
                <a:solidFill>
                  <a:schemeClr val="dk1"/>
                </a:solidFill>
                <a:latin typeface="Times New Roman"/>
                <a:ea typeface="Times New Roman"/>
                <a:cs typeface="Times New Roman"/>
                <a:sym typeface="Times New Roman"/>
              </a:rPr>
              <a:t>i</a:t>
            </a:r>
            <a:r>
              <a:rPr lang="en-US" sz="3550">
                <a:solidFill>
                  <a:schemeClr val="dk1"/>
                </a:solidFill>
                <a:latin typeface="Times New Roman"/>
                <a:ea typeface="Times New Roman"/>
                <a:cs typeface="Times New Roman"/>
                <a:sym typeface="Times New Roman"/>
              </a:rPr>
              <a:t>)!</a:t>
            </a:r>
            <a:endParaRPr sz="3550">
              <a:solidFill>
                <a:schemeClr val="dk1"/>
              </a:solidFill>
              <a:latin typeface="Times New Roman"/>
              <a:ea typeface="Times New Roman"/>
              <a:cs typeface="Times New Roman"/>
              <a:sym typeface="Times New Roman"/>
            </a:endParaRPr>
          </a:p>
        </p:txBody>
      </p:sp>
      <p:sp>
        <p:nvSpPr>
          <p:cNvPr id="1205" name="Google Shape;1205;p54"/>
          <p:cNvSpPr txBox="1"/>
          <p:nvPr/>
        </p:nvSpPr>
        <p:spPr>
          <a:xfrm>
            <a:off x="3102913" y="3587350"/>
            <a:ext cx="4104640" cy="913765"/>
          </a:xfrm>
          <a:prstGeom prst="rect">
            <a:avLst/>
          </a:prstGeom>
          <a:noFill/>
          <a:ln>
            <a:noFill/>
          </a:ln>
        </p:spPr>
        <p:txBody>
          <a:bodyPr anchorCtr="0" anchor="t" bIns="0" lIns="0" spcFirstLastPara="1" rIns="0" wrap="square" tIns="13325">
            <a:spAutoFit/>
          </a:bodyPr>
          <a:lstStyle/>
          <a:p>
            <a:pPr indent="0" lvl="0" marL="38100" marR="0" rtl="0" algn="l">
              <a:lnSpc>
                <a:spcPct val="40000"/>
              </a:lnSpc>
              <a:spcBef>
                <a:spcPts val="0"/>
              </a:spcBef>
              <a:spcAft>
                <a:spcPts val="0"/>
              </a:spcAft>
              <a:buNone/>
            </a:pPr>
            <a:r>
              <a:rPr i="1" lang="en-US" sz="3550">
                <a:solidFill>
                  <a:schemeClr val="dk1"/>
                </a:solidFill>
                <a:latin typeface="Times New Roman"/>
                <a:ea typeface="Times New Roman"/>
                <a:cs typeface="Times New Roman"/>
                <a:sym typeface="Times New Roman"/>
              </a:rPr>
              <a:t>J	</a:t>
            </a:r>
            <a:r>
              <a:rPr lang="en-US" sz="3550">
                <a:solidFill>
                  <a:schemeClr val="dk1"/>
                </a:solidFill>
                <a:latin typeface="Times New Roman"/>
                <a:ea typeface="Times New Roman"/>
                <a:cs typeface="Times New Roman"/>
                <a:sym typeface="Times New Roman"/>
              </a:rPr>
              <a:t>(</a:t>
            </a:r>
            <a:r>
              <a:rPr i="1" lang="en-US" sz="3550">
                <a:solidFill>
                  <a:schemeClr val="dk1"/>
                </a:solidFill>
                <a:latin typeface="Times New Roman"/>
                <a:ea typeface="Times New Roman"/>
                <a:cs typeface="Times New Roman"/>
                <a:sym typeface="Times New Roman"/>
              </a:rPr>
              <a:t>t</a:t>
            </a:r>
            <a:r>
              <a:rPr lang="en-US" sz="3550">
                <a:solidFill>
                  <a:schemeClr val="dk1"/>
                </a:solidFill>
                <a:latin typeface="Times New Roman"/>
                <a:ea typeface="Times New Roman"/>
                <a:cs typeface="Times New Roman"/>
                <a:sym typeface="Times New Roman"/>
              </a:rPr>
              <a:t>) </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baseline="30000" lang="en-US" sz="5325">
                <a:solidFill>
                  <a:schemeClr val="dk1"/>
                </a:solidFill>
                <a:latin typeface="Noto Sans Symbols"/>
                <a:ea typeface="Noto Sans Symbols"/>
                <a:cs typeface="Noto Sans Symbols"/>
                <a:sym typeface="Noto Sans Symbols"/>
              </a:rPr>
              <a:t>⎛</a:t>
            </a:r>
            <a:r>
              <a:rPr baseline="30000" lang="en-US" sz="5325">
                <a:solidFill>
                  <a:schemeClr val="dk1"/>
                </a:solidFill>
                <a:latin typeface="Times New Roman"/>
                <a:ea typeface="Times New Roman"/>
                <a:cs typeface="Times New Roman"/>
                <a:sym typeface="Times New Roman"/>
              </a:rPr>
              <a:t> </a:t>
            </a:r>
            <a:r>
              <a:rPr baseline="30000" i="1" lang="en-US" sz="5325">
                <a:solidFill>
                  <a:schemeClr val="dk1"/>
                </a:solidFill>
                <a:latin typeface="Times New Roman"/>
                <a:ea typeface="Times New Roman"/>
                <a:cs typeface="Times New Roman"/>
                <a:sym typeface="Times New Roman"/>
              </a:rPr>
              <a:t>n </a:t>
            </a:r>
            <a:r>
              <a:rPr baseline="30000" lang="en-US" sz="5325">
                <a:solidFill>
                  <a:schemeClr val="dk1"/>
                </a:solidFill>
                <a:latin typeface="Noto Sans Symbols"/>
                <a:ea typeface="Noto Sans Symbols"/>
                <a:cs typeface="Noto Sans Symbols"/>
                <a:sym typeface="Noto Sans Symbols"/>
              </a:rPr>
              <a:t>⎞</a:t>
            </a:r>
            <a:r>
              <a:rPr baseline="30000" lang="en-US" sz="5325">
                <a:solidFill>
                  <a:schemeClr val="dk1"/>
                </a:solidFill>
                <a:latin typeface="Times New Roman"/>
                <a:ea typeface="Times New Roman"/>
                <a:cs typeface="Times New Roman"/>
                <a:sym typeface="Times New Roman"/>
              </a:rPr>
              <a:t> </a:t>
            </a:r>
            <a:r>
              <a:rPr baseline="30000" i="1" lang="en-US" sz="3075">
                <a:solidFill>
                  <a:schemeClr val="dk1"/>
                </a:solidFill>
                <a:latin typeface="Times New Roman"/>
                <a:ea typeface="Times New Roman"/>
                <a:cs typeface="Times New Roman"/>
                <a:sym typeface="Times New Roman"/>
              </a:rPr>
              <a:t>i </a:t>
            </a:r>
            <a:r>
              <a:rPr lang="en-US" sz="3550">
                <a:solidFill>
                  <a:schemeClr val="dk1"/>
                </a:solidFill>
                <a:latin typeface="Times New Roman"/>
                <a:ea typeface="Times New Roman"/>
                <a:cs typeface="Times New Roman"/>
                <a:sym typeface="Times New Roman"/>
              </a:rPr>
              <a:t>(1</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i="1" lang="en-US" sz="3550">
                <a:solidFill>
                  <a:schemeClr val="dk1"/>
                </a:solidFill>
                <a:latin typeface="Times New Roman"/>
                <a:ea typeface="Times New Roman"/>
                <a:cs typeface="Times New Roman"/>
                <a:sym typeface="Times New Roman"/>
              </a:rPr>
              <a:t>t</a:t>
            </a:r>
            <a:r>
              <a:rPr lang="en-US" sz="3550">
                <a:solidFill>
                  <a:schemeClr val="dk1"/>
                </a:solidFill>
                <a:latin typeface="Times New Roman"/>
                <a:ea typeface="Times New Roman"/>
                <a:cs typeface="Times New Roman"/>
                <a:sym typeface="Times New Roman"/>
              </a:rPr>
              <a:t>)</a:t>
            </a:r>
            <a:r>
              <a:rPr baseline="30000" i="1" lang="en-US" sz="3075">
                <a:solidFill>
                  <a:schemeClr val="dk1"/>
                </a:solidFill>
                <a:latin typeface="Times New Roman"/>
                <a:ea typeface="Times New Roman"/>
                <a:cs typeface="Times New Roman"/>
                <a:sym typeface="Times New Roman"/>
              </a:rPr>
              <a:t>n</a:t>
            </a:r>
            <a:r>
              <a:rPr baseline="30000" lang="en-US" sz="3075">
                <a:solidFill>
                  <a:schemeClr val="dk1"/>
                </a:solidFill>
                <a:latin typeface="Noto Sans Symbols"/>
                <a:ea typeface="Noto Sans Symbols"/>
                <a:cs typeface="Noto Sans Symbols"/>
                <a:sym typeface="Noto Sans Symbols"/>
              </a:rPr>
              <a:t>−</a:t>
            </a:r>
            <a:r>
              <a:rPr baseline="30000" i="1" lang="en-US" sz="3075">
                <a:solidFill>
                  <a:schemeClr val="dk1"/>
                </a:solidFill>
                <a:latin typeface="Times New Roman"/>
                <a:ea typeface="Times New Roman"/>
                <a:cs typeface="Times New Roman"/>
                <a:sym typeface="Times New Roman"/>
              </a:rPr>
              <a:t>i </a:t>
            </a:r>
            <a:r>
              <a:rPr lang="en-US" sz="3550">
                <a:solidFill>
                  <a:schemeClr val="dk1"/>
                </a:solidFill>
                <a:latin typeface="Times New Roman"/>
                <a:ea typeface="Times New Roman"/>
                <a:cs typeface="Times New Roman"/>
                <a:sym typeface="Times New Roman"/>
              </a:rPr>
              <a:t>;</a:t>
            </a:r>
            <a:endParaRPr sz="3550">
              <a:solidFill>
                <a:schemeClr val="dk1"/>
              </a:solidFill>
              <a:latin typeface="Times New Roman"/>
              <a:ea typeface="Times New Roman"/>
              <a:cs typeface="Times New Roman"/>
              <a:sym typeface="Times New Roman"/>
            </a:endParaRPr>
          </a:p>
          <a:p>
            <a:pPr indent="0" lvl="0" marL="0" marR="260350" rtl="0" algn="ctr">
              <a:lnSpc>
                <a:spcPct val="38309"/>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lang="en-US" sz="3550">
                <a:solidFill>
                  <a:schemeClr val="dk1"/>
                </a:solidFill>
                <a:latin typeface="Noto Sans Symbols"/>
                <a:ea typeface="Noto Sans Symbols"/>
                <a:cs typeface="Noto Sans Symbols"/>
                <a:sym typeface="Noto Sans Symbols"/>
              </a:rPr>
              <a:t>⎟</a:t>
            </a:r>
            <a:r>
              <a:rPr i="1" lang="en-US" sz="3550">
                <a:solidFill>
                  <a:schemeClr val="dk1"/>
                </a:solidFill>
                <a:latin typeface="Times New Roman"/>
                <a:ea typeface="Times New Roman"/>
                <a:cs typeface="Times New Roman"/>
                <a:sym typeface="Times New Roman"/>
              </a:rPr>
              <a:t>t</a:t>
            </a:r>
            <a:endParaRPr sz="3550">
              <a:solidFill>
                <a:schemeClr val="dk1"/>
              </a:solidFill>
              <a:latin typeface="Times New Roman"/>
              <a:ea typeface="Times New Roman"/>
              <a:cs typeface="Times New Roman"/>
              <a:sym typeface="Times New Roman"/>
            </a:endParaRPr>
          </a:p>
          <a:p>
            <a:pPr indent="0" lvl="0" marL="0" marR="395605" rtl="0" algn="ctr">
              <a:lnSpc>
                <a:spcPct val="98309"/>
              </a:lnSpc>
              <a:spcBef>
                <a:spcPts val="0"/>
              </a:spcBef>
              <a:spcAft>
                <a:spcPts val="0"/>
              </a:spcAft>
              <a:buNone/>
            </a:pPr>
            <a:r>
              <a:rPr i="1" lang="en-US" sz="3550">
                <a:solidFill>
                  <a:schemeClr val="dk1"/>
                </a:solidFill>
                <a:latin typeface="Times New Roman"/>
                <a:ea typeface="Times New Roman"/>
                <a:cs typeface="Times New Roman"/>
                <a:sym typeface="Times New Roman"/>
              </a:rPr>
              <a:t>i</a:t>
            </a:r>
            <a:endParaRPr sz="3550">
              <a:solidFill>
                <a:schemeClr val="dk1"/>
              </a:solidFill>
              <a:latin typeface="Times New Roman"/>
              <a:ea typeface="Times New Roman"/>
              <a:cs typeface="Times New Roman"/>
              <a:sym typeface="Times New Roman"/>
            </a:endParaRPr>
          </a:p>
        </p:txBody>
      </p:sp>
      <p:sp>
        <p:nvSpPr>
          <p:cNvPr id="1206" name="Google Shape;1206;p54"/>
          <p:cNvSpPr/>
          <p:nvPr/>
        </p:nvSpPr>
        <p:spPr>
          <a:xfrm>
            <a:off x="1446276" y="2202179"/>
            <a:ext cx="7150734" cy="879475"/>
          </a:xfrm>
          <a:custGeom>
            <a:rect b="b" l="l" r="r" t="t"/>
            <a:pathLst>
              <a:path extrusionOk="0" h="879475" w="7150734">
                <a:moveTo>
                  <a:pt x="7150608" y="0"/>
                </a:moveTo>
                <a:lnTo>
                  <a:pt x="0" y="0"/>
                </a:lnTo>
                <a:lnTo>
                  <a:pt x="0" y="879348"/>
                </a:lnTo>
                <a:lnTo>
                  <a:pt x="14478" y="879348"/>
                </a:lnTo>
                <a:lnTo>
                  <a:pt x="28943" y="879348"/>
                </a:lnTo>
                <a:lnTo>
                  <a:pt x="7121652" y="879348"/>
                </a:lnTo>
                <a:lnTo>
                  <a:pt x="7136130" y="879348"/>
                </a:lnTo>
                <a:lnTo>
                  <a:pt x="7150608" y="879348"/>
                </a:lnTo>
                <a:lnTo>
                  <a:pt x="7150608" y="0"/>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07" name="Google Shape;1207;p54"/>
          <p:cNvSpPr txBox="1"/>
          <p:nvPr/>
        </p:nvSpPr>
        <p:spPr>
          <a:xfrm>
            <a:off x="1539494" y="2246629"/>
            <a:ext cx="6933565" cy="7569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00"/>
                </a:solidFill>
                <a:latin typeface="Verdana"/>
                <a:ea typeface="Verdana"/>
                <a:cs typeface="Verdana"/>
                <a:sym typeface="Verdana"/>
              </a:rPr>
              <a:t>Binomial Coefficients:</a:t>
            </a:r>
            <a:endParaRPr sz="240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a:t>
            </a:r>
            <a:r>
              <a:rPr b="1" i="1" lang="en-US" sz="2400">
                <a:solidFill>
                  <a:srgbClr val="FFFFFF"/>
                </a:solidFill>
                <a:latin typeface="Verdana"/>
                <a:ea typeface="Verdana"/>
                <a:cs typeface="Verdana"/>
                <a:sym typeface="Verdana"/>
              </a:rPr>
              <a:t>i</a:t>
            </a:r>
            <a:r>
              <a:rPr b="1" lang="en-US" sz="2400">
                <a:solidFill>
                  <a:srgbClr val="FFFFFF"/>
                </a:solidFill>
                <a:latin typeface="Verdana"/>
                <a:ea typeface="Verdana"/>
                <a:cs typeface="Verdana"/>
                <a:sym typeface="Verdana"/>
              </a:rPr>
              <a:t>th, </a:t>
            </a:r>
            <a:r>
              <a:rPr b="1" i="1" lang="en-US" sz="2400">
                <a:solidFill>
                  <a:srgbClr val="FFFFFF"/>
                </a:solidFill>
                <a:latin typeface="Verdana"/>
                <a:ea typeface="Verdana"/>
                <a:cs typeface="Verdana"/>
                <a:sym typeface="Verdana"/>
              </a:rPr>
              <a:t>n</a:t>
            </a:r>
            <a:r>
              <a:rPr b="1" lang="en-US" sz="2400">
                <a:solidFill>
                  <a:srgbClr val="FFFFFF"/>
                </a:solidFill>
                <a:latin typeface="Verdana"/>
                <a:ea typeface="Verdana"/>
                <a:cs typeface="Verdana"/>
                <a:sym typeface="Verdana"/>
              </a:rPr>
              <a:t>th-order </a:t>
            </a:r>
            <a:r>
              <a:rPr b="1" lang="en-US" sz="2400">
                <a:solidFill>
                  <a:srgbClr val="FFFF99"/>
                </a:solidFill>
                <a:latin typeface="Verdana"/>
                <a:ea typeface="Verdana"/>
                <a:cs typeface="Verdana"/>
                <a:sym typeface="Verdana"/>
              </a:rPr>
              <a:t>Bernstein basis </a:t>
            </a:r>
            <a:r>
              <a:rPr b="1" lang="en-US" sz="2400">
                <a:solidFill>
                  <a:srgbClr val="FFFFFF"/>
                </a:solidFill>
                <a:latin typeface="Verdana"/>
                <a:ea typeface="Verdana"/>
                <a:cs typeface="Verdana"/>
                <a:sym typeface="Verdana"/>
              </a:rPr>
              <a:t>function)</a:t>
            </a:r>
            <a:endParaRPr sz="2400">
              <a:solidFill>
                <a:schemeClr val="dk1"/>
              </a:solidFill>
              <a:latin typeface="Verdana"/>
              <a:ea typeface="Verdana"/>
              <a:cs typeface="Verdana"/>
              <a:sym typeface="Verdana"/>
            </a:endParaRPr>
          </a:p>
        </p:txBody>
      </p:sp>
      <p:sp>
        <p:nvSpPr>
          <p:cNvPr id="1208" name="Google Shape;1208;p54"/>
          <p:cNvSpPr txBox="1"/>
          <p:nvPr>
            <p:ph type="title"/>
          </p:nvPr>
        </p:nvSpPr>
        <p:spPr>
          <a:xfrm>
            <a:off x="1131572" y="1093724"/>
            <a:ext cx="7795255" cy="879475"/>
          </a:xfrm>
          <a:prstGeom prst="rect">
            <a:avLst/>
          </a:prstGeom>
          <a:noFill/>
          <a:ln>
            <a:noFill/>
          </a:ln>
        </p:spPr>
        <p:txBody>
          <a:bodyPr anchorCtr="0" anchor="t" bIns="0" lIns="0" spcFirstLastPara="1" rIns="0" wrap="square" tIns="12700">
            <a:spAutoFit/>
          </a:bodyPr>
          <a:lstStyle/>
          <a:p>
            <a:pPr indent="0" lvl="0" marL="178435" marR="5080" rtl="0" algn="l">
              <a:lnSpc>
                <a:spcPct val="100000"/>
              </a:lnSpc>
              <a:spcBef>
                <a:spcPts val="0"/>
              </a:spcBef>
              <a:spcAft>
                <a:spcPts val="0"/>
              </a:spcAft>
              <a:buNone/>
            </a:pPr>
            <a:r>
              <a:rPr lang="en-US" sz="2400">
                <a:solidFill>
                  <a:srgbClr val="FFFFFF"/>
                </a:solidFill>
              </a:rPr>
              <a:t>where the </a:t>
            </a:r>
            <a:r>
              <a:rPr lang="en-US" sz="2400">
                <a:solidFill>
                  <a:srgbClr val="FFFF99"/>
                </a:solidFill>
              </a:rPr>
              <a:t>Bezier or Bernstein basis </a:t>
            </a:r>
            <a:r>
              <a:rPr lang="en-US" sz="2400">
                <a:solidFill>
                  <a:srgbClr val="FFFFFF"/>
                </a:solidFill>
              </a:rPr>
              <a:t>or  </a:t>
            </a:r>
            <a:r>
              <a:rPr lang="en-US" sz="2400">
                <a:solidFill>
                  <a:srgbClr val="BBE0E3"/>
                </a:solidFill>
              </a:rPr>
              <a:t>blending function </a:t>
            </a:r>
            <a:r>
              <a:rPr lang="en-US" sz="2400">
                <a:solidFill>
                  <a:srgbClr val="FFFFFF"/>
                </a:solidFill>
              </a:rPr>
              <a:t>is:</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55"/>
          <p:cNvSpPr txBox="1"/>
          <p:nvPr>
            <p:ph type="title"/>
          </p:nvPr>
        </p:nvSpPr>
        <p:spPr>
          <a:xfrm>
            <a:off x="1082055" y="1619504"/>
            <a:ext cx="7940675" cy="951230"/>
          </a:xfrm>
          <a:prstGeom prst="rect">
            <a:avLst/>
          </a:prstGeom>
          <a:noFill/>
          <a:ln>
            <a:noFill/>
          </a:ln>
        </p:spPr>
        <p:txBody>
          <a:bodyPr anchorCtr="0" anchor="t" bIns="0" lIns="0" spcFirstLastPara="1" rIns="0" wrap="square" tIns="1250">
            <a:spAutoFit/>
          </a:bodyPr>
          <a:lstStyle/>
          <a:p>
            <a:pPr indent="913764" lvl="0" marL="38100" marR="30480" rtl="0" algn="l">
              <a:lnSpc>
                <a:spcPct val="102299"/>
              </a:lnSpc>
              <a:spcBef>
                <a:spcPts val="0"/>
              </a:spcBef>
              <a:spcAft>
                <a:spcPts val="0"/>
              </a:spcAft>
              <a:buNone/>
            </a:pPr>
            <a:r>
              <a:rPr lang="en-US">
                <a:solidFill>
                  <a:srgbClr val="FFFF99"/>
                </a:solidFill>
              </a:rPr>
              <a:t>J</a:t>
            </a:r>
            <a:r>
              <a:rPr baseline="-25000" lang="en-US" sz="2775">
                <a:solidFill>
                  <a:srgbClr val="FFFF99"/>
                </a:solidFill>
              </a:rPr>
              <a:t>n,i</a:t>
            </a:r>
            <a:r>
              <a:rPr lang="en-US" sz="2800">
                <a:solidFill>
                  <a:srgbClr val="FFFF99"/>
                </a:solidFill>
              </a:rPr>
              <a:t>(t) is the </a:t>
            </a:r>
            <a:r>
              <a:rPr i="1" lang="en-US" sz="3200">
                <a:solidFill>
                  <a:srgbClr val="FFFF99"/>
                </a:solidFill>
                <a:latin typeface="Times New Roman"/>
                <a:ea typeface="Times New Roman"/>
                <a:cs typeface="Times New Roman"/>
                <a:sym typeface="Times New Roman"/>
              </a:rPr>
              <a:t>i</a:t>
            </a:r>
            <a:r>
              <a:rPr lang="en-US" sz="3200">
                <a:solidFill>
                  <a:srgbClr val="FFFF99"/>
                </a:solidFill>
                <a:latin typeface="Times New Roman"/>
                <a:ea typeface="Times New Roman"/>
                <a:cs typeface="Times New Roman"/>
                <a:sym typeface="Times New Roman"/>
              </a:rPr>
              <a:t>th, </a:t>
            </a:r>
            <a:r>
              <a:rPr i="1" lang="en-US" sz="3200">
                <a:solidFill>
                  <a:srgbClr val="FFFF99"/>
                </a:solidFill>
                <a:latin typeface="Times New Roman"/>
                <a:ea typeface="Times New Roman"/>
                <a:cs typeface="Times New Roman"/>
                <a:sym typeface="Times New Roman"/>
              </a:rPr>
              <a:t>n</a:t>
            </a:r>
            <a:r>
              <a:rPr lang="en-US" sz="3200">
                <a:solidFill>
                  <a:srgbClr val="FFFF99"/>
                </a:solidFill>
                <a:latin typeface="Times New Roman"/>
                <a:ea typeface="Times New Roman"/>
                <a:cs typeface="Times New Roman"/>
                <a:sym typeface="Times New Roman"/>
              </a:rPr>
              <a:t>th </a:t>
            </a:r>
            <a:r>
              <a:rPr lang="en-US" sz="2800">
                <a:solidFill>
                  <a:srgbClr val="FFFF99"/>
                </a:solidFill>
              </a:rPr>
              <a:t>order Bernstein  basis function.</a:t>
            </a:r>
            <a:endParaRPr sz="2800">
              <a:latin typeface="Times New Roman"/>
              <a:ea typeface="Times New Roman"/>
              <a:cs typeface="Times New Roman"/>
              <a:sym typeface="Times New Roman"/>
            </a:endParaRPr>
          </a:p>
        </p:txBody>
      </p:sp>
      <p:sp>
        <p:nvSpPr>
          <p:cNvPr id="1214" name="Google Shape;1214;p55"/>
          <p:cNvSpPr txBox="1"/>
          <p:nvPr/>
        </p:nvSpPr>
        <p:spPr>
          <a:xfrm>
            <a:off x="1080756" y="2971292"/>
            <a:ext cx="8035925" cy="2687955"/>
          </a:xfrm>
          <a:prstGeom prst="rect">
            <a:avLst/>
          </a:prstGeom>
          <a:noFill/>
          <a:ln>
            <a:noFill/>
          </a:ln>
        </p:spPr>
        <p:txBody>
          <a:bodyPr anchorCtr="0" anchor="t" bIns="0" lIns="0" spcFirstLastPara="1" rIns="0" wrap="square" tIns="12050">
            <a:spAutoFit/>
          </a:bodyPr>
          <a:lstStyle/>
          <a:p>
            <a:pPr indent="0" lvl="0" marL="39370" marR="622300" rtl="0" algn="l">
              <a:lnSpc>
                <a:spcPct val="100000"/>
              </a:lnSpc>
              <a:spcBef>
                <a:spcPts val="0"/>
              </a:spcBef>
              <a:spcAft>
                <a:spcPts val="0"/>
              </a:spcAft>
              <a:buNone/>
            </a:pPr>
            <a:r>
              <a:rPr b="1" lang="en-US" sz="3200">
                <a:solidFill>
                  <a:srgbClr val="FFCC99"/>
                </a:solidFill>
                <a:latin typeface="Verdana"/>
                <a:ea typeface="Verdana"/>
                <a:cs typeface="Verdana"/>
                <a:sym typeface="Verdana"/>
              </a:rPr>
              <a:t>n </a:t>
            </a:r>
            <a:r>
              <a:rPr b="1" lang="en-US" sz="2800">
                <a:solidFill>
                  <a:srgbClr val="FFFF99"/>
                </a:solidFill>
                <a:latin typeface="Verdana"/>
                <a:ea typeface="Verdana"/>
                <a:cs typeface="Verdana"/>
                <a:sym typeface="Verdana"/>
              </a:rPr>
              <a:t>is the degree of the defining  Bernstein basis function (polynomial  curve segment).</a:t>
            </a:r>
            <a:endParaRPr sz="2800">
              <a:solidFill>
                <a:schemeClr val="dk1"/>
              </a:solidFill>
              <a:latin typeface="Verdana"/>
              <a:ea typeface="Verdana"/>
              <a:cs typeface="Verdana"/>
              <a:sym typeface="Verdana"/>
            </a:endParaRPr>
          </a:p>
          <a:p>
            <a:pPr indent="0" lvl="0" marL="0" marR="0" rtl="0" algn="l">
              <a:lnSpc>
                <a:spcPct val="100000"/>
              </a:lnSpc>
              <a:spcBef>
                <a:spcPts val="35"/>
              </a:spcBef>
              <a:spcAft>
                <a:spcPts val="0"/>
              </a:spcAft>
              <a:buNone/>
            </a:pPr>
            <a:r>
              <a:t/>
            </a:r>
            <a:endParaRPr sz="3000">
              <a:solidFill>
                <a:schemeClr val="dk1"/>
              </a:solidFill>
              <a:latin typeface="Verdana"/>
              <a:ea typeface="Verdana"/>
              <a:cs typeface="Verdana"/>
              <a:sym typeface="Verdana"/>
            </a:endParaRPr>
          </a:p>
          <a:p>
            <a:pPr indent="914400" lvl="0" marL="12700" marR="5080" rtl="0" algn="l">
              <a:lnSpc>
                <a:spcPct val="100000"/>
              </a:lnSpc>
              <a:spcBef>
                <a:spcPts val="0"/>
              </a:spcBef>
              <a:spcAft>
                <a:spcPts val="0"/>
              </a:spcAft>
              <a:buNone/>
            </a:pPr>
            <a:r>
              <a:rPr b="1" lang="en-US" sz="2800">
                <a:solidFill>
                  <a:srgbClr val="FFCC99"/>
                </a:solidFill>
                <a:latin typeface="Verdana"/>
                <a:ea typeface="Verdana"/>
                <a:cs typeface="Verdana"/>
                <a:sym typeface="Verdana"/>
              </a:rPr>
              <a:t>This is one less than the number of  points used in defining Bezier polygons.</a:t>
            </a:r>
            <a:endParaRPr sz="2800">
              <a:solidFill>
                <a:schemeClr val="dk1"/>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grpSp>
        <p:nvGrpSpPr>
          <p:cNvPr id="73" name="Google Shape;73;p11"/>
          <p:cNvGrpSpPr/>
          <p:nvPr/>
        </p:nvGrpSpPr>
        <p:grpSpPr>
          <a:xfrm>
            <a:off x="1545336" y="943355"/>
            <a:ext cx="2677795" cy="3461385"/>
            <a:chOff x="1545336" y="943355"/>
            <a:chExt cx="2677795" cy="3461385"/>
          </a:xfrm>
        </p:grpSpPr>
        <p:sp>
          <p:nvSpPr>
            <p:cNvPr id="74" name="Google Shape;74;p11"/>
            <p:cNvSpPr/>
            <p:nvPr/>
          </p:nvSpPr>
          <p:spPr>
            <a:xfrm>
              <a:off x="2045208" y="1720595"/>
              <a:ext cx="1431290" cy="2007870"/>
            </a:xfrm>
            <a:custGeom>
              <a:rect b="b" l="l" r="r" t="t"/>
              <a:pathLst>
                <a:path extrusionOk="0" h="2007870" w="1431289">
                  <a:moveTo>
                    <a:pt x="1431036" y="36575"/>
                  </a:moveTo>
                  <a:lnTo>
                    <a:pt x="1420367" y="0"/>
                  </a:lnTo>
                  <a:lnTo>
                    <a:pt x="1415795" y="761"/>
                  </a:lnTo>
                  <a:lnTo>
                    <a:pt x="1404365" y="3809"/>
                  </a:lnTo>
                  <a:lnTo>
                    <a:pt x="1399032" y="6095"/>
                  </a:lnTo>
                  <a:lnTo>
                    <a:pt x="1386077" y="9143"/>
                  </a:lnTo>
                  <a:lnTo>
                    <a:pt x="1372361" y="12953"/>
                  </a:lnTo>
                  <a:lnTo>
                    <a:pt x="1357121" y="17525"/>
                  </a:lnTo>
                  <a:lnTo>
                    <a:pt x="1341882" y="21335"/>
                  </a:lnTo>
                  <a:lnTo>
                    <a:pt x="1309115" y="30479"/>
                  </a:lnTo>
                  <a:lnTo>
                    <a:pt x="1275587" y="40385"/>
                  </a:lnTo>
                  <a:lnTo>
                    <a:pt x="1242059" y="49529"/>
                  </a:lnTo>
                  <a:lnTo>
                    <a:pt x="1226058" y="54101"/>
                  </a:lnTo>
                  <a:lnTo>
                    <a:pt x="1210055" y="57911"/>
                  </a:lnTo>
                  <a:lnTo>
                    <a:pt x="1188720" y="64769"/>
                  </a:lnTo>
                  <a:lnTo>
                    <a:pt x="1181861" y="66293"/>
                  </a:lnTo>
                  <a:lnTo>
                    <a:pt x="1155954" y="73913"/>
                  </a:lnTo>
                  <a:lnTo>
                    <a:pt x="1132332" y="81533"/>
                  </a:lnTo>
                  <a:lnTo>
                    <a:pt x="1108709" y="88391"/>
                  </a:lnTo>
                  <a:lnTo>
                    <a:pt x="1086611" y="96011"/>
                  </a:lnTo>
                  <a:lnTo>
                    <a:pt x="1064514" y="102869"/>
                  </a:lnTo>
                  <a:lnTo>
                    <a:pt x="1021841" y="116585"/>
                  </a:lnTo>
                  <a:lnTo>
                    <a:pt x="1000505" y="124205"/>
                  </a:lnTo>
                  <a:lnTo>
                    <a:pt x="957833" y="137921"/>
                  </a:lnTo>
                  <a:lnTo>
                    <a:pt x="936497" y="145541"/>
                  </a:lnTo>
                  <a:lnTo>
                    <a:pt x="915923" y="152399"/>
                  </a:lnTo>
                  <a:lnTo>
                    <a:pt x="895350" y="160019"/>
                  </a:lnTo>
                  <a:lnTo>
                    <a:pt x="856488" y="173735"/>
                  </a:lnTo>
                  <a:lnTo>
                    <a:pt x="828294" y="185165"/>
                  </a:lnTo>
                  <a:lnTo>
                    <a:pt x="819150" y="188213"/>
                  </a:lnTo>
                  <a:lnTo>
                    <a:pt x="810768" y="192023"/>
                  </a:lnTo>
                  <a:lnTo>
                    <a:pt x="802385" y="195071"/>
                  </a:lnTo>
                  <a:lnTo>
                    <a:pt x="786383" y="202691"/>
                  </a:lnTo>
                  <a:lnTo>
                    <a:pt x="771143" y="209549"/>
                  </a:lnTo>
                  <a:lnTo>
                    <a:pt x="755141" y="216407"/>
                  </a:lnTo>
                  <a:lnTo>
                    <a:pt x="730757" y="227837"/>
                  </a:lnTo>
                  <a:lnTo>
                    <a:pt x="721613" y="231647"/>
                  </a:lnTo>
                  <a:lnTo>
                    <a:pt x="703326" y="240791"/>
                  </a:lnTo>
                  <a:lnTo>
                    <a:pt x="693419" y="244601"/>
                  </a:lnTo>
                  <a:lnTo>
                    <a:pt x="682751" y="249935"/>
                  </a:lnTo>
                  <a:lnTo>
                    <a:pt x="661415" y="259079"/>
                  </a:lnTo>
                  <a:lnTo>
                    <a:pt x="638555" y="269747"/>
                  </a:lnTo>
                  <a:lnTo>
                    <a:pt x="614933" y="279653"/>
                  </a:lnTo>
                  <a:lnTo>
                    <a:pt x="591311" y="290321"/>
                  </a:lnTo>
                  <a:lnTo>
                    <a:pt x="567690" y="301751"/>
                  </a:lnTo>
                  <a:lnTo>
                    <a:pt x="544068" y="312419"/>
                  </a:lnTo>
                  <a:lnTo>
                    <a:pt x="477773" y="344423"/>
                  </a:lnTo>
                  <a:lnTo>
                    <a:pt x="456437" y="355853"/>
                  </a:lnTo>
                  <a:lnTo>
                    <a:pt x="435101" y="366521"/>
                  </a:lnTo>
                  <a:lnTo>
                    <a:pt x="392429" y="390143"/>
                  </a:lnTo>
                  <a:lnTo>
                    <a:pt x="329945" y="431291"/>
                  </a:lnTo>
                  <a:lnTo>
                    <a:pt x="287273" y="461771"/>
                  </a:lnTo>
                  <a:lnTo>
                    <a:pt x="256031" y="486155"/>
                  </a:lnTo>
                  <a:lnTo>
                    <a:pt x="217169" y="518921"/>
                  </a:lnTo>
                  <a:lnTo>
                    <a:pt x="200406" y="535685"/>
                  </a:lnTo>
                  <a:lnTo>
                    <a:pt x="192786" y="542543"/>
                  </a:lnTo>
                  <a:lnTo>
                    <a:pt x="185165" y="550925"/>
                  </a:lnTo>
                  <a:lnTo>
                    <a:pt x="178308" y="557783"/>
                  </a:lnTo>
                  <a:lnTo>
                    <a:pt x="171450" y="565403"/>
                  </a:lnTo>
                  <a:lnTo>
                    <a:pt x="165353" y="573023"/>
                  </a:lnTo>
                  <a:lnTo>
                    <a:pt x="159258" y="579881"/>
                  </a:lnTo>
                  <a:lnTo>
                    <a:pt x="153924" y="586739"/>
                  </a:lnTo>
                  <a:lnTo>
                    <a:pt x="144018" y="601217"/>
                  </a:lnTo>
                  <a:lnTo>
                    <a:pt x="126491" y="627887"/>
                  </a:lnTo>
                  <a:lnTo>
                    <a:pt x="118109" y="641603"/>
                  </a:lnTo>
                  <a:lnTo>
                    <a:pt x="99822" y="670559"/>
                  </a:lnTo>
                  <a:lnTo>
                    <a:pt x="91440" y="685037"/>
                  </a:lnTo>
                  <a:lnTo>
                    <a:pt x="82296" y="700277"/>
                  </a:lnTo>
                  <a:lnTo>
                    <a:pt x="65531" y="730757"/>
                  </a:lnTo>
                  <a:lnTo>
                    <a:pt x="57150" y="746759"/>
                  </a:lnTo>
                  <a:lnTo>
                    <a:pt x="49530" y="761999"/>
                  </a:lnTo>
                  <a:lnTo>
                    <a:pt x="42671" y="778001"/>
                  </a:lnTo>
                  <a:lnTo>
                    <a:pt x="36575" y="793241"/>
                  </a:lnTo>
                  <a:lnTo>
                    <a:pt x="30480" y="807719"/>
                  </a:lnTo>
                  <a:lnTo>
                    <a:pt x="15240" y="853439"/>
                  </a:lnTo>
                  <a:lnTo>
                    <a:pt x="4571" y="897635"/>
                  </a:lnTo>
                  <a:lnTo>
                    <a:pt x="0" y="953261"/>
                  </a:lnTo>
                  <a:lnTo>
                    <a:pt x="0" y="966977"/>
                  </a:lnTo>
                  <a:lnTo>
                    <a:pt x="762" y="980693"/>
                  </a:lnTo>
                  <a:lnTo>
                    <a:pt x="762" y="995171"/>
                  </a:lnTo>
                  <a:lnTo>
                    <a:pt x="1524" y="1008887"/>
                  </a:lnTo>
                  <a:lnTo>
                    <a:pt x="1524" y="1024127"/>
                  </a:lnTo>
                  <a:lnTo>
                    <a:pt x="2286" y="1039367"/>
                  </a:lnTo>
                  <a:lnTo>
                    <a:pt x="2286" y="1056131"/>
                  </a:lnTo>
                  <a:lnTo>
                    <a:pt x="3809" y="1090421"/>
                  </a:lnTo>
                  <a:lnTo>
                    <a:pt x="6096" y="1107947"/>
                  </a:lnTo>
                  <a:lnTo>
                    <a:pt x="10668" y="1136141"/>
                  </a:lnTo>
                  <a:lnTo>
                    <a:pt x="15240" y="1154429"/>
                  </a:lnTo>
                  <a:lnTo>
                    <a:pt x="21336" y="1174241"/>
                  </a:lnTo>
                  <a:lnTo>
                    <a:pt x="24384" y="1184909"/>
                  </a:lnTo>
                  <a:lnTo>
                    <a:pt x="40386" y="1226819"/>
                  </a:lnTo>
                  <a:lnTo>
                    <a:pt x="69341" y="1289303"/>
                  </a:lnTo>
                  <a:lnTo>
                    <a:pt x="86106" y="1318259"/>
                  </a:lnTo>
                  <a:lnTo>
                    <a:pt x="98297" y="1338071"/>
                  </a:lnTo>
                  <a:lnTo>
                    <a:pt x="105156" y="1347977"/>
                  </a:lnTo>
                  <a:lnTo>
                    <a:pt x="119634" y="1367789"/>
                  </a:lnTo>
                  <a:lnTo>
                    <a:pt x="148590" y="1405889"/>
                  </a:lnTo>
                  <a:lnTo>
                    <a:pt x="156209" y="1414271"/>
                  </a:lnTo>
                  <a:lnTo>
                    <a:pt x="163068" y="1423415"/>
                  </a:lnTo>
                  <a:lnTo>
                    <a:pt x="184403" y="1447037"/>
                  </a:lnTo>
                  <a:lnTo>
                    <a:pt x="190500" y="1453133"/>
                  </a:lnTo>
                  <a:lnTo>
                    <a:pt x="196596" y="1459991"/>
                  </a:lnTo>
                  <a:lnTo>
                    <a:pt x="202691" y="1466087"/>
                  </a:lnTo>
                  <a:lnTo>
                    <a:pt x="208787" y="1471421"/>
                  </a:lnTo>
                  <a:lnTo>
                    <a:pt x="214122" y="1476755"/>
                  </a:lnTo>
                  <a:lnTo>
                    <a:pt x="224790" y="1485899"/>
                  </a:lnTo>
                  <a:lnTo>
                    <a:pt x="235458" y="1494281"/>
                  </a:lnTo>
                  <a:lnTo>
                    <a:pt x="256794" y="1509521"/>
                  </a:lnTo>
                  <a:lnTo>
                    <a:pt x="262890" y="1513331"/>
                  </a:lnTo>
                  <a:lnTo>
                    <a:pt x="268986" y="1517903"/>
                  </a:lnTo>
                  <a:lnTo>
                    <a:pt x="275081" y="1521713"/>
                  </a:lnTo>
                  <a:lnTo>
                    <a:pt x="281940" y="1527047"/>
                  </a:lnTo>
                  <a:lnTo>
                    <a:pt x="294894" y="1537715"/>
                  </a:lnTo>
                  <a:lnTo>
                    <a:pt x="309372" y="1549145"/>
                  </a:lnTo>
                  <a:lnTo>
                    <a:pt x="339852" y="1575053"/>
                  </a:lnTo>
                  <a:lnTo>
                    <a:pt x="348234" y="1581911"/>
                  </a:lnTo>
                  <a:lnTo>
                    <a:pt x="366522" y="1595627"/>
                  </a:lnTo>
                  <a:lnTo>
                    <a:pt x="375666" y="1603247"/>
                  </a:lnTo>
                  <a:lnTo>
                    <a:pt x="406908" y="1625345"/>
                  </a:lnTo>
                  <a:lnTo>
                    <a:pt x="429768" y="1640585"/>
                  </a:lnTo>
                  <a:lnTo>
                    <a:pt x="442722" y="1648205"/>
                  </a:lnTo>
                  <a:lnTo>
                    <a:pt x="455675" y="1657349"/>
                  </a:lnTo>
                  <a:lnTo>
                    <a:pt x="470153" y="1665731"/>
                  </a:lnTo>
                  <a:lnTo>
                    <a:pt x="499109" y="1684019"/>
                  </a:lnTo>
                  <a:lnTo>
                    <a:pt x="560070" y="1720595"/>
                  </a:lnTo>
                  <a:lnTo>
                    <a:pt x="575310" y="1728977"/>
                  </a:lnTo>
                  <a:lnTo>
                    <a:pt x="590550" y="1738121"/>
                  </a:lnTo>
                  <a:lnTo>
                    <a:pt x="605028" y="1746503"/>
                  </a:lnTo>
                  <a:lnTo>
                    <a:pt x="644652" y="1768601"/>
                  </a:lnTo>
                  <a:lnTo>
                    <a:pt x="656844" y="1774697"/>
                  </a:lnTo>
                  <a:lnTo>
                    <a:pt x="667512" y="1780793"/>
                  </a:lnTo>
                  <a:lnTo>
                    <a:pt x="677418" y="1786127"/>
                  </a:lnTo>
                  <a:lnTo>
                    <a:pt x="686562" y="1791461"/>
                  </a:lnTo>
                  <a:lnTo>
                    <a:pt x="704850" y="1800605"/>
                  </a:lnTo>
                  <a:lnTo>
                    <a:pt x="722376" y="1809749"/>
                  </a:lnTo>
                  <a:lnTo>
                    <a:pt x="740664" y="1818893"/>
                  </a:lnTo>
                  <a:lnTo>
                    <a:pt x="750570" y="1822703"/>
                  </a:lnTo>
                  <a:lnTo>
                    <a:pt x="760476" y="1827275"/>
                  </a:lnTo>
                  <a:lnTo>
                    <a:pt x="771144" y="1831847"/>
                  </a:lnTo>
                  <a:lnTo>
                    <a:pt x="795528" y="1840991"/>
                  </a:lnTo>
                  <a:lnTo>
                    <a:pt x="809244" y="1845563"/>
                  </a:lnTo>
                  <a:lnTo>
                    <a:pt x="816863" y="1848611"/>
                  </a:lnTo>
                  <a:lnTo>
                    <a:pt x="824484" y="1850897"/>
                  </a:lnTo>
                  <a:lnTo>
                    <a:pt x="832866" y="1853945"/>
                  </a:lnTo>
                  <a:lnTo>
                    <a:pt x="841248" y="1856231"/>
                  </a:lnTo>
                  <a:lnTo>
                    <a:pt x="876300" y="1866899"/>
                  </a:lnTo>
                  <a:lnTo>
                    <a:pt x="895350" y="1872233"/>
                  </a:lnTo>
                  <a:lnTo>
                    <a:pt x="914400" y="1878329"/>
                  </a:lnTo>
                  <a:lnTo>
                    <a:pt x="954024" y="1888997"/>
                  </a:lnTo>
                  <a:lnTo>
                    <a:pt x="994410" y="1900427"/>
                  </a:lnTo>
                  <a:lnTo>
                    <a:pt x="1034034" y="1911095"/>
                  </a:lnTo>
                  <a:lnTo>
                    <a:pt x="1071372" y="1921763"/>
                  </a:lnTo>
                  <a:lnTo>
                    <a:pt x="1088898" y="1926335"/>
                  </a:lnTo>
                  <a:lnTo>
                    <a:pt x="1121664" y="1937003"/>
                  </a:lnTo>
                  <a:lnTo>
                    <a:pt x="1171956" y="1953005"/>
                  </a:lnTo>
                  <a:lnTo>
                    <a:pt x="1189482" y="1959101"/>
                  </a:lnTo>
                  <a:lnTo>
                    <a:pt x="1222248" y="1969769"/>
                  </a:lnTo>
                  <a:lnTo>
                    <a:pt x="1252728" y="1980437"/>
                  </a:lnTo>
                  <a:lnTo>
                    <a:pt x="1280922" y="1989581"/>
                  </a:lnTo>
                  <a:lnTo>
                    <a:pt x="1299972" y="1996439"/>
                  </a:lnTo>
                  <a:lnTo>
                    <a:pt x="1306068" y="1997963"/>
                  </a:lnTo>
                  <a:lnTo>
                    <a:pt x="1311402" y="2000249"/>
                  </a:lnTo>
                  <a:lnTo>
                    <a:pt x="1315974" y="2001773"/>
                  </a:lnTo>
                  <a:lnTo>
                    <a:pt x="1321308" y="2004059"/>
                  </a:lnTo>
                  <a:lnTo>
                    <a:pt x="1325880" y="2004821"/>
                  </a:lnTo>
                  <a:lnTo>
                    <a:pt x="1333500" y="2007869"/>
                  </a:lnTo>
                  <a:lnTo>
                    <a:pt x="1345692" y="1971293"/>
                  </a:lnTo>
                  <a:lnTo>
                    <a:pt x="1341882" y="1970531"/>
                  </a:lnTo>
                  <a:lnTo>
                    <a:pt x="1338072" y="1969007"/>
                  </a:lnTo>
                  <a:lnTo>
                    <a:pt x="1328928" y="1965959"/>
                  </a:lnTo>
                  <a:lnTo>
                    <a:pt x="1323594" y="1964435"/>
                  </a:lnTo>
                  <a:lnTo>
                    <a:pt x="1318260" y="1962149"/>
                  </a:lnTo>
                  <a:lnTo>
                    <a:pt x="1312164" y="1960625"/>
                  </a:lnTo>
                  <a:lnTo>
                    <a:pt x="1293876" y="1953767"/>
                  </a:lnTo>
                  <a:lnTo>
                    <a:pt x="1264920" y="1943861"/>
                  </a:lnTo>
                  <a:lnTo>
                    <a:pt x="1249680" y="1939289"/>
                  </a:lnTo>
                  <a:lnTo>
                    <a:pt x="1217676" y="1927859"/>
                  </a:lnTo>
                  <a:lnTo>
                    <a:pt x="1184148" y="1917191"/>
                  </a:lnTo>
                  <a:lnTo>
                    <a:pt x="1150620" y="1905761"/>
                  </a:lnTo>
                  <a:lnTo>
                    <a:pt x="1133094" y="1900427"/>
                  </a:lnTo>
                  <a:lnTo>
                    <a:pt x="1117092" y="1895093"/>
                  </a:lnTo>
                  <a:lnTo>
                    <a:pt x="1099566" y="1890521"/>
                  </a:lnTo>
                  <a:lnTo>
                    <a:pt x="1082040" y="1885187"/>
                  </a:lnTo>
                  <a:lnTo>
                    <a:pt x="1043940" y="1874519"/>
                  </a:lnTo>
                  <a:lnTo>
                    <a:pt x="1024128" y="1869185"/>
                  </a:lnTo>
                  <a:lnTo>
                    <a:pt x="1004316" y="1863089"/>
                  </a:lnTo>
                  <a:lnTo>
                    <a:pt x="964692" y="1852421"/>
                  </a:lnTo>
                  <a:lnTo>
                    <a:pt x="944118" y="1847087"/>
                  </a:lnTo>
                  <a:lnTo>
                    <a:pt x="925068" y="1840991"/>
                  </a:lnTo>
                  <a:lnTo>
                    <a:pt x="886968" y="1830323"/>
                  </a:lnTo>
                  <a:lnTo>
                    <a:pt x="852678" y="1819655"/>
                  </a:lnTo>
                  <a:lnTo>
                    <a:pt x="836676" y="1815083"/>
                  </a:lnTo>
                  <a:lnTo>
                    <a:pt x="829056" y="1812035"/>
                  </a:lnTo>
                  <a:lnTo>
                    <a:pt x="808482" y="1805177"/>
                  </a:lnTo>
                  <a:lnTo>
                    <a:pt x="796290" y="1800605"/>
                  </a:lnTo>
                  <a:lnTo>
                    <a:pt x="784860" y="1796033"/>
                  </a:lnTo>
                  <a:lnTo>
                    <a:pt x="774954" y="1791461"/>
                  </a:lnTo>
                  <a:lnTo>
                    <a:pt x="765048" y="1787651"/>
                  </a:lnTo>
                  <a:lnTo>
                    <a:pt x="755904" y="1783841"/>
                  </a:lnTo>
                  <a:lnTo>
                    <a:pt x="747522" y="1780031"/>
                  </a:lnTo>
                  <a:lnTo>
                    <a:pt x="739140" y="1775459"/>
                  </a:lnTo>
                  <a:lnTo>
                    <a:pt x="722376" y="1767077"/>
                  </a:lnTo>
                  <a:lnTo>
                    <a:pt x="713994" y="1762505"/>
                  </a:lnTo>
                  <a:lnTo>
                    <a:pt x="704850" y="1757933"/>
                  </a:lnTo>
                  <a:lnTo>
                    <a:pt x="695706" y="1752599"/>
                  </a:lnTo>
                  <a:lnTo>
                    <a:pt x="649986" y="1728215"/>
                  </a:lnTo>
                  <a:lnTo>
                    <a:pt x="637032" y="1720595"/>
                  </a:lnTo>
                  <a:lnTo>
                    <a:pt x="623316" y="1712975"/>
                  </a:lnTo>
                  <a:lnTo>
                    <a:pt x="579882" y="1687829"/>
                  </a:lnTo>
                  <a:lnTo>
                    <a:pt x="518922" y="1651253"/>
                  </a:lnTo>
                  <a:lnTo>
                    <a:pt x="504444" y="1642109"/>
                  </a:lnTo>
                  <a:lnTo>
                    <a:pt x="489966" y="1633727"/>
                  </a:lnTo>
                  <a:lnTo>
                    <a:pt x="463296" y="1616201"/>
                  </a:lnTo>
                  <a:lnTo>
                    <a:pt x="450341" y="1608581"/>
                  </a:lnTo>
                  <a:lnTo>
                    <a:pt x="438912" y="1600961"/>
                  </a:lnTo>
                  <a:lnTo>
                    <a:pt x="428244" y="1593341"/>
                  </a:lnTo>
                  <a:lnTo>
                    <a:pt x="417575" y="1586483"/>
                  </a:lnTo>
                  <a:lnTo>
                    <a:pt x="407669" y="1579625"/>
                  </a:lnTo>
                  <a:lnTo>
                    <a:pt x="398525" y="1572005"/>
                  </a:lnTo>
                  <a:lnTo>
                    <a:pt x="371856" y="1552193"/>
                  </a:lnTo>
                  <a:lnTo>
                    <a:pt x="364236" y="1545335"/>
                  </a:lnTo>
                  <a:lnTo>
                    <a:pt x="348234" y="1532381"/>
                  </a:lnTo>
                  <a:lnTo>
                    <a:pt x="319278" y="1507997"/>
                  </a:lnTo>
                  <a:lnTo>
                    <a:pt x="297941" y="1491233"/>
                  </a:lnTo>
                  <a:lnTo>
                    <a:pt x="291084" y="1486661"/>
                  </a:lnTo>
                  <a:lnTo>
                    <a:pt x="284988" y="1482089"/>
                  </a:lnTo>
                  <a:lnTo>
                    <a:pt x="278891" y="1478279"/>
                  </a:lnTo>
                  <a:lnTo>
                    <a:pt x="257556" y="1463039"/>
                  </a:lnTo>
                  <a:lnTo>
                    <a:pt x="248412" y="1455419"/>
                  </a:lnTo>
                  <a:lnTo>
                    <a:pt x="243840" y="1452371"/>
                  </a:lnTo>
                  <a:lnTo>
                    <a:pt x="239268" y="1447799"/>
                  </a:lnTo>
                  <a:lnTo>
                    <a:pt x="233934" y="1443227"/>
                  </a:lnTo>
                  <a:lnTo>
                    <a:pt x="224028" y="1433321"/>
                  </a:lnTo>
                  <a:lnTo>
                    <a:pt x="218694" y="1427225"/>
                  </a:lnTo>
                  <a:lnTo>
                    <a:pt x="211836" y="1420367"/>
                  </a:lnTo>
                  <a:lnTo>
                    <a:pt x="192024" y="1398269"/>
                  </a:lnTo>
                  <a:lnTo>
                    <a:pt x="163830" y="1363217"/>
                  </a:lnTo>
                  <a:lnTo>
                    <a:pt x="136397" y="1325879"/>
                  </a:lnTo>
                  <a:lnTo>
                    <a:pt x="112775" y="1289303"/>
                  </a:lnTo>
                  <a:lnTo>
                    <a:pt x="108203" y="1280159"/>
                  </a:lnTo>
                  <a:lnTo>
                    <a:pt x="102869" y="1271015"/>
                  </a:lnTo>
                  <a:lnTo>
                    <a:pt x="92963" y="1251965"/>
                  </a:lnTo>
                  <a:lnTo>
                    <a:pt x="83819" y="1232153"/>
                  </a:lnTo>
                  <a:lnTo>
                    <a:pt x="75437" y="1211579"/>
                  </a:lnTo>
                  <a:lnTo>
                    <a:pt x="67056" y="1191767"/>
                  </a:lnTo>
                  <a:lnTo>
                    <a:pt x="48006" y="1126997"/>
                  </a:lnTo>
                  <a:lnTo>
                    <a:pt x="41909" y="1086611"/>
                  </a:lnTo>
                  <a:lnTo>
                    <a:pt x="40386" y="1054607"/>
                  </a:lnTo>
                  <a:lnTo>
                    <a:pt x="40386" y="1039367"/>
                  </a:lnTo>
                  <a:lnTo>
                    <a:pt x="39624" y="1023365"/>
                  </a:lnTo>
                  <a:lnTo>
                    <a:pt x="39624" y="1008125"/>
                  </a:lnTo>
                  <a:lnTo>
                    <a:pt x="38862" y="993647"/>
                  </a:lnTo>
                  <a:lnTo>
                    <a:pt x="38862" y="979169"/>
                  </a:lnTo>
                  <a:lnTo>
                    <a:pt x="38100" y="966215"/>
                  </a:lnTo>
                  <a:lnTo>
                    <a:pt x="38100" y="953261"/>
                  </a:lnTo>
                  <a:lnTo>
                    <a:pt x="44958" y="890777"/>
                  </a:lnTo>
                  <a:lnTo>
                    <a:pt x="56387" y="849629"/>
                  </a:lnTo>
                  <a:lnTo>
                    <a:pt x="61721" y="835151"/>
                  </a:lnTo>
                  <a:lnTo>
                    <a:pt x="66293" y="821435"/>
                  </a:lnTo>
                  <a:lnTo>
                    <a:pt x="72390" y="806195"/>
                  </a:lnTo>
                  <a:lnTo>
                    <a:pt x="77724" y="791717"/>
                  </a:lnTo>
                  <a:lnTo>
                    <a:pt x="84581" y="778001"/>
                  </a:lnTo>
                  <a:lnTo>
                    <a:pt x="91440" y="763523"/>
                  </a:lnTo>
                  <a:lnTo>
                    <a:pt x="99059" y="748283"/>
                  </a:lnTo>
                  <a:lnTo>
                    <a:pt x="107441" y="733805"/>
                  </a:lnTo>
                  <a:lnTo>
                    <a:pt x="115062" y="719327"/>
                  </a:lnTo>
                  <a:lnTo>
                    <a:pt x="124206" y="704849"/>
                  </a:lnTo>
                  <a:lnTo>
                    <a:pt x="132587" y="690371"/>
                  </a:lnTo>
                  <a:lnTo>
                    <a:pt x="141731" y="675893"/>
                  </a:lnTo>
                  <a:lnTo>
                    <a:pt x="158496" y="648461"/>
                  </a:lnTo>
                  <a:lnTo>
                    <a:pt x="175259" y="622553"/>
                  </a:lnTo>
                  <a:lnTo>
                    <a:pt x="200406" y="589787"/>
                  </a:lnTo>
                  <a:lnTo>
                    <a:pt x="206502" y="583691"/>
                  </a:lnTo>
                  <a:lnTo>
                    <a:pt x="212597" y="576833"/>
                  </a:lnTo>
                  <a:lnTo>
                    <a:pt x="234696" y="554735"/>
                  </a:lnTo>
                  <a:lnTo>
                    <a:pt x="251459" y="539495"/>
                  </a:lnTo>
                  <a:lnTo>
                    <a:pt x="260603" y="531875"/>
                  </a:lnTo>
                  <a:lnTo>
                    <a:pt x="270509" y="524255"/>
                  </a:lnTo>
                  <a:lnTo>
                    <a:pt x="279653" y="515873"/>
                  </a:lnTo>
                  <a:lnTo>
                    <a:pt x="310133" y="492251"/>
                  </a:lnTo>
                  <a:lnTo>
                    <a:pt x="331469" y="477011"/>
                  </a:lnTo>
                  <a:lnTo>
                    <a:pt x="352043" y="461771"/>
                  </a:lnTo>
                  <a:lnTo>
                    <a:pt x="392429" y="435101"/>
                  </a:lnTo>
                  <a:lnTo>
                    <a:pt x="453389" y="400049"/>
                  </a:lnTo>
                  <a:lnTo>
                    <a:pt x="516635" y="368045"/>
                  </a:lnTo>
                  <a:lnTo>
                    <a:pt x="560831" y="346709"/>
                  </a:lnTo>
                  <a:lnTo>
                    <a:pt x="630935" y="314705"/>
                  </a:lnTo>
                  <a:lnTo>
                    <a:pt x="653795" y="304037"/>
                  </a:lnTo>
                  <a:lnTo>
                    <a:pt x="676655" y="294131"/>
                  </a:lnTo>
                  <a:lnTo>
                    <a:pt x="688085" y="289559"/>
                  </a:lnTo>
                  <a:lnTo>
                    <a:pt x="698754" y="284225"/>
                  </a:lnTo>
                  <a:lnTo>
                    <a:pt x="728471" y="270509"/>
                  </a:lnTo>
                  <a:lnTo>
                    <a:pt x="737615" y="266699"/>
                  </a:lnTo>
                  <a:lnTo>
                    <a:pt x="746759" y="262127"/>
                  </a:lnTo>
                  <a:lnTo>
                    <a:pt x="771143" y="250697"/>
                  </a:lnTo>
                  <a:lnTo>
                    <a:pt x="787145" y="243839"/>
                  </a:lnTo>
                  <a:lnTo>
                    <a:pt x="817626" y="230123"/>
                  </a:lnTo>
                  <a:lnTo>
                    <a:pt x="825245" y="227075"/>
                  </a:lnTo>
                  <a:lnTo>
                    <a:pt x="833627" y="223265"/>
                  </a:lnTo>
                  <a:lnTo>
                    <a:pt x="851154" y="217169"/>
                  </a:lnTo>
                  <a:lnTo>
                    <a:pt x="870204" y="209549"/>
                  </a:lnTo>
                  <a:lnTo>
                    <a:pt x="908304" y="195833"/>
                  </a:lnTo>
                  <a:lnTo>
                    <a:pt x="928877" y="188213"/>
                  </a:lnTo>
                  <a:lnTo>
                    <a:pt x="1012697" y="160019"/>
                  </a:lnTo>
                  <a:lnTo>
                    <a:pt x="1054608" y="146303"/>
                  </a:lnTo>
                  <a:lnTo>
                    <a:pt x="1075943" y="138683"/>
                  </a:lnTo>
                  <a:lnTo>
                    <a:pt x="1120139" y="124967"/>
                  </a:lnTo>
                  <a:lnTo>
                    <a:pt x="1142999" y="118109"/>
                  </a:lnTo>
                  <a:lnTo>
                    <a:pt x="1179576" y="106679"/>
                  </a:lnTo>
                  <a:lnTo>
                    <a:pt x="1192530" y="102869"/>
                  </a:lnTo>
                  <a:lnTo>
                    <a:pt x="1199388" y="101345"/>
                  </a:lnTo>
                  <a:lnTo>
                    <a:pt x="1206245" y="99059"/>
                  </a:lnTo>
                  <a:lnTo>
                    <a:pt x="1220723" y="95249"/>
                  </a:lnTo>
                  <a:lnTo>
                    <a:pt x="1251965" y="86105"/>
                  </a:lnTo>
                  <a:lnTo>
                    <a:pt x="1285493" y="76961"/>
                  </a:lnTo>
                  <a:lnTo>
                    <a:pt x="1319021" y="67055"/>
                  </a:lnTo>
                  <a:lnTo>
                    <a:pt x="1335786" y="62483"/>
                  </a:lnTo>
                  <a:lnTo>
                    <a:pt x="1351788" y="58673"/>
                  </a:lnTo>
                  <a:lnTo>
                    <a:pt x="1367789" y="54101"/>
                  </a:lnTo>
                  <a:lnTo>
                    <a:pt x="1382267" y="50291"/>
                  </a:lnTo>
                  <a:lnTo>
                    <a:pt x="1395983" y="45719"/>
                  </a:lnTo>
                  <a:lnTo>
                    <a:pt x="1415033" y="41147"/>
                  </a:lnTo>
                  <a:lnTo>
                    <a:pt x="1431036" y="36575"/>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 name="Google Shape;75;p11"/>
            <p:cNvSpPr/>
            <p:nvPr/>
          </p:nvSpPr>
          <p:spPr>
            <a:xfrm>
              <a:off x="1545336" y="943355"/>
              <a:ext cx="2677795" cy="3461385"/>
            </a:xfrm>
            <a:custGeom>
              <a:rect b="b" l="l" r="r" t="t"/>
              <a:pathLst>
                <a:path extrusionOk="0" h="3461385" w="2677795">
                  <a:moveTo>
                    <a:pt x="28194" y="3379470"/>
                  </a:moveTo>
                  <a:lnTo>
                    <a:pt x="22098" y="3373374"/>
                  </a:lnTo>
                  <a:lnTo>
                    <a:pt x="6096" y="3373374"/>
                  </a:lnTo>
                  <a:lnTo>
                    <a:pt x="0" y="3379470"/>
                  </a:lnTo>
                  <a:lnTo>
                    <a:pt x="0" y="3395472"/>
                  </a:lnTo>
                  <a:lnTo>
                    <a:pt x="6096" y="3402330"/>
                  </a:lnTo>
                  <a:lnTo>
                    <a:pt x="22098" y="3402330"/>
                  </a:lnTo>
                  <a:lnTo>
                    <a:pt x="28194" y="3395472"/>
                  </a:lnTo>
                  <a:lnTo>
                    <a:pt x="28194" y="3379470"/>
                  </a:lnTo>
                  <a:close/>
                </a:path>
                <a:path extrusionOk="0" h="3461385" w="2677795">
                  <a:moveTo>
                    <a:pt x="28194" y="3322320"/>
                  </a:moveTo>
                  <a:lnTo>
                    <a:pt x="22098" y="3316224"/>
                  </a:lnTo>
                  <a:lnTo>
                    <a:pt x="6096" y="3316224"/>
                  </a:lnTo>
                  <a:lnTo>
                    <a:pt x="0" y="3322320"/>
                  </a:lnTo>
                  <a:lnTo>
                    <a:pt x="0" y="3338322"/>
                  </a:lnTo>
                  <a:lnTo>
                    <a:pt x="6096" y="3345180"/>
                  </a:lnTo>
                  <a:lnTo>
                    <a:pt x="22098" y="3345180"/>
                  </a:lnTo>
                  <a:lnTo>
                    <a:pt x="28194" y="3338322"/>
                  </a:lnTo>
                  <a:lnTo>
                    <a:pt x="28194" y="3322320"/>
                  </a:lnTo>
                  <a:close/>
                </a:path>
                <a:path extrusionOk="0" h="3461385" w="2677795">
                  <a:moveTo>
                    <a:pt x="28194" y="3265170"/>
                  </a:moveTo>
                  <a:lnTo>
                    <a:pt x="22098" y="3259074"/>
                  </a:lnTo>
                  <a:lnTo>
                    <a:pt x="6096" y="3259074"/>
                  </a:lnTo>
                  <a:lnTo>
                    <a:pt x="0" y="3265170"/>
                  </a:lnTo>
                  <a:lnTo>
                    <a:pt x="0" y="3281172"/>
                  </a:lnTo>
                  <a:lnTo>
                    <a:pt x="6096" y="3287268"/>
                  </a:lnTo>
                  <a:lnTo>
                    <a:pt x="22098" y="3287268"/>
                  </a:lnTo>
                  <a:lnTo>
                    <a:pt x="28194" y="3281172"/>
                  </a:lnTo>
                  <a:lnTo>
                    <a:pt x="28194" y="3265170"/>
                  </a:lnTo>
                  <a:close/>
                </a:path>
                <a:path extrusionOk="0" h="3461385" w="2677795">
                  <a:moveTo>
                    <a:pt x="28194" y="3208020"/>
                  </a:moveTo>
                  <a:lnTo>
                    <a:pt x="22098" y="3201924"/>
                  </a:lnTo>
                  <a:lnTo>
                    <a:pt x="6096" y="3201924"/>
                  </a:lnTo>
                  <a:lnTo>
                    <a:pt x="0" y="3208020"/>
                  </a:lnTo>
                  <a:lnTo>
                    <a:pt x="0" y="3224022"/>
                  </a:lnTo>
                  <a:lnTo>
                    <a:pt x="6096" y="3230118"/>
                  </a:lnTo>
                  <a:lnTo>
                    <a:pt x="22098" y="3230118"/>
                  </a:lnTo>
                  <a:lnTo>
                    <a:pt x="28194" y="3224022"/>
                  </a:lnTo>
                  <a:lnTo>
                    <a:pt x="28194" y="3208020"/>
                  </a:lnTo>
                  <a:close/>
                </a:path>
                <a:path extrusionOk="0" h="3461385" w="2677795">
                  <a:moveTo>
                    <a:pt x="28194" y="3150870"/>
                  </a:moveTo>
                  <a:lnTo>
                    <a:pt x="22098" y="3144774"/>
                  </a:lnTo>
                  <a:lnTo>
                    <a:pt x="6096" y="3144774"/>
                  </a:lnTo>
                  <a:lnTo>
                    <a:pt x="0" y="3150870"/>
                  </a:lnTo>
                  <a:lnTo>
                    <a:pt x="0" y="3166872"/>
                  </a:lnTo>
                  <a:lnTo>
                    <a:pt x="6096" y="3172968"/>
                  </a:lnTo>
                  <a:lnTo>
                    <a:pt x="22098" y="3172968"/>
                  </a:lnTo>
                  <a:lnTo>
                    <a:pt x="28194" y="3166872"/>
                  </a:lnTo>
                  <a:lnTo>
                    <a:pt x="28194" y="3150870"/>
                  </a:lnTo>
                  <a:close/>
                </a:path>
                <a:path extrusionOk="0" h="3461385" w="2677795">
                  <a:moveTo>
                    <a:pt x="28194" y="3093720"/>
                  </a:moveTo>
                  <a:lnTo>
                    <a:pt x="22098" y="3087624"/>
                  </a:lnTo>
                  <a:lnTo>
                    <a:pt x="6096" y="3087624"/>
                  </a:lnTo>
                  <a:lnTo>
                    <a:pt x="0" y="3093720"/>
                  </a:lnTo>
                  <a:lnTo>
                    <a:pt x="0" y="3109722"/>
                  </a:lnTo>
                  <a:lnTo>
                    <a:pt x="6096" y="3115818"/>
                  </a:lnTo>
                  <a:lnTo>
                    <a:pt x="22098" y="3115818"/>
                  </a:lnTo>
                  <a:lnTo>
                    <a:pt x="28194" y="3109722"/>
                  </a:lnTo>
                  <a:lnTo>
                    <a:pt x="28194" y="3093720"/>
                  </a:lnTo>
                  <a:close/>
                </a:path>
                <a:path extrusionOk="0" h="3461385" w="2677795">
                  <a:moveTo>
                    <a:pt x="28194" y="3036570"/>
                  </a:moveTo>
                  <a:lnTo>
                    <a:pt x="22098" y="3030474"/>
                  </a:lnTo>
                  <a:lnTo>
                    <a:pt x="6096" y="3030474"/>
                  </a:lnTo>
                  <a:lnTo>
                    <a:pt x="0" y="3036570"/>
                  </a:lnTo>
                  <a:lnTo>
                    <a:pt x="0" y="3052572"/>
                  </a:lnTo>
                  <a:lnTo>
                    <a:pt x="6096" y="3058668"/>
                  </a:lnTo>
                  <a:lnTo>
                    <a:pt x="22098" y="3058668"/>
                  </a:lnTo>
                  <a:lnTo>
                    <a:pt x="28194" y="3052572"/>
                  </a:lnTo>
                  <a:lnTo>
                    <a:pt x="28194" y="3036570"/>
                  </a:lnTo>
                  <a:close/>
                </a:path>
                <a:path extrusionOk="0" h="3461385" w="2677795">
                  <a:moveTo>
                    <a:pt x="28194" y="2979420"/>
                  </a:moveTo>
                  <a:lnTo>
                    <a:pt x="22098" y="2973324"/>
                  </a:lnTo>
                  <a:lnTo>
                    <a:pt x="6096" y="2973324"/>
                  </a:lnTo>
                  <a:lnTo>
                    <a:pt x="0" y="2979420"/>
                  </a:lnTo>
                  <a:lnTo>
                    <a:pt x="0" y="2995422"/>
                  </a:lnTo>
                  <a:lnTo>
                    <a:pt x="6096" y="3001518"/>
                  </a:lnTo>
                  <a:lnTo>
                    <a:pt x="22098" y="3001518"/>
                  </a:lnTo>
                  <a:lnTo>
                    <a:pt x="28194" y="2995422"/>
                  </a:lnTo>
                  <a:lnTo>
                    <a:pt x="28194" y="2979420"/>
                  </a:lnTo>
                  <a:close/>
                </a:path>
                <a:path extrusionOk="0" h="3461385" w="2677795">
                  <a:moveTo>
                    <a:pt x="28194" y="2922270"/>
                  </a:moveTo>
                  <a:lnTo>
                    <a:pt x="22098" y="2916174"/>
                  </a:lnTo>
                  <a:lnTo>
                    <a:pt x="6096" y="2916174"/>
                  </a:lnTo>
                  <a:lnTo>
                    <a:pt x="0" y="2922270"/>
                  </a:lnTo>
                  <a:lnTo>
                    <a:pt x="0" y="2938272"/>
                  </a:lnTo>
                  <a:lnTo>
                    <a:pt x="6096" y="2944368"/>
                  </a:lnTo>
                  <a:lnTo>
                    <a:pt x="22098" y="2944368"/>
                  </a:lnTo>
                  <a:lnTo>
                    <a:pt x="28194" y="2938272"/>
                  </a:lnTo>
                  <a:lnTo>
                    <a:pt x="28194" y="2922270"/>
                  </a:lnTo>
                  <a:close/>
                </a:path>
                <a:path extrusionOk="0" h="3461385" w="2677795">
                  <a:moveTo>
                    <a:pt x="28194" y="2865120"/>
                  </a:moveTo>
                  <a:lnTo>
                    <a:pt x="22098" y="2859024"/>
                  </a:lnTo>
                  <a:lnTo>
                    <a:pt x="6096" y="2859024"/>
                  </a:lnTo>
                  <a:lnTo>
                    <a:pt x="0" y="2865120"/>
                  </a:lnTo>
                  <a:lnTo>
                    <a:pt x="0" y="2881122"/>
                  </a:lnTo>
                  <a:lnTo>
                    <a:pt x="6096" y="2887218"/>
                  </a:lnTo>
                  <a:lnTo>
                    <a:pt x="22098" y="2887218"/>
                  </a:lnTo>
                  <a:lnTo>
                    <a:pt x="28194" y="2881122"/>
                  </a:lnTo>
                  <a:lnTo>
                    <a:pt x="28194" y="2865120"/>
                  </a:lnTo>
                  <a:close/>
                </a:path>
                <a:path extrusionOk="0" h="3461385" w="2677795">
                  <a:moveTo>
                    <a:pt x="28194" y="2807970"/>
                  </a:moveTo>
                  <a:lnTo>
                    <a:pt x="22098" y="2801874"/>
                  </a:lnTo>
                  <a:lnTo>
                    <a:pt x="6096" y="2801874"/>
                  </a:lnTo>
                  <a:lnTo>
                    <a:pt x="0" y="2807970"/>
                  </a:lnTo>
                  <a:lnTo>
                    <a:pt x="0" y="2823972"/>
                  </a:lnTo>
                  <a:lnTo>
                    <a:pt x="6096" y="2830068"/>
                  </a:lnTo>
                  <a:lnTo>
                    <a:pt x="22098" y="2830068"/>
                  </a:lnTo>
                  <a:lnTo>
                    <a:pt x="28194" y="2823972"/>
                  </a:lnTo>
                  <a:lnTo>
                    <a:pt x="28194" y="2807970"/>
                  </a:lnTo>
                  <a:close/>
                </a:path>
                <a:path extrusionOk="0" h="3461385" w="2677795">
                  <a:moveTo>
                    <a:pt x="28194" y="2750820"/>
                  </a:moveTo>
                  <a:lnTo>
                    <a:pt x="22098" y="2744724"/>
                  </a:lnTo>
                  <a:lnTo>
                    <a:pt x="6096" y="2744724"/>
                  </a:lnTo>
                  <a:lnTo>
                    <a:pt x="0" y="2750820"/>
                  </a:lnTo>
                  <a:lnTo>
                    <a:pt x="0" y="2766822"/>
                  </a:lnTo>
                  <a:lnTo>
                    <a:pt x="6096" y="2772918"/>
                  </a:lnTo>
                  <a:lnTo>
                    <a:pt x="22098" y="2772918"/>
                  </a:lnTo>
                  <a:lnTo>
                    <a:pt x="28194" y="2766822"/>
                  </a:lnTo>
                  <a:lnTo>
                    <a:pt x="28194" y="2750820"/>
                  </a:lnTo>
                  <a:close/>
                </a:path>
                <a:path extrusionOk="0" h="3461385" w="2677795">
                  <a:moveTo>
                    <a:pt x="28194" y="2693670"/>
                  </a:moveTo>
                  <a:lnTo>
                    <a:pt x="22098" y="2687574"/>
                  </a:lnTo>
                  <a:lnTo>
                    <a:pt x="6096" y="2687574"/>
                  </a:lnTo>
                  <a:lnTo>
                    <a:pt x="0" y="2693670"/>
                  </a:lnTo>
                  <a:lnTo>
                    <a:pt x="0" y="2709672"/>
                  </a:lnTo>
                  <a:lnTo>
                    <a:pt x="6096" y="2715768"/>
                  </a:lnTo>
                  <a:lnTo>
                    <a:pt x="22098" y="2715768"/>
                  </a:lnTo>
                  <a:lnTo>
                    <a:pt x="28194" y="2709672"/>
                  </a:lnTo>
                  <a:lnTo>
                    <a:pt x="28194" y="2693670"/>
                  </a:lnTo>
                  <a:close/>
                </a:path>
                <a:path extrusionOk="0" h="3461385" w="2677795">
                  <a:moveTo>
                    <a:pt x="28194" y="2636520"/>
                  </a:moveTo>
                  <a:lnTo>
                    <a:pt x="22098" y="2630424"/>
                  </a:lnTo>
                  <a:lnTo>
                    <a:pt x="6096" y="2630424"/>
                  </a:lnTo>
                  <a:lnTo>
                    <a:pt x="0" y="2636520"/>
                  </a:lnTo>
                  <a:lnTo>
                    <a:pt x="0" y="2652522"/>
                  </a:lnTo>
                  <a:lnTo>
                    <a:pt x="6096" y="2658618"/>
                  </a:lnTo>
                  <a:lnTo>
                    <a:pt x="22098" y="2658618"/>
                  </a:lnTo>
                  <a:lnTo>
                    <a:pt x="28194" y="2652522"/>
                  </a:lnTo>
                  <a:lnTo>
                    <a:pt x="28194" y="2636520"/>
                  </a:lnTo>
                  <a:close/>
                </a:path>
                <a:path extrusionOk="0" h="3461385" w="2677795">
                  <a:moveTo>
                    <a:pt x="28194" y="2579370"/>
                  </a:moveTo>
                  <a:lnTo>
                    <a:pt x="22098" y="2572512"/>
                  </a:lnTo>
                  <a:lnTo>
                    <a:pt x="6096" y="2572512"/>
                  </a:lnTo>
                  <a:lnTo>
                    <a:pt x="0" y="2579370"/>
                  </a:lnTo>
                  <a:lnTo>
                    <a:pt x="0" y="2595372"/>
                  </a:lnTo>
                  <a:lnTo>
                    <a:pt x="6096" y="2601468"/>
                  </a:lnTo>
                  <a:lnTo>
                    <a:pt x="22098" y="2601468"/>
                  </a:lnTo>
                  <a:lnTo>
                    <a:pt x="28194" y="2595372"/>
                  </a:lnTo>
                  <a:lnTo>
                    <a:pt x="28194" y="2579370"/>
                  </a:lnTo>
                  <a:close/>
                </a:path>
                <a:path extrusionOk="0" h="3461385" w="2677795">
                  <a:moveTo>
                    <a:pt x="28194" y="2522220"/>
                  </a:moveTo>
                  <a:lnTo>
                    <a:pt x="22098" y="2515362"/>
                  </a:lnTo>
                  <a:lnTo>
                    <a:pt x="6096" y="2515362"/>
                  </a:lnTo>
                  <a:lnTo>
                    <a:pt x="0" y="2522220"/>
                  </a:lnTo>
                  <a:lnTo>
                    <a:pt x="0" y="2538222"/>
                  </a:lnTo>
                  <a:lnTo>
                    <a:pt x="6096" y="2544318"/>
                  </a:lnTo>
                  <a:lnTo>
                    <a:pt x="22098" y="2544318"/>
                  </a:lnTo>
                  <a:lnTo>
                    <a:pt x="28194" y="2538222"/>
                  </a:lnTo>
                  <a:lnTo>
                    <a:pt x="28194" y="2522220"/>
                  </a:lnTo>
                  <a:close/>
                </a:path>
                <a:path extrusionOk="0" h="3461385" w="2677795">
                  <a:moveTo>
                    <a:pt x="28194" y="2465070"/>
                  </a:moveTo>
                  <a:lnTo>
                    <a:pt x="22098" y="2458212"/>
                  </a:lnTo>
                  <a:lnTo>
                    <a:pt x="6096" y="2458212"/>
                  </a:lnTo>
                  <a:lnTo>
                    <a:pt x="0" y="2465070"/>
                  </a:lnTo>
                  <a:lnTo>
                    <a:pt x="0" y="2481072"/>
                  </a:lnTo>
                  <a:lnTo>
                    <a:pt x="6096" y="2487168"/>
                  </a:lnTo>
                  <a:lnTo>
                    <a:pt x="22098" y="2487168"/>
                  </a:lnTo>
                  <a:lnTo>
                    <a:pt x="28194" y="2481072"/>
                  </a:lnTo>
                  <a:lnTo>
                    <a:pt x="28194" y="2465070"/>
                  </a:lnTo>
                  <a:close/>
                </a:path>
                <a:path extrusionOk="0" h="3461385" w="2677795">
                  <a:moveTo>
                    <a:pt x="28194" y="2407920"/>
                  </a:moveTo>
                  <a:lnTo>
                    <a:pt x="22098" y="2401062"/>
                  </a:lnTo>
                  <a:lnTo>
                    <a:pt x="6096" y="2401062"/>
                  </a:lnTo>
                  <a:lnTo>
                    <a:pt x="0" y="2407920"/>
                  </a:lnTo>
                  <a:lnTo>
                    <a:pt x="0" y="2423922"/>
                  </a:lnTo>
                  <a:lnTo>
                    <a:pt x="6096" y="2430018"/>
                  </a:lnTo>
                  <a:lnTo>
                    <a:pt x="22098" y="2430018"/>
                  </a:lnTo>
                  <a:lnTo>
                    <a:pt x="28194" y="2423922"/>
                  </a:lnTo>
                  <a:lnTo>
                    <a:pt x="28194" y="2407920"/>
                  </a:lnTo>
                  <a:close/>
                </a:path>
                <a:path extrusionOk="0" h="3461385" w="2677795">
                  <a:moveTo>
                    <a:pt x="28194" y="2350770"/>
                  </a:moveTo>
                  <a:lnTo>
                    <a:pt x="22098" y="2343912"/>
                  </a:lnTo>
                  <a:lnTo>
                    <a:pt x="6096" y="2343912"/>
                  </a:lnTo>
                  <a:lnTo>
                    <a:pt x="0" y="2350770"/>
                  </a:lnTo>
                  <a:lnTo>
                    <a:pt x="0" y="2366010"/>
                  </a:lnTo>
                  <a:lnTo>
                    <a:pt x="6096" y="2372868"/>
                  </a:lnTo>
                  <a:lnTo>
                    <a:pt x="22098" y="2372868"/>
                  </a:lnTo>
                  <a:lnTo>
                    <a:pt x="28194" y="2366010"/>
                  </a:lnTo>
                  <a:lnTo>
                    <a:pt x="28194" y="2350770"/>
                  </a:lnTo>
                  <a:close/>
                </a:path>
                <a:path extrusionOk="0" h="3461385" w="2677795">
                  <a:moveTo>
                    <a:pt x="28194" y="2293620"/>
                  </a:moveTo>
                  <a:lnTo>
                    <a:pt x="22098" y="2286762"/>
                  </a:lnTo>
                  <a:lnTo>
                    <a:pt x="6096" y="2286762"/>
                  </a:lnTo>
                  <a:lnTo>
                    <a:pt x="0" y="2293620"/>
                  </a:lnTo>
                  <a:lnTo>
                    <a:pt x="0" y="2308860"/>
                  </a:lnTo>
                  <a:lnTo>
                    <a:pt x="6096" y="2315718"/>
                  </a:lnTo>
                  <a:lnTo>
                    <a:pt x="22098" y="2315718"/>
                  </a:lnTo>
                  <a:lnTo>
                    <a:pt x="28194" y="2308860"/>
                  </a:lnTo>
                  <a:lnTo>
                    <a:pt x="28194" y="2293620"/>
                  </a:lnTo>
                  <a:close/>
                </a:path>
                <a:path extrusionOk="0" h="3461385" w="2677795">
                  <a:moveTo>
                    <a:pt x="28194" y="2236470"/>
                  </a:moveTo>
                  <a:lnTo>
                    <a:pt x="22098" y="2229612"/>
                  </a:lnTo>
                  <a:lnTo>
                    <a:pt x="6096" y="2229612"/>
                  </a:lnTo>
                  <a:lnTo>
                    <a:pt x="0" y="2236470"/>
                  </a:lnTo>
                  <a:lnTo>
                    <a:pt x="0" y="2251710"/>
                  </a:lnTo>
                  <a:lnTo>
                    <a:pt x="6096" y="2258568"/>
                  </a:lnTo>
                  <a:lnTo>
                    <a:pt x="22098" y="2258568"/>
                  </a:lnTo>
                  <a:lnTo>
                    <a:pt x="28194" y="2251710"/>
                  </a:lnTo>
                  <a:lnTo>
                    <a:pt x="28194" y="2236470"/>
                  </a:lnTo>
                  <a:close/>
                </a:path>
                <a:path extrusionOk="0" h="3461385" w="2677795">
                  <a:moveTo>
                    <a:pt x="28194" y="2179320"/>
                  </a:moveTo>
                  <a:lnTo>
                    <a:pt x="22098" y="2172462"/>
                  </a:lnTo>
                  <a:lnTo>
                    <a:pt x="6096" y="2172462"/>
                  </a:lnTo>
                  <a:lnTo>
                    <a:pt x="0" y="2179320"/>
                  </a:lnTo>
                  <a:lnTo>
                    <a:pt x="0" y="2194560"/>
                  </a:lnTo>
                  <a:lnTo>
                    <a:pt x="6096" y="2201418"/>
                  </a:lnTo>
                  <a:lnTo>
                    <a:pt x="22098" y="2201418"/>
                  </a:lnTo>
                  <a:lnTo>
                    <a:pt x="28194" y="2194560"/>
                  </a:lnTo>
                  <a:lnTo>
                    <a:pt x="28194" y="2179320"/>
                  </a:lnTo>
                  <a:close/>
                </a:path>
                <a:path extrusionOk="0" h="3461385" w="2677795">
                  <a:moveTo>
                    <a:pt x="28194" y="2122170"/>
                  </a:moveTo>
                  <a:lnTo>
                    <a:pt x="22098" y="2115312"/>
                  </a:lnTo>
                  <a:lnTo>
                    <a:pt x="6096" y="2115312"/>
                  </a:lnTo>
                  <a:lnTo>
                    <a:pt x="0" y="2122170"/>
                  </a:lnTo>
                  <a:lnTo>
                    <a:pt x="0" y="2137410"/>
                  </a:lnTo>
                  <a:lnTo>
                    <a:pt x="6096" y="2144268"/>
                  </a:lnTo>
                  <a:lnTo>
                    <a:pt x="22098" y="2144268"/>
                  </a:lnTo>
                  <a:lnTo>
                    <a:pt x="28194" y="2137410"/>
                  </a:lnTo>
                  <a:lnTo>
                    <a:pt x="28194" y="2122170"/>
                  </a:lnTo>
                  <a:close/>
                </a:path>
                <a:path extrusionOk="0" h="3461385" w="2677795">
                  <a:moveTo>
                    <a:pt x="28194" y="2065020"/>
                  </a:moveTo>
                  <a:lnTo>
                    <a:pt x="22098" y="2058162"/>
                  </a:lnTo>
                  <a:lnTo>
                    <a:pt x="6096" y="2058162"/>
                  </a:lnTo>
                  <a:lnTo>
                    <a:pt x="0" y="2065020"/>
                  </a:lnTo>
                  <a:lnTo>
                    <a:pt x="0" y="2080260"/>
                  </a:lnTo>
                  <a:lnTo>
                    <a:pt x="6096" y="2087118"/>
                  </a:lnTo>
                  <a:lnTo>
                    <a:pt x="22098" y="2087118"/>
                  </a:lnTo>
                  <a:lnTo>
                    <a:pt x="28194" y="2080260"/>
                  </a:lnTo>
                  <a:lnTo>
                    <a:pt x="28194" y="2065020"/>
                  </a:lnTo>
                  <a:close/>
                </a:path>
                <a:path extrusionOk="0" h="3461385" w="2677795">
                  <a:moveTo>
                    <a:pt x="28194" y="2007870"/>
                  </a:moveTo>
                  <a:lnTo>
                    <a:pt x="22098" y="2001012"/>
                  </a:lnTo>
                  <a:lnTo>
                    <a:pt x="6096" y="2001012"/>
                  </a:lnTo>
                  <a:lnTo>
                    <a:pt x="0" y="2007870"/>
                  </a:lnTo>
                  <a:lnTo>
                    <a:pt x="0" y="2023110"/>
                  </a:lnTo>
                  <a:lnTo>
                    <a:pt x="6096" y="2029968"/>
                  </a:lnTo>
                  <a:lnTo>
                    <a:pt x="22098" y="2029968"/>
                  </a:lnTo>
                  <a:lnTo>
                    <a:pt x="28194" y="2023110"/>
                  </a:lnTo>
                  <a:lnTo>
                    <a:pt x="28194" y="2007870"/>
                  </a:lnTo>
                  <a:close/>
                </a:path>
                <a:path extrusionOk="0" h="3461385" w="2677795">
                  <a:moveTo>
                    <a:pt x="28194" y="1949958"/>
                  </a:moveTo>
                  <a:lnTo>
                    <a:pt x="22098" y="1943862"/>
                  </a:lnTo>
                  <a:lnTo>
                    <a:pt x="6096" y="1943862"/>
                  </a:lnTo>
                  <a:lnTo>
                    <a:pt x="0" y="1949958"/>
                  </a:lnTo>
                  <a:lnTo>
                    <a:pt x="0" y="1965960"/>
                  </a:lnTo>
                  <a:lnTo>
                    <a:pt x="6096" y="1972818"/>
                  </a:lnTo>
                  <a:lnTo>
                    <a:pt x="22098" y="1972818"/>
                  </a:lnTo>
                  <a:lnTo>
                    <a:pt x="28194" y="1965960"/>
                  </a:lnTo>
                  <a:lnTo>
                    <a:pt x="28194" y="1949958"/>
                  </a:lnTo>
                  <a:close/>
                </a:path>
                <a:path extrusionOk="0" h="3461385" w="2677795">
                  <a:moveTo>
                    <a:pt x="28194" y="1892808"/>
                  </a:moveTo>
                  <a:lnTo>
                    <a:pt x="22098" y="1886712"/>
                  </a:lnTo>
                  <a:lnTo>
                    <a:pt x="6096" y="1886712"/>
                  </a:lnTo>
                  <a:lnTo>
                    <a:pt x="0" y="1892808"/>
                  </a:lnTo>
                  <a:lnTo>
                    <a:pt x="0" y="1908810"/>
                  </a:lnTo>
                  <a:lnTo>
                    <a:pt x="6096" y="1915668"/>
                  </a:lnTo>
                  <a:lnTo>
                    <a:pt x="22098" y="1915668"/>
                  </a:lnTo>
                  <a:lnTo>
                    <a:pt x="28194" y="1908810"/>
                  </a:lnTo>
                  <a:lnTo>
                    <a:pt x="28194" y="1892808"/>
                  </a:lnTo>
                  <a:close/>
                </a:path>
                <a:path extrusionOk="0" h="3461385" w="2677795">
                  <a:moveTo>
                    <a:pt x="28194" y="1835658"/>
                  </a:moveTo>
                  <a:lnTo>
                    <a:pt x="22098" y="1829562"/>
                  </a:lnTo>
                  <a:lnTo>
                    <a:pt x="6096" y="1829562"/>
                  </a:lnTo>
                  <a:lnTo>
                    <a:pt x="0" y="1835658"/>
                  </a:lnTo>
                  <a:lnTo>
                    <a:pt x="0" y="1851660"/>
                  </a:lnTo>
                  <a:lnTo>
                    <a:pt x="6096" y="1858518"/>
                  </a:lnTo>
                  <a:lnTo>
                    <a:pt x="22098" y="1858518"/>
                  </a:lnTo>
                  <a:lnTo>
                    <a:pt x="28194" y="1851660"/>
                  </a:lnTo>
                  <a:lnTo>
                    <a:pt x="28194" y="1835658"/>
                  </a:lnTo>
                  <a:close/>
                </a:path>
                <a:path extrusionOk="0" h="3461385" w="2677795">
                  <a:moveTo>
                    <a:pt x="28194" y="1778508"/>
                  </a:moveTo>
                  <a:lnTo>
                    <a:pt x="22098" y="1772412"/>
                  </a:lnTo>
                  <a:lnTo>
                    <a:pt x="6096" y="1772412"/>
                  </a:lnTo>
                  <a:lnTo>
                    <a:pt x="0" y="1778508"/>
                  </a:lnTo>
                  <a:lnTo>
                    <a:pt x="0" y="1794510"/>
                  </a:lnTo>
                  <a:lnTo>
                    <a:pt x="6096" y="1801368"/>
                  </a:lnTo>
                  <a:lnTo>
                    <a:pt x="22098" y="1801368"/>
                  </a:lnTo>
                  <a:lnTo>
                    <a:pt x="28194" y="1794510"/>
                  </a:lnTo>
                  <a:lnTo>
                    <a:pt x="28194" y="1778508"/>
                  </a:lnTo>
                  <a:close/>
                </a:path>
                <a:path extrusionOk="0" h="3461385" w="2677795">
                  <a:moveTo>
                    <a:pt x="28194" y="1664208"/>
                  </a:moveTo>
                  <a:lnTo>
                    <a:pt x="22098" y="1658112"/>
                  </a:lnTo>
                  <a:lnTo>
                    <a:pt x="6096" y="1658112"/>
                  </a:lnTo>
                  <a:lnTo>
                    <a:pt x="0" y="1664208"/>
                  </a:lnTo>
                  <a:lnTo>
                    <a:pt x="0" y="1680210"/>
                  </a:lnTo>
                  <a:lnTo>
                    <a:pt x="6096" y="1686306"/>
                  </a:lnTo>
                  <a:lnTo>
                    <a:pt x="22098" y="1686306"/>
                  </a:lnTo>
                  <a:lnTo>
                    <a:pt x="28194" y="1680210"/>
                  </a:lnTo>
                  <a:lnTo>
                    <a:pt x="28194" y="1664208"/>
                  </a:lnTo>
                  <a:close/>
                </a:path>
                <a:path extrusionOk="0" h="3461385" w="2677795">
                  <a:moveTo>
                    <a:pt x="28194" y="1607058"/>
                  </a:moveTo>
                  <a:lnTo>
                    <a:pt x="22098" y="1600962"/>
                  </a:lnTo>
                  <a:lnTo>
                    <a:pt x="6096" y="1600962"/>
                  </a:lnTo>
                  <a:lnTo>
                    <a:pt x="0" y="1607058"/>
                  </a:lnTo>
                  <a:lnTo>
                    <a:pt x="0" y="1623060"/>
                  </a:lnTo>
                  <a:lnTo>
                    <a:pt x="6096" y="1629156"/>
                  </a:lnTo>
                  <a:lnTo>
                    <a:pt x="22098" y="1629156"/>
                  </a:lnTo>
                  <a:lnTo>
                    <a:pt x="28194" y="1623060"/>
                  </a:lnTo>
                  <a:lnTo>
                    <a:pt x="28194" y="1607058"/>
                  </a:lnTo>
                  <a:close/>
                </a:path>
                <a:path extrusionOk="0" h="3461385" w="2677795">
                  <a:moveTo>
                    <a:pt x="28194" y="1549908"/>
                  </a:moveTo>
                  <a:lnTo>
                    <a:pt x="22098" y="1543812"/>
                  </a:lnTo>
                  <a:lnTo>
                    <a:pt x="6096" y="1543812"/>
                  </a:lnTo>
                  <a:lnTo>
                    <a:pt x="0" y="1549908"/>
                  </a:lnTo>
                  <a:lnTo>
                    <a:pt x="0" y="1565910"/>
                  </a:lnTo>
                  <a:lnTo>
                    <a:pt x="6096" y="1572006"/>
                  </a:lnTo>
                  <a:lnTo>
                    <a:pt x="22098" y="1572006"/>
                  </a:lnTo>
                  <a:lnTo>
                    <a:pt x="28194" y="1565910"/>
                  </a:lnTo>
                  <a:lnTo>
                    <a:pt x="28194" y="1549908"/>
                  </a:lnTo>
                  <a:close/>
                </a:path>
                <a:path extrusionOk="0" h="3461385" w="2677795">
                  <a:moveTo>
                    <a:pt x="28194" y="1492758"/>
                  </a:moveTo>
                  <a:lnTo>
                    <a:pt x="22098" y="1486662"/>
                  </a:lnTo>
                  <a:lnTo>
                    <a:pt x="6096" y="1486662"/>
                  </a:lnTo>
                  <a:lnTo>
                    <a:pt x="0" y="1492758"/>
                  </a:lnTo>
                  <a:lnTo>
                    <a:pt x="0" y="1508760"/>
                  </a:lnTo>
                  <a:lnTo>
                    <a:pt x="6096" y="1514856"/>
                  </a:lnTo>
                  <a:lnTo>
                    <a:pt x="22098" y="1514856"/>
                  </a:lnTo>
                  <a:lnTo>
                    <a:pt x="28194" y="1508760"/>
                  </a:lnTo>
                  <a:lnTo>
                    <a:pt x="28194" y="1492758"/>
                  </a:lnTo>
                  <a:close/>
                </a:path>
                <a:path extrusionOk="0" h="3461385" w="2677795">
                  <a:moveTo>
                    <a:pt x="28194" y="1435608"/>
                  </a:moveTo>
                  <a:lnTo>
                    <a:pt x="22098" y="1429512"/>
                  </a:lnTo>
                  <a:lnTo>
                    <a:pt x="6096" y="1429512"/>
                  </a:lnTo>
                  <a:lnTo>
                    <a:pt x="0" y="1435608"/>
                  </a:lnTo>
                  <a:lnTo>
                    <a:pt x="0" y="1451610"/>
                  </a:lnTo>
                  <a:lnTo>
                    <a:pt x="6096" y="1457706"/>
                  </a:lnTo>
                  <a:lnTo>
                    <a:pt x="22098" y="1457706"/>
                  </a:lnTo>
                  <a:lnTo>
                    <a:pt x="28194" y="1451610"/>
                  </a:lnTo>
                  <a:lnTo>
                    <a:pt x="28194" y="1435608"/>
                  </a:lnTo>
                  <a:close/>
                </a:path>
                <a:path extrusionOk="0" h="3461385" w="2677795">
                  <a:moveTo>
                    <a:pt x="28194" y="1378458"/>
                  </a:moveTo>
                  <a:lnTo>
                    <a:pt x="22098" y="1372362"/>
                  </a:lnTo>
                  <a:lnTo>
                    <a:pt x="6096" y="1372362"/>
                  </a:lnTo>
                  <a:lnTo>
                    <a:pt x="0" y="1378458"/>
                  </a:lnTo>
                  <a:lnTo>
                    <a:pt x="0" y="1394460"/>
                  </a:lnTo>
                  <a:lnTo>
                    <a:pt x="6096" y="1400556"/>
                  </a:lnTo>
                  <a:lnTo>
                    <a:pt x="22098" y="1400556"/>
                  </a:lnTo>
                  <a:lnTo>
                    <a:pt x="28194" y="1394460"/>
                  </a:lnTo>
                  <a:lnTo>
                    <a:pt x="28194" y="1378458"/>
                  </a:lnTo>
                  <a:close/>
                </a:path>
                <a:path extrusionOk="0" h="3461385" w="2677795">
                  <a:moveTo>
                    <a:pt x="28194" y="1321308"/>
                  </a:moveTo>
                  <a:lnTo>
                    <a:pt x="22098" y="1315212"/>
                  </a:lnTo>
                  <a:lnTo>
                    <a:pt x="6096" y="1315212"/>
                  </a:lnTo>
                  <a:lnTo>
                    <a:pt x="0" y="1321308"/>
                  </a:lnTo>
                  <a:lnTo>
                    <a:pt x="0" y="1337310"/>
                  </a:lnTo>
                  <a:lnTo>
                    <a:pt x="6096" y="1343406"/>
                  </a:lnTo>
                  <a:lnTo>
                    <a:pt x="22098" y="1343406"/>
                  </a:lnTo>
                  <a:lnTo>
                    <a:pt x="28194" y="1337310"/>
                  </a:lnTo>
                  <a:lnTo>
                    <a:pt x="28194" y="1321308"/>
                  </a:lnTo>
                  <a:close/>
                </a:path>
                <a:path extrusionOk="0" h="3461385" w="2677795">
                  <a:moveTo>
                    <a:pt x="28194" y="1264158"/>
                  </a:moveTo>
                  <a:lnTo>
                    <a:pt x="22098" y="1258062"/>
                  </a:lnTo>
                  <a:lnTo>
                    <a:pt x="6096" y="1258062"/>
                  </a:lnTo>
                  <a:lnTo>
                    <a:pt x="0" y="1264158"/>
                  </a:lnTo>
                  <a:lnTo>
                    <a:pt x="0" y="1280160"/>
                  </a:lnTo>
                  <a:lnTo>
                    <a:pt x="6096" y="1286256"/>
                  </a:lnTo>
                  <a:lnTo>
                    <a:pt x="22098" y="1286256"/>
                  </a:lnTo>
                  <a:lnTo>
                    <a:pt x="28194" y="1280160"/>
                  </a:lnTo>
                  <a:lnTo>
                    <a:pt x="28194" y="1264158"/>
                  </a:lnTo>
                  <a:close/>
                </a:path>
                <a:path extrusionOk="0" h="3461385" w="2677795">
                  <a:moveTo>
                    <a:pt x="28194" y="1207008"/>
                  </a:moveTo>
                  <a:lnTo>
                    <a:pt x="22098" y="1200912"/>
                  </a:lnTo>
                  <a:lnTo>
                    <a:pt x="6096" y="1200912"/>
                  </a:lnTo>
                  <a:lnTo>
                    <a:pt x="0" y="1207008"/>
                  </a:lnTo>
                  <a:lnTo>
                    <a:pt x="0" y="1223010"/>
                  </a:lnTo>
                  <a:lnTo>
                    <a:pt x="6096" y="1229106"/>
                  </a:lnTo>
                  <a:lnTo>
                    <a:pt x="22098" y="1229106"/>
                  </a:lnTo>
                  <a:lnTo>
                    <a:pt x="28194" y="1223010"/>
                  </a:lnTo>
                  <a:lnTo>
                    <a:pt x="28194" y="1207008"/>
                  </a:lnTo>
                  <a:close/>
                </a:path>
                <a:path extrusionOk="0" h="3461385" w="2677795">
                  <a:moveTo>
                    <a:pt x="28194" y="1149858"/>
                  </a:moveTo>
                  <a:lnTo>
                    <a:pt x="22098" y="1143762"/>
                  </a:lnTo>
                  <a:lnTo>
                    <a:pt x="6096" y="1143762"/>
                  </a:lnTo>
                  <a:lnTo>
                    <a:pt x="0" y="1149858"/>
                  </a:lnTo>
                  <a:lnTo>
                    <a:pt x="0" y="1165860"/>
                  </a:lnTo>
                  <a:lnTo>
                    <a:pt x="6096" y="1171956"/>
                  </a:lnTo>
                  <a:lnTo>
                    <a:pt x="22098" y="1171956"/>
                  </a:lnTo>
                  <a:lnTo>
                    <a:pt x="28194" y="1165860"/>
                  </a:lnTo>
                  <a:lnTo>
                    <a:pt x="28194" y="1149858"/>
                  </a:lnTo>
                  <a:close/>
                </a:path>
                <a:path extrusionOk="0" h="3461385" w="2677795">
                  <a:moveTo>
                    <a:pt x="28194" y="1092708"/>
                  </a:moveTo>
                  <a:lnTo>
                    <a:pt x="22098" y="1086612"/>
                  </a:lnTo>
                  <a:lnTo>
                    <a:pt x="6096" y="1086612"/>
                  </a:lnTo>
                  <a:lnTo>
                    <a:pt x="0" y="1092708"/>
                  </a:lnTo>
                  <a:lnTo>
                    <a:pt x="0" y="1108710"/>
                  </a:lnTo>
                  <a:lnTo>
                    <a:pt x="6096" y="1114806"/>
                  </a:lnTo>
                  <a:lnTo>
                    <a:pt x="22098" y="1114806"/>
                  </a:lnTo>
                  <a:lnTo>
                    <a:pt x="28194" y="1108710"/>
                  </a:lnTo>
                  <a:lnTo>
                    <a:pt x="28194" y="1092708"/>
                  </a:lnTo>
                  <a:close/>
                </a:path>
                <a:path extrusionOk="0" h="3461385" w="2677795">
                  <a:moveTo>
                    <a:pt x="28194" y="1035558"/>
                  </a:moveTo>
                  <a:lnTo>
                    <a:pt x="22098" y="1028700"/>
                  </a:lnTo>
                  <a:lnTo>
                    <a:pt x="6096" y="1028700"/>
                  </a:lnTo>
                  <a:lnTo>
                    <a:pt x="0" y="1035558"/>
                  </a:lnTo>
                  <a:lnTo>
                    <a:pt x="0" y="1051560"/>
                  </a:lnTo>
                  <a:lnTo>
                    <a:pt x="6096" y="1057656"/>
                  </a:lnTo>
                  <a:lnTo>
                    <a:pt x="22098" y="1057656"/>
                  </a:lnTo>
                  <a:lnTo>
                    <a:pt x="28194" y="1051560"/>
                  </a:lnTo>
                  <a:lnTo>
                    <a:pt x="28194" y="1035558"/>
                  </a:lnTo>
                  <a:close/>
                </a:path>
                <a:path extrusionOk="0" h="3461385" w="2677795">
                  <a:moveTo>
                    <a:pt x="28194" y="978408"/>
                  </a:moveTo>
                  <a:lnTo>
                    <a:pt x="22098" y="971550"/>
                  </a:lnTo>
                  <a:lnTo>
                    <a:pt x="6096" y="971550"/>
                  </a:lnTo>
                  <a:lnTo>
                    <a:pt x="0" y="978408"/>
                  </a:lnTo>
                  <a:lnTo>
                    <a:pt x="0" y="994410"/>
                  </a:lnTo>
                  <a:lnTo>
                    <a:pt x="6096" y="1000506"/>
                  </a:lnTo>
                  <a:lnTo>
                    <a:pt x="22098" y="1000506"/>
                  </a:lnTo>
                  <a:lnTo>
                    <a:pt x="28194" y="994410"/>
                  </a:lnTo>
                  <a:lnTo>
                    <a:pt x="28194" y="978408"/>
                  </a:lnTo>
                  <a:close/>
                </a:path>
                <a:path extrusionOk="0" h="3461385" w="2677795">
                  <a:moveTo>
                    <a:pt x="28194" y="921258"/>
                  </a:moveTo>
                  <a:lnTo>
                    <a:pt x="22098" y="914400"/>
                  </a:lnTo>
                  <a:lnTo>
                    <a:pt x="6096" y="914400"/>
                  </a:lnTo>
                  <a:lnTo>
                    <a:pt x="0" y="921258"/>
                  </a:lnTo>
                  <a:lnTo>
                    <a:pt x="0" y="937260"/>
                  </a:lnTo>
                  <a:lnTo>
                    <a:pt x="6096" y="943356"/>
                  </a:lnTo>
                  <a:lnTo>
                    <a:pt x="22098" y="943356"/>
                  </a:lnTo>
                  <a:lnTo>
                    <a:pt x="28194" y="937260"/>
                  </a:lnTo>
                  <a:lnTo>
                    <a:pt x="28194" y="921258"/>
                  </a:lnTo>
                  <a:close/>
                </a:path>
                <a:path extrusionOk="0" h="3461385" w="2677795">
                  <a:moveTo>
                    <a:pt x="28194" y="806958"/>
                  </a:moveTo>
                  <a:lnTo>
                    <a:pt x="22098" y="800100"/>
                  </a:lnTo>
                  <a:lnTo>
                    <a:pt x="6096" y="800100"/>
                  </a:lnTo>
                  <a:lnTo>
                    <a:pt x="0" y="806958"/>
                  </a:lnTo>
                  <a:lnTo>
                    <a:pt x="0" y="822198"/>
                  </a:lnTo>
                  <a:lnTo>
                    <a:pt x="6096" y="829056"/>
                  </a:lnTo>
                  <a:lnTo>
                    <a:pt x="22098" y="829056"/>
                  </a:lnTo>
                  <a:lnTo>
                    <a:pt x="28194" y="822198"/>
                  </a:lnTo>
                  <a:lnTo>
                    <a:pt x="28194" y="806958"/>
                  </a:lnTo>
                  <a:close/>
                </a:path>
                <a:path extrusionOk="0" h="3461385" w="2677795">
                  <a:moveTo>
                    <a:pt x="28194" y="749808"/>
                  </a:moveTo>
                  <a:lnTo>
                    <a:pt x="22098" y="742950"/>
                  </a:lnTo>
                  <a:lnTo>
                    <a:pt x="6096" y="742950"/>
                  </a:lnTo>
                  <a:lnTo>
                    <a:pt x="0" y="749808"/>
                  </a:lnTo>
                  <a:lnTo>
                    <a:pt x="0" y="765048"/>
                  </a:lnTo>
                  <a:lnTo>
                    <a:pt x="6096" y="771906"/>
                  </a:lnTo>
                  <a:lnTo>
                    <a:pt x="22098" y="771906"/>
                  </a:lnTo>
                  <a:lnTo>
                    <a:pt x="28194" y="765048"/>
                  </a:lnTo>
                  <a:lnTo>
                    <a:pt x="28194" y="749808"/>
                  </a:lnTo>
                  <a:close/>
                </a:path>
                <a:path extrusionOk="0" h="3461385" w="2677795">
                  <a:moveTo>
                    <a:pt x="28194" y="692658"/>
                  </a:moveTo>
                  <a:lnTo>
                    <a:pt x="22098" y="685800"/>
                  </a:lnTo>
                  <a:lnTo>
                    <a:pt x="6096" y="685800"/>
                  </a:lnTo>
                  <a:lnTo>
                    <a:pt x="0" y="692658"/>
                  </a:lnTo>
                  <a:lnTo>
                    <a:pt x="0" y="707898"/>
                  </a:lnTo>
                  <a:lnTo>
                    <a:pt x="6096" y="714756"/>
                  </a:lnTo>
                  <a:lnTo>
                    <a:pt x="22098" y="714756"/>
                  </a:lnTo>
                  <a:lnTo>
                    <a:pt x="28194" y="707898"/>
                  </a:lnTo>
                  <a:lnTo>
                    <a:pt x="28194" y="692658"/>
                  </a:lnTo>
                  <a:close/>
                </a:path>
                <a:path extrusionOk="0" h="3461385" w="2677795">
                  <a:moveTo>
                    <a:pt x="28194" y="635508"/>
                  </a:moveTo>
                  <a:lnTo>
                    <a:pt x="22098" y="628650"/>
                  </a:lnTo>
                  <a:lnTo>
                    <a:pt x="6096" y="628650"/>
                  </a:lnTo>
                  <a:lnTo>
                    <a:pt x="0" y="635508"/>
                  </a:lnTo>
                  <a:lnTo>
                    <a:pt x="0" y="650748"/>
                  </a:lnTo>
                  <a:lnTo>
                    <a:pt x="6096" y="657606"/>
                  </a:lnTo>
                  <a:lnTo>
                    <a:pt x="22098" y="657606"/>
                  </a:lnTo>
                  <a:lnTo>
                    <a:pt x="28194" y="650748"/>
                  </a:lnTo>
                  <a:lnTo>
                    <a:pt x="28194" y="635508"/>
                  </a:lnTo>
                  <a:close/>
                </a:path>
                <a:path extrusionOk="0" h="3461385" w="2677795">
                  <a:moveTo>
                    <a:pt x="28194" y="578358"/>
                  </a:moveTo>
                  <a:lnTo>
                    <a:pt x="22098" y="571500"/>
                  </a:lnTo>
                  <a:lnTo>
                    <a:pt x="6096" y="571500"/>
                  </a:lnTo>
                  <a:lnTo>
                    <a:pt x="0" y="578358"/>
                  </a:lnTo>
                  <a:lnTo>
                    <a:pt x="0" y="593598"/>
                  </a:lnTo>
                  <a:lnTo>
                    <a:pt x="6096" y="600456"/>
                  </a:lnTo>
                  <a:lnTo>
                    <a:pt x="22098" y="600456"/>
                  </a:lnTo>
                  <a:lnTo>
                    <a:pt x="28194" y="593598"/>
                  </a:lnTo>
                  <a:lnTo>
                    <a:pt x="28194" y="578358"/>
                  </a:lnTo>
                  <a:close/>
                </a:path>
                <a:path extrusionOk="0" h="3461385" w="2677795">
                  <a:moveTo>
                    <a:pt x="28194" y="521208"/>
                  </a:moveTo>
                  <a:lnTo>
                    <a:pt x="22098" y="514350"/>
                  </a:lnTo>
                  <a:lnTo>
                    <a:pt x="6096" y="514350"/>
                  </a:lnTo>
                  <a:lnTo>
                    <a:pt x="0" y="521208"/>
                  </a:lnTo>
                  <a:lnTo>
                    <a:pt x="0" y="536448"/>
                  </a:lnTo>
                  <a:lnTo>
                    <a:pt x="6096" y="543306"/>
                  </a:lnTo>
                  <a:lnTo>
                    <a:pt x="22098" y="543306"/>
                  </a:lnTo>
                  <a:lnTo>
                    <a:pt x="28194" y="536448"/>
                  </a:lnTo>
                  <a:lnTo>
                    <a:pt x="28194" y="521208"/>
                  </a:lnTo>
                  <a:close/>
                </a:path>
                <a:path extrusionOk="0" h="3461385" w="2677795">
                  <a:moveTo>
                    <a:pt x="28194" y="463296"/>
                  </a:moveTo>
                  <a:lnTo>
                    <a:pt x="22098" y="457200"/>
                  </a:lnTo>
                  <a:lnTo>
                    <a:pt x="6096" y="457200"/>
                  </a:lnTo>
                  <a:lnTo>
                    <a:pt x="0" y="463296"/>
                  </a:lnTo>
                  <a:lnTo>
                    <a:pt x="0" y="479298"/>
                  </a:lnTo>
                  <a:lnTo>
                    <a:pt x="6096" y="486156"/>
                  </a:lnTo>
                  <a:lnTo>
                    <a:pt x="22098" y="486156"/>
                  </a:lnTo>
                  <a:lnTo>
                    <a:pt x="28194" y="479298"/>
                  </a:lnTo>
                  <a:lnTo>
                    <a:pt x="28194" y="463296"/>
                  </a:lnTo>
                  <a:close/>
                </a:path>
                <a:path extrusionOk="0" h="3461385" w="2677795">
                  <a:moveTo>
                    <a:pt x="28194" y="406146"/>
                  </a:moveTo>
                  <a:lnTo>
                    <a:pt x="22098" y="400050"/>
                  </a:lnTo>
                  <a:lnTo>
                    <a:pt x="6096" y="400050"/>
                  </a:lnTo>
                  <a:lnTo>
                    <a:pt x="0" y="406146"/>
                  </a:lnTo>
                  <a:lnTo>
                    <a:pt x="0" y="422148"/>
                  </a:lnTo>
                  <a:lnTo>
                    <a:pt x="6096" y="429006"/>
                  </a:lnTo>
                  <a:lnTo>
                    <a:pt x="22098" y="429006"/>
                  </a:lnTo>
                  <a:lnTo>
                    <a:pt x="28194" y="422148"/>
                  </a:lnTo>
                  <a:lnTo>
                    <a:pt x="28194" y="406146"/>
                  </a:lnTo>
                  <a:close/>
                </a:path>
                <a:path extrusionOk="0" h="3461385" w="2677795">
                  <a:moveTo>
                    <a:pt x="28194" y="348996"/>
                  </a:moveTo>
                  <a:lnTo>
                    <a:pt x="22098" y="342900"/>
                  </a:lnTo>
                  <a:lnTo>
                    <a:pt x="6096" y="342900"/>
                  </a:lnTo>
                  <a:lnTo>
                    <a:pt x="0" y="348996"/>
                  </a:lnTo>
                  <a:lnTo>
                    <a:pt x="0" y="364998"/>
                  </a:lnTo>
                  <a:lnTo>
                    <a:pt x="6096" y="371856"/>
                  </a:lnTo>
                  <a:lnTo>
                    <a:pt x="22098" y="371856"/>
                  </a:lnTo>
                  <a:lnTo>
                    <a:pt x="28194" y="364998"/>
                  </a:lnTo>
                  <a:lnTo>
                    <a:pt x="28194" y="348996"/>
                  </a:lnTo>
                  <a:close/>
                </a:path>
                <a:path extrusionOk="0" h="3461385" w="2677795">
                  <a:moveTo>
                    <a:pt x="28194" y="291846"/>
                  </a:moveTo>
                  <a:lnTo>
                    <a:pt x="22098" y="285750"/>
                  </a:lnTo>
                  <a:lnTo>
                    <a:pt x="6096" y="285750"/>
                  </a:lnTo>
                  <a:lnTo>
                    <a:pt x="0" y="291846"/>
                  </a:lnTo>
                  <a:lnTo>
                    <a:pt x="0" y="307848"/>
                  </a:lnTo>
                  <a:lnTo>
                    <a:pt x="6096" y="314706"/>
                  </a:lnTo>
                  <a:lnTo>
                    <a:pt x="22098" y="314706"/>
                  </a:lnTo>
                  <a:lnTo>
                    <a:pt x="28194" y="307848"/>
                  </a:lnTo>
                  <a:lnTo>
                    <a:pt x="28194" y="291846"/>
                  </a:lnTo>
                  <a:close/>
                </a:path>
                <a:path extrusionOk="0" h="3461385" w="2677795">
                  <a:moveTo>
                    <a:pt x="28194" y="234696"/>
                  </a:moveTo>
                  <a:lnTo>
                    <a:pt x="22098" y="228600"/>
                  </a:lnTo>
                  <a:lnTo>
                    <a:pt x="6096" y="228600"/>
                  </a:lnTo>
                  <a:lnTo>
                    <a:pt x="0" y="234696"/>
                  </a:lnTo>
                  <a:lnTo>
                    <a:pt x="0" y="250698"/>
                  </a:lnTo>
                  <a:lnTo>
                    <a:pt x="6096" y="256794"/>
                  </a:lnTo>
                  <a:lnTo>
                    <a:pt x="22098" y="256794"/>
                  </a:lnTo>
                  <a:lnTo>
                    <a:pt x="28194" y="250698"/>
                  </a:lnTo>
                  <a:lnTo>
                    <a:pt x="28194" y="234696"/>
                  </a:lnTo>
                  <a:close/>
                </a:path>
                <a:path extrusionOk="0" h="3461385" w="2677795">
                  <a:moveTo>
                    <a:pt x="28194" y="177546"/>
                  </a:moveTo>
                  <a:lnTo>
                    <a:pt x="22098" y="171450"/>
                  </a:lnTo>
                  <a:lnTo>
                    <a:pt x="6096" y="171450"/>
                  </a:lnTo>
                  <a:lnTo>
                    <a:pt x="0" y="177546"/>
                  </a:lnTo>
                  <a:lnTo>
                    <a:pt x="0" y="193548"/>
                  </a:lnTo>
                  <a:lnTo>
                    <a:pt x="6096" y="199644"/>
                  </a:lnTo>
                  <a:lnTo>
                    <a:pt x="22098" y="199644"/>
                  </a:lnTo>
                  <a:lnTo>
                    <a:pt x="28194" y="193548"/>
                  </a:lnTo>
                  <a:lnTo>
                    <a:pt x="28194" y="177546"/>
                  </a:lnTo>
                  <a:close/>
                </a:path>
                <a:path extrusionOk="0" h="3461385" w="2677795">
                  <a:moveTo>
                    <a:pt x="28194" y="120396"/>
                  </a:moveTo>
                  <a:lnTo>
                    <a:pt x="22098" y="114300"/>
                  </a:lnTo>
                  <a:lnTo>
                    <a:pt x="6096" y="114300"/>
                  </a:lnTo>
                  <a:lnTo>
                    <a:pt x="0" y="120396"/>
                  </a:lnTo>
                  <a:lnTo>
                    <a:pt x="0" y="136398"/>
                  </a:lnTo>
                  <a:lnTo>
                    <a:pt x="6096" y="142494"/>
                  </a:lnTo>
                  <a:lnTo>
                    <a:pt x="22098" y="142494"/>
                  </a:lnTo>
                  <a:lnTo>
                    <a:pt x="28194" y="136398"/>
                  </a:lnTo>
                  <a:lnTo>
                    <a:pt x="28194" y="120396"/>
                  </a:lnTo>
                  <a:close/>
                </a:path>
                <a:path extrusionOk="0" h="3461385" w="2677795">
                  <a:moveTo>
                    <a:pt x="28194" y="63246"/>
                  </a:moveTo>
                  <a:lnTo>
                    <a:pt x="22098" y="57150"/>
                  </a:lnTo>
                  <a:lnTo>
                    <a:pt x="6096" y="57150"/>
                  </a:lnTo>
                  <a:lnTo>
                    <a:pt x="0" y="63246"/>
                  </a:lnTo>
                  <a:lnTo>
                    <a:pt x="0" y="79248"/>
                  </a:lnTo>
                  <a:lnTo>
                    <a:pt x="6096" y="85344"/>
                  </a:lnTo>
                  <a:lnTo>
                    <a:pt x="22098" y="85344"/>
                  </a:lnTo>
                  <a:lnTo>
                    <a:pt x="28194" y="79248"/>
                  </a:lnTo>
                  <a:lnTo>
                    <a:pt x="28194" y="63246"/>
                  </a:lnTo>
                  <a:close/>
                </a:path>
                <a:path extrusionOk="0" h="3461385" w="2677795">
                  <a:moveTo>
                    <a:pt x="28194" y="6096"/>
                  </a:moveTo>
                  <a:lnTo>
                    <a:pt x="22098" y="0"/>
                  </a:lnTo>
                  <a:lnTo>
                    <a:pt x="6096" y="0"/>
                  </a:lnTo>
                  <a:lnTo>
                    <a:pt x="0" y="6096"/>
                  </a:lnTo>
                  <a:lnTo>
                    <a:pt x="0" y="22098"/>
                  </a:lnTo>
                  <a:lnTo>
                    <a:pt x="6096" y="28194"/>
                  </a:lnTo>
                  <a:lnTo>
                    <a:pt x="22098" y="28194"/>
                  </a:lnTo>
                  <a:lnTo>
                    <a:pt x="28194" y="22098"/>
                  </a:lnTo>
                  <a:lnTo>
                    <a:pt x="28194" y="6096"/>
                  </a:lnTo>
                  <a:close/>
                </a:path>
                <a:path extrusionOk="0" h="3461385" w="2677795">
                  <a:moveTo>
                    <a:pt x="126492" y="852678"/>
                  </a:moveTo>
                  <a:lnTo>
                    <a:pt x="12192" y="852678"/>
                  </a:lnTo>
                  <a:lnTo>
                    <a:pt x="12192" y="857250"/>
                  </a:lnTo>
                  <a:lnTo>
                    <a:pt x="6096" y="857250"/>
                  </a:lnTo>
                  <a:lnTo>
                    <a:pt x="0" y="864108"/>
                  </a:lnTo>
                  <a:lnTo>
                    <a:pt x="0" y="880110"/>
                  </a:lnTo>
                  <a:lnTo>
                    <a:pt x="6096" y="886206"/>
                  </a:lnTo>
                  <a:lnTo>
                    <a:pt x="22098" y="886206"/>
                  </a:lnTo>
                  <a:lnTo>
                    <a:pt x="27432" y="880872"/>
                  </a:lnTo>
                  <a:lnTo>
                    <a:pt x="126492" y="880872"/>
                  </a:lnTo>
                  <a:lnTo>
                    <a:pt x="126492" y="852678"/>
                  </a:lnTo>
                  <a:close/>
                </a:path>
                <a:path extrusionOk="0" h="3461385" w="2677795">
                  <a:moveTo>
                    <a:pt x="326898" y="852678"/>
                  </a:moveTo>
                  <a:lnTo>
                    <a:pt x="212598" y="852678"/>
                  </a:lnTo>
                  <a:lnTo>
                    <a:pt x="212598" y="880872"/>
                  </a:lnTo>
                  <a:lnTo>
                    <a:pt x="326898" y="880872"/>
                  </a:lnTo>
                  <a:lnTo>
                    <a:pt x="326898" y="852678"/>
                  </a:lnTo>
                  <a:close/>
                </a:path>
                <a:path extrusionOk="0" h="3461385" w="2677795">
                  <a:moveTo>
                    <a:pt x="726948" y="852678"/>
                  </a:moveTo>
                  <a:lnTo>
                    <a:pt x="612648" y="852678"/>
                  </a:lnTo>
                  <a:lnTo>
                    <a:pt x="612648" y="880872"/>
                  </a:lnTo>
                  <a:lnTo>
                    <a:pt x="726948" y="880872"/>
                  </a:lnTo>
                  <a:lnTo>
                    <a:pt x="726948" y="852678"/>
                  </a:lnTo>
                  <a:close/>
                </a:path>
                <a:path extrusionOk="0" h="3461385" w="2677795">
                  <a:moveTo>
                    <a:pt x="926592" y="852678"/>
                  </a:moveTo>
                  <a:lnTo>
                    <a:pt x="812292" y="852678"/>
                  </a:lnTo>
                  <a:lnTo>
                    <a:pt x="812292" y="880872"/>
                  </a:lnTo>
                  <a:lnTo>
                    <a:pt x="926592" y="880872"/>
                  </a:lnTo>
                  <a:lnTo>
                    <a:pt x="926592" y="852678"/>
                  </a:lnTo>
                  <a:close/>
                </a:path>
                <a:path extrusionOk="0" h="3461385" w="2677795">
                  <a:moveTo>
                    <a:pt x="1126998" y="852678"/>
                  </a:moveTo>
                  <a:lnTo>
                    <a:pt x="1012698" y="852678"/>
                  </a:lnTo>
                  <a:lnTo>
                    <a:pt x="1012698" y="880872"/>
                  </a:lnTo>
                  <a:lnTo>
                    <a:pt x="1126998" y="880872"/>
                  </a:lnTo>
                  <a:lnTo>
                    <a:pt x="1126998" y="852678"/>
                  </a:lnTo>
                  <a:close/>
                </a:path>
                <a:path extrusionOk="0" h="3461385" w="2677795">
                  <a:moveTo>
                    <a:pt x="1279398" y="1478280"/>
                  </a:moveTo>
                  <a:lnTo>
                    <a:pt x="1255776" y="1462278"/>
                  </a:lnTo>
                  <a:lnTo>
                    <a:pt x="1192530" y="1557528"/>
                  </a:lnTo>
                  <a:lnTo>
                    <a:pt x="1216152" y="1573530"/>
                  </a:lnTo>
                  <a:lnTo>
                    <a:pt x="1279398" y="1478280"/>
                  </a:lnTo>
                  <a:close/>
                </a:path>
                <a:path extrusionOk="0" h="3461385" w="2677795">
                  <a:moveTo>
                    <a:pt x="1326642" y="852678"/>
                  </a:moveTo>
                  <a:lnTo>
                    <a:pt x="1212342" y="852678"/>
                  </a:lnTo>
                  <a:lnTo>
                    <a:pt x="1212342" y="880872"/>
                  </a:lnTo>
                  <a:lnTo>
                    <a:pt x="1326642" y="880872"/>
                  </a:lnTo>
                  <a:lnTo>
                    <a:pt x="1326642" y="852678"/>
                  </a:lnTo>
                  <a:close/>
                </a:path>
                <a:path extrusionOk="0" h="3461385" w="2677795">
                  <a:moveTo>
                    <a:pt x="1390650" y="1311402"/>
                  </a:moveTo>
                  <a:lnTo>
                    <a:pt x="1367028" y="1296162"/>
                  </a:lnTo>
                  <a:lnTo>
                    <a:pt x="1303020" y="1391412"/>
                  </a:lnTo>
                  <a:lnTo>
                    <a:pt x="1327404" y="1406652"/>
                  </a:lnTo>
                  <a:lnTo>
                    <a:pt x="1390650" y="1311402"/>
                  </a:lnTo>
                  <a:close/>
                </a:path>
                <a:path extrusionOk="0" h="3461385" w="2677795">
                  <a:moveTo>
                    <a:pt x="1501140" y="1145286"/>
                  </a:moveTo>
                  <a:lnTo>
                    <a:pt x="1477518" y="1129284"/>
                  </a:lnTo>
                  <a:lnTo>
                    <a:pt x="1414272" y="1224534"/>
                  </a:lnTo>
                  <a:lnTo>
                    <a:pt x="1437894" y="1240536"/>
                  </a:lnTo>
                  <a:lnTo>
                    <a:pt x="1501140" y="1145286"/>
                  </a:lnTo>
                  <a:close/>
                </a:path>
                <a:path extrusionOk="0" h="3461385" w="2677795">
                  <a:moveTo>
                    <a:pt x="1527048" y="852678"/>
                  </a:moveTo>
                  <a:lnTo>
                    <a:pt x="1412748" y="852678"/>
                  </a:lnTo>
                  <a:lnTo>
                    <a:pt x="1412748" y="880872"/>
                  </a:lnTo>
                  <a:lnTo>
                    <a:pt x="1527048" y="880872"/>
                  </a:lnTo>
                  <a:lnTo>
                    <a:pt x="1527048" y="852678"/>
                  </a:lnTo>
                  <a:close/>
                </a:path>
                <a:path extrusionOk="0" h="3461385" w="2677795">
                  <a:moveTo>
                    <a:pt x="1612392" y="979170"/>
                  </a:moveTo>
                  <a:lnTo>
                    <a:pt x="1588770" y="963168"/>
                  </a:lnTo>
                  <a:lnTo>
                    <a:pt x="1524762" y="1058418"/>
                  </a:lnTo>
                  <a:lnTo>
                    <a:pt x="1549146" y="1073658"/>
                  </a:lnTo>
                  <a:lnTo>
                    <a:pt x="1612392" y="979170"/>
                  </a:lnTo>
                  <a:close/>
                </a:path>
                <a:path extrusionOk="0" h="3461385" w="2677795">
                  <a:moveTo>
                    <a:pt x="1681734" y="874776"/>
                  </a:moveTo>
                  <a:lnTo>
                    <a:pt x="1669542" y="866521"/>
                  </a:lnTo>
                  <a:lnTo>
                    <a:pt x="1669542" y="852678"/>
                  </a:lnTo>
                  <a:lnTo>
                    <a:pt x="1612392" y="852678"/>
                  </a:lnTo>
                  <a:lnTo>
                    <a:pt x="1612392" y="880872"/>
                  </a:lnTo>
                  <a:lnTo>
                    <a:pt x="1643202" y="880872"/>
                  </a:lnTo>
                  <a:lnTo>
                    <a:pt x="1636014" y="891540"/>
                  </a:lnTo>
                  <a:lnTo>
                    <a:pt x="1659636" y="907542"/>
                  </a:lnTo>
                  <a:lnTo>
                    <a:pt x="1681734" y="874776"/>
                  </a:lnTo>
                  <a:close/>
                </a:path>
                <a:path extrusionOk="0" h="3461385" w="2677795">
                  <a:moveTo>
                    <a:pt x="2677668" y="1732026"/>
                  </a:moveTo>
                  <a:lnTo>
                    <a:pt x="2592324" y="1689354"/>
                  </a:lnTo>
                  <a:lnTo>
                    <a:pt x="2592324" y="1717548"/>
                  </a:lnTo>
                  <a:lnTo>
                    <a:pt x="1120330" y="1717548"/>
                  </a:lnTo>
                  <a:lnTo>
                    <a:pt x="1168908" y="1644396"/>
                  </a:lnTo>
                  <a:lnTo>
                    <a:pt x="1145286" y="1629156"/>
                  </a:lnTo>
                  <a:lnTo>
                    <a:pt x="1085405" y="1717548"/>
                  </a:lnTo>
                  <a:lnTo>
                    <a:pt x="531114" y="1717548"/>
                  </a:lnTo>
                  <a:lnTo>
                    <a:pt x="531114" y="89154"/>
                  </a:lnTo>
                  <a:lnTo>
                    <a:pt x="560070" y="89154"/>
                  </a:lnTo>
                  <a:lnTo>
                    <a:pt x="517398" y="3048"/>
                  </a:lnTo>
                  <a:lnTo>
                    <a:pt x="473964" y="89154"/>
                  </a:lnTo>
                  <a:lnTo>
                    <a:pt x="502920" y="89154"/>
                  </a:lnTo>
                  <a:lnTo>
                    <a:pt x="502920" y="852678"/>
                  </a:lnTo>
                  <a:lnTo>
                    <a:pt x="412242" y="852678"/>
                  </a:lnTo>
                  <a:lnTo>
                    <a:pt x="412242" y="880872"/>
                  </a:lnTo>
                  <a:lnTo>
                    <a:pt x="502920" y="880872"/>
                  </a:lnTo>
                  <a:lnTo>
                    <a:pt x="502920" y="1717548"/>
                  </a:lnTo>
                  <a:lnTo>
                    <a:pt x="24384" y="1717548"/>
                  </a:lnTo>
                  <a:lnTo>
                    <a:pt x="22098" y="1715262"/>
                  </a:lnTo>
                  <a:lnTo>
                    <a:pt x="6096" y="1715262"/>
                  </a:lnTo>
                  <a:lnTo>
                    <a:pt x="0" y="1721358"/>
                  </a:lnTo>
                  <a:lnTo>
                    <a:pt x="0" y="1737360"/>
                  </a:lnTo>
                  <a:lnTo>
                    <a:pt x="6096" y="1743456"/>
                  </a:lnTo>
                  <a:lnTo>
                    <a:pt x="12192" y="1743456"/>
                  </a:lnTo>
                  <a:lnTo>
                    <a:pt x="12192" y="1746504"/>
                  </a:lnTo>
                  <a:lnTo>
                    <a:pt x="502920" y="1746504"/>
                  </a:lnTo>
                  <a:lnTo>
                    <a:pt x="502920" y="3461004"/>
                  </a:lnTo>
                  <a:lnTo>
                    <a:pt x="531114" y="3461004"/>
                  </a:lnTo>
                  <a:lnTo>
                    <a:pt x="531114" y="1746504"/>
                  </a:lnTo>
                  <a:lnTo>
                    <a:pt x="2592324" y="1746504"/>
                  </a:lnTo>
                  <a:lnTo>
                    <a:pt x="2592324" y="1774698"/>
                  </a:lnTo>
                  <a:lnTo>
                    <a:pt x="2606040" y="1767840"/>
                  </a:lnTo>
                  <a:lnTo>
                    <a:pt x="2677668" y="173202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6" name="Google Shape;76;p11"/>
          <p:cNvSpPr txBox="1"/>
          <p:nvPr/>
        </p:nvSpPr>
        <p:spPr>
          <a:xfrm>
            <a:off x="2312923" y="2805938"/>
            <a:ext cx="118745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F(a, 0)</a:t>
            </a:r>
            <a:endParaRPr sz="2400">
              <a:solidFill>
                <a:schemeClr val="dk1"/>
              </a:solidFill>
              <a:latin typeface="Verdana"/>
              <a:ea typeface="Verdana"/>
              <a:cs typeface="Verdana"/>
              <a:sym typeface="Verdana"/>
            </a:endParaRPr>
          </a:p>
        </p:txBody>
      </p:sp>
      <p:sp>
        <p:nvSpPr>
          <p:cNvPr id="77" name="Google Shape;77;p11"/>
          <p:cNvSpPr txBox="1"/>
          <p:nvPr/>
        </p:nvSpPr>
        <p:spPr>
          <a:xfrm>
            <a:off x="3964178" y="2721355"/>
            <a:ext cx="2298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x</a:t>
            </a:r>
            <a:endParaRPr sz="2400">
              <a:solidFill>
                <a:schemeClr val="dk1"/>
              </a:solidFill>
              <a:latin typeface="Verdana"/>
              <a:ea typeface="Verdana"/>
              <a:cs typeface="Verdana"/>
              <a:sym typeface="Verdana"/>
            </a:endParaRPr>
          </a:p>
        </p:txBody>
      </p:sp>
      <p:sp>
        <p:nvSpPr>
          <p:cNvPr id="78" name="Google Shape;78;p11"/>
          <p:cNvSpPr txBox="1"/>
          <p:nvPr/>
        </p:nvSpPr>
        <p:spPr>
          <a:xfrm>
            <a:off x="1169924" y="892556"/>
            <a:ext cx="3327400" cy="1771650"/>
          </a:xfrm>
          <a:prstGeom prst="rect">
            <a:avLst/>
          </a:prstGeom>
          <a:noFill/>
          <a:ln>
            <a:noFill/>
          </a:ln>
        </p:spPr>
        <p:txBody>
          <a:bodyPr anchorCtr="0" anchor="t" bIns="0" lIns="0" spcFirstLastPara="1" rIns="0" wrap="square" tIns="12700">
            <a:spAutoFit/>
          </a:bodyPr>
          <a:lstStyle/>
          <a:p>
            <a:pPr indent="0" lvl="0" marL="1057275"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y</a:t>
            </a:r>
            <a:endParaRPr sz="2400">
              <a:solidFill>
                <a:schemeClr val="dk1"/>
              </a:solidFill>
              <a:latin typeface="Verdana"/>
              <a:ea typeface="Verdana"/>
              <a:cs typeface="Verdana"/>
              <a:sym typeface="Verdana"/>
            </a:endParaRPr>
          </a:p>
          <a:p>
            <a:pPr indent="0" lvl="0" marL="12700" marR="0" rtl="0" algn="l">
              <a:lnSpc>
                <a:spcPct val="108541"/>
              </a:lnSpc>
              <a:spcBef>
                <a:spcPts val="2585"/>
              </a:spcBef>
              <a:spcAft>
                <a:spcPts val="0"/>
              </a:spcAft>
              <a:buNone/>
            </a:pPr>
            <a:r>
              <a:rPr b="1" lang="en-US" sz="2400">
                <a:solidFill>
                  <a:srgbClr val="FFFFFF"/>
                </a:solidFill>
                <a:latin typeface="Verdana"/>
                <a:ea typeface="Verdana"/>
                <a:cs typeface="Verdana"/>
                <a:sym typeface="Verdana"/>
              </a:rPr>
              <a:t>M</a:t>
            </a:r>
            <a:endParaRPr sz="2400">
              <a:solidFill>
                <a:schemeClr val="dk1"/>
              </a:solidFill>
              <a:latin typeface="Verdana"/>
              <a:ea typeface="Verdana"/>
              <a:cs typeface="Verdana"/>
              <a:sym typeface="Verdana"/>
            </a:endParaRPr>
          </a:p>
          <a:p>
            <a:pPr indent="0" lvl="0" marL="2145030" marR="0" rtl="0" algn="l">
              <a:lnSpc>
                <a:spcPct val="108541"/>
              </a:lnSpc>
              <a:spcBef>
                <a:spcPts val="0"/>
              </a:spcBef>
              <a:spcAft>
                <a:spcPts val="0"/>
              </a:spcAft>
              <a:buNone/>
            </a:pPr>
            <a:r>
              <a:rPr b="1" lang="en-US" sz="2400">
                <a:solidFill>
                  <a:srgbClr val="FFFFFF"/>
                </a:solidFill>
                <a:latin typeface="Verdana"/>
                <a:ea typeface="Verdana"/>
                <a:cs typeface="Verdana"/>
                <a:sym typeface="Verdana"/>
              </a:rPr>
              <a:t>P(x, y)</a:t>
            </a:r>
            <a:endParaRPr sz="2400">
              <a:solidFill>
                <a:schemeClr val="dk1"/>
              </a:solidFill>
              <a:latin typeface="Verdana"/>
              <a:ea typeface="Verdana"/>
              <a:cs typeface="Verdana"/>
              <a:sym typeface="Verdana"/>
            </a:endParaRPr>
          </a:p>
          <a:p>
            <a:pPr indent="0" lvl="0" marL="570865" marR="0" rtl="0" algn="l">
              <a:lnSpc>
                <a:spcPct val="100000"/>
              </a:lnSpc>
              <a:spcBef>
                <a:spcPts val="185"/>
              </a:spcBef>
              <a:spcAft>
                <a:spcPts val="0"/>
              </a:spcAft>
              <a:buNone/>
            </a:pPr>
            <a:r>
              <a:rPr b="1" lang="en-US" sz="2400">
                <a:solidFill>
                  <a:srgbClr val="FFFFFF"/>
                </a:solidFill>
                <a:latin typeface="Verdana"/>
                <a:ea typeface="Verdana"/>
                <a:cs typeface="Verdana"/>
                <a:sym typeface="Verdana"/>
              </a:rPr>
              <a:t>O</a:t>
            </a:r>
            <a:endParaRPr sz="2400">
              <a:solidFill>
                <a:schemeClr val="dk1"/>
              </a:solidFill>
              <a:latin typeface="Verdana"/>
              <a:ea typeface="Verdana"/>
              <a:cs typeface="Verdana"/>
              <a:sym typeface="Verdana"/>
            </a:endParaRPr>
          </a:p>
        </p:txBody>
      </p:sp>
      <p:sp>
        <p:nvSpPr>
          <p:cNvPr id="79" name="Google Shape;79;p11"/>
          <p:cNvSpPr txBox="1"/>
          <p:nvPr/>
        </p:nvSpPr>
        <p:spPr>
          <a:xfrm>
            <a:off x="859789" y="3692144"/>
            <a:ext cx="3185795" cy="1449070"/>
          </a:xfrm>
          <a:prstGeom prst="rect">
            <a:avLst/>
          </a:prstGeom>
          <a:noFill/>
          <a:ln>
            <a:noFill/>
          </a:ln>
        </p:spPr>
        <p:txBody>
          <a:bodyPr anchorCtr="0" anchor="t" bIns="0" lIns="0" spcFirstLastPara="1" rIns="0" wrap="square" tIns="175250">
            <a:spAutoFit/>
          </a:bodyPr>
          <a:lstStyle/>
          <a:p>
            <a:pPr indent="0" lvl="0" marL="1313815" marR="0" rtl="0" algn="l">
              <a:lnSpc>
                <a:spcPct val="100000"/>
              </a:lnSpc>
              <a:spcBef>
                <a:spcPts val="0"/>
              </a:spcBef>
              <a:spcAft>
                <a:spcPts val="0"/>
              </a:spcAft>
              <a:buNone/>
            </a:pPr>
            <a:r>
              <a:rPr b="1" lang="en-US" sz="2400">
                <a:solidFill>
                  <a:srgbClr val="FFCC00"/>
                </a:solidFill>
                <a:latin typeface="Verdana"/>
                <a:ea typeface="Verdana"/>
                <a:cs typeface="Verdana"/>
                <a:sym typeface="Verdana"/>
              </a:rPr>
              <a:t>PARABOLA</a:t>
            </a:r>
            <a:endParaRPr sz="2400">
              <a:solidFill>
                <a:schemeClr val="dk1"/>
              </a:solidFill>
              <a:latin typeface="Verdana"/>
              <a:ea typeface="Verdana"/>
              <a:cs typeface="Verdana"/>
              <a:sym typeface="Verdana"/>
            </a:endParaRPr>
          </a:p>
          <a:p>
            <a:pPr indent="-262890" lvl="0" marL="275590" marR="1715770" rtl="0" algn="l">
              <a:lnSpc>
                <a:spcPct val="100000"/>
              </a:lnSpc>
              <a:spcBef>
                <a:spcPts val="1285"/>
              </a:spcBef>
              <a:spcAft>
                <a:spcPts val="0"/>
              </a:spcAft>
              <a:buNone/>
            </a:pPr>
            <a:r>
              <a:rPr b="1" lang="en-US" sz="2400">
                <a:solidFill>
                  <a:srgbClr val="FFFFFF"/>
                </a:solidFill>
                <a:latin typeface="Verdana"/>
                <a:ea typeface="Verdana"/>
                <a:cs typeface="Verdana"/>
                <a:sym typeface="Verdana"/>
              </a:rPr>
              <a:t>directrix  x= -a</a:t>
            </a:r>
            <a:endParaRPr sz="2400">
              <a:solidFill>
                <a:schemeClr val="dk1"/>
              </a:solidFill>
              <a:latin typeface="Verdana"/>
              <a:ea typeface="Verdana"/>
              <a:cs typeface="Verdana"/>
              <a:sym typeface="Verdana"/>
            </a:endParaRPr>
          </a:p>
        </p:txBody>
      </p:sp>
      <p:grpSp>
        <p:nvGrpSpPr>
          <p:cNvPr id="80" name="Google Shape;80;p11"/>
          <p:cNvGrpSpPr/>
          <p:nvPr/>
        </p:nvGrpSpPr>
        <p:grpSpPr>
          <a:xfrm>
            <a:off x="6137910" y="2848355"/>
            <a:ext cx="2082037" cy="3347085"/>
            <a:chOff x="6137910" y="2848355"/>
            <a:chExt cx="2082037" cy="3347085"/>
          </a:xfrm>
        </p:grpSpPr>
        <p:sp>
          <p:nvSpPr>
            <p:cNvPr id="81" name="Google Shape;81;p11"/>
            <p:cNvSpPr/>
            <p:nvPr/>
          </p:nvSpPr>
          <p:spPr>
            <a:xfrm>
              <a:off x="6739127" y="3340607"/>
              <a:ext cx="1480820" cy="2334260"/>
            </a:xfrm>
            <a:custGeom>
              <a:rect b="b" l="l" r="r" t="t"/>
              <a:pathLst>
                <a:path extrusionOk="0" h="2334260" w="1480820">
                  <a:moveTo>
                    <a:pt x="1480565" y="35051"/>
                  </a:moveTo>
                  <a:lnTo>
                    <a:pt x="1466087" y="0"/>
                  </a:lnTo>
                  <a:lnTo>
                    <a:pt x="1460753" y="2285"/>
                  </a:lnTo>
                  <a:lnTo>
                    <a:pt x="1454657" y="4571"/>
                  </a:lnTo>
                  <a:lnTo>
                    <a:pt x="1447799" y="7619"/>
                  </a:lnTo>
                  <a:lnTo>
                    <a:pt x="1440941" y="9905"/>
                  </a:lnTo>
                  <a:lnTo>
                    <a:pt x="1433321" y="13715"/>
                  </a:lnTo>
                  <a:lnTo>
                    <a:pt x="1418081" y="19811"/>
                  </a:lnTo>
                  <a:lnTo>
                    <a:pt x="1409699" y="23621"/>
                  </a:lnTo>
                  <a:lnTo>
                    <a:pt x="1392173" y="30479"/>
                  </a:lnTo>
                  <a:lnTo>
                    <a:pt x="1373885" y="38099"/>
                  </a:lnTo>
                  <a:lnTo>
                    <a:pt x="1335785" y="54863"/>
                  </a:lnTo>
                  <a:lnTo>
                    <a:pt x="1296161" y="70865"/>
                  </a:lnTo>
                  <a:lnTo>
                    <a:pt x="1277111" y="79247"/>
                  </a:lnTo>
                  <a:lnTo>
                    <a:pt x="1223771" y="101345"/>
                  </a:lnTo>
                  <a:lnTo>
                    <a:pt x="1215389" y="105155"/>
                  </a:lnTo>
                  <a:lnTo>
                    <a:pt x="1200149" y="111251"/>
                  </a:lnTo>
                  <a:lnTo>
                    <a:pt x="1193291" y="114299"/>
                  </a:lnTo>
                  <a:lnTo>
                    <a:pt x="1179575" y="119633"/>
                  </a:lnTo>
                  <a:lnTo>
                    <a:pt x="1167383" y="124967"/>
                  </a:lnTo>
                  <a:lnTo>
                    <a:pt x="1155191" y="129539"/>
                  </a:lnTo>
                  <a:lnTo>
                    <a:pt x="1133855" y="138683"/>
                  </a:lnTo>
                  <a:lnTo>
                    <a:pt x="1123949" y="143255"/>
                  </a:lnTo>
                  <a:lnTo>
                    <a:pt x="1114043" y="147065"/>
                  </a:lnTo>
                  <a:lnTo>
                    <a:pt x="1104137" y="151637"/>
                  </a:lnTo>
                  <a:lnTo>
                    <a:pt x="1067561" y="166877"/>
                  </a:lnTo>
                  <a:lnTo>
                    <a:pt x="1057655" y="171449"/>
                  </a:lnTo>
                  <a:lnTo>
                    <a:pt x="1048511" y="175259"/>
                  </a:lnTo>
                  <a:lnTo>
                    <a:pt x="1038605" y="179831"/>
                  </a:lnTo>
                  <a:lnTo>
                    <a:pt x="1027937" y="183641"/>
                  </a:lnTo>
                  <a:lnTo>
                    <a:pt x="983741" y="201929"/>
                  </a:lnTo>
                  <a:lnTo>
                    <a:pt x="938021" y="221741"/>
                  </a:lnTo>
                  <a:lnTo>
                    <a:pt x="915161" y="230885"/>
                  </a:lnTo>
                  <a:lnTo>
                    <a:pt x="870965" y="250697"/>
                  </a:lnTo>
                  <a:lnTo>
                    <a:pt x="849629" y="260603"/>
                  </a:lnTo>
                  <a:lnTo>
                    <a:pt x="808481" y="278891"/>
                  </a:lnTo>
                  <a:lnTo>
                    <a:pt x="788669" y="288035"/>
                  </a:lnTo>
                  <a:lnTo>
                    <a:pt x="769619" y="297179"/>
                  </a:lnTo>
                  <a:lnTo>
                    <a:pt x="749807" y="307085"/>
                  </a:lnTo>
                  <a:lnTo>
                    <a:pt x="729995" y="316229"/>
                  </a:lnTo>
                  <a:lnTo>
                    <a:pt x="710183" y="326897"/>
                  </a:lnTo>
                  <a:lnTo>
                    <a:pt x="689609" y="336803"/>
                  </a:lnTo>
                  <a:lnTo>
                    <a:pt x="648461" y="359663"/>
                  </a:lnTo>
                  <a:lnTo>
                    <a:pt x="627125" y="371093"/>
                  </a:lnTo>
                  <a:lnTo>
                    <a:pt x="605789" y="383285"/>
                  </a:lnTo>
                  <a:lnTo>
                    <a:pt x="585215" y="395477"/>
                  </a:lnTo>
                  <a:lnTo>
                    <a:pt x="563879" y="407669"/>
                  </a:lnTo>
                  <a:lnTo>
                    <a:pt x="543305" y="420623"/>
                  </a:lnTo>
                  <a:lnTo>
                    <a:pt x="503681" y="445007"/>
                  </a:lnTo>
                  <a:lnTo>
                    <a:pt x="484631" y="457961"/>
                  </a:lnTo>
                  <a:lnTo>
                    <a:pt x="445769" y="482345"/>
                  </a:lnTo>
                  <a:lnTo>
                    <a:pt x="426719" y="494537"/>
                  </a:lnTo>
                  <a:lnTo>
                    <a:pt x="407669" y="508253"/>
                  </a:lnTo>
                  <a:lnTo>
                    <a:pt x="388619" y="521207"/>
                  </a:lnTo>
                  <a:lnTo>
                    <a:pt x="369569" y="535685"/>
                  </a:lnTo>
                  <a:lnTo>
                    <a:pt x="331469" y="566165"/>
                  </a:lnTo>
                  <a:lnTo>
                    <a:pt x="311657" y="582929"/>
                  </a:lnTo>
                  <a:lnTo>
                    <a:pt x="292607" y="599693"/>
                  </a:lnTo>
                  <a:lnTo>
                    <a:pt x="273557" y="615695"/>
                  </a:lnTo>
                  <a:lnTo>
                    <a:pt x="255269" y="632459"/>
                  </a:lnTo>
                  <a:lnTo>
                    <a:pt x="238505" y="648461"/>
                  </a:lnTo>
                  <a:lnTo>
                    <a:pt x="230123" y="656081"/>
                  </a:lnTo>
                  <a:lnTo>
                    <a:pt x="221741" y="664463"/>
                  </a:lnTo>
                  <a:lnTo>
                    <a:pt x="206501" y="678941"/>
                  </a:lnTo>
                  <a:lnTo>
                    <a:pt x="192023" y="693419"/>
                  </a:lnTo>
                  <a:lnTo>
                    <a:pt x="178307" y="707897"/>
                  </a:lnTo>
                  <a:lnTo>
                    <a:pt x="166115" y="722375"/>
                  </a:lnTo>
                  <a:lnTo>
                    <a:pt x="153161" y="736853"/>
                  </a:lnTo>
                  <a:lnTo>
                    <a:pt x="141731" y="751331"/>
                  </a:lnTo>
                  <a:lnTo>
                    <a:pt x="129539" y="765809"/>
                  </a:lnTo>
                  <a:lnTo>
                    <a:pt x="118109" y="780287"/>
                  </a:lnTo>
                  <a:lnTo>
                    <a:pt x="106679" y="795527"/>
                  </a:lnTo>
                  <a:lnTo>
                    <a:pt x="96011" y="810767"/>
                  </a:lnTo>
                  <a:lnTo>
                    <a:pt x="85343" y="825245"/>
                  </a:lnTo>
                  <a:lnTo>
                    <a:pt x="55625" y="872489"/>
                  </a:lnTo>
                  <a:lnTo>
                    <a:pt x="32765" y="922781"/>
                  </a:lnTo>
                  <a:lnTo>
                    <a:pt x="18287" y="974597"/>
                  </a:lnTo>
                  <a:lnTo>
                    <a:pt x="9143" y="1026413"/>
                  </a:lnTo>
                  <a:lnTo>
                    <a:pt x="1523" y="1092707"/>
                  </a:lnTo>
                  <a:lnTo>
                    <a:pt x="0" y="1125473"/>
                  </a:lnTo>
                  <a:lnTo>
                    <a:pt x="0" y="1180337"/>
                  </a:lnTo>
                  <a:lnTo>
                    <a:pt x="761" y="1190243"/>
                  </a:lnTo>
                  <a:lnTo>
                    <a:pt x="761" y="1200911"/>
                  </a:lnTo>
                  <a:lnTo>
                    <a:pt x="1523" y="1211579"/>
                  </a:lnTo>
                  <a:lnTo>
                    <a:pt x="1523" y="1223009"/>
                  </a:lnTo>
                  <a:lnTo>
                    <a:pt x="3047" y="1246631"/>
                  </a:lnTo>
                  <a:lnTo>
                    <a:pt x="7619" y="1294637"/>
                  </a:lnTo>
                  <a:lnTo>
                    <a:pt x="10667" y="1318259"/>
                  </a:lnTo>
                  <a:lnTo>
                    <a:pt x="12953" y="1329689"/>
                  </a:lnTo>
                  <a:lnTo>
                    <a:pt x="14477" y="1341119"/>
                  </a:lnTo>
                  <a:lnTo>
                    <a:pt x="17525" y="1352549"/>
                  </a:lnTo>
                  <a:lnTo>
                    <a:pt x="19811" y="1362455"/>
                  </a:lnTo>
                  <a:lnTo>
                    <a:pt x="25907" y="1382267"/>
                  </a:lnTo>
                  <a:lnTo>
                    <a:pt x="40385" y="1418081"/>
                  </a:lnTo>
                  <a:lnTo>
                    <a:pt x="66293" y="1466849"/>
                  </a:lnTo>
                  <a:lnTo>
                    <a:pt x="75437" y="1483613"/>
                  </a:lnTo>
                  <a:lnTo>
                    <a:pt x="85343" y="1500377"/>
                  </a:lnTo>
                  <a:lnTo>
                    <a:pt x="96011" y="1517903"/>
                  </a:lnTo>
                  <a:lnTo>
                    <a:pt x="106679" y="1536191"/>
                  </a:lnTo>
                  <a:lnTo>
                    <a:pt x="142493" y="1590293"/>
                  </a:lnTo>
                  <a:lnTo>
                    <a:pt x="169163" y="1626107"/>
                  </a:lnTo>
                  <a:lnTo>
                    <a:pt x="197357" y="1659635"/>
                  </a:lnTo>
                  <a:lnTo>
                    <a:pt x="229361" y="1691639"/>
                  </a:lnTo>
                  <a:lnTo>
                    <a:pt x="279653" y="1737359"/>
                  </a:lnTo>
                  <a:lnTo>
                    <a:pt x="311657" y="1764791"/>
                  </a:lnTo>
                  <a:lnTo>
                    <a:pt x="352805" y="1801367"/>
                  </a:lnTo>
                  <a:lnTo>
                    <a:pt x="365759" y="1812035"/>
                  </a:lnTo>
                  <a:lnTo>
                    <a:pt x="380237" y="1823465"/>
                  </a:lnTo>
                  <a:lnTo>
                    <a:pt x="387857" y="1828799"/>
                  </a:lnTo>
                  <a:lnTo>
                    <a:pt x="395477" y="1834895"/>
                  </a:lnTo>
                  <a:lnTo>
                    <a:pt x="404621" y="1840991"/>
                  </a:lnTo>
                  <a:lnTo>
                    <a:pt x="413765" y="1847849"/>
                  </a:lnTo>
                  <a:lnTo>
                    <a:pt x="423671" y="1854707"/>
                  </a:lnTo>
                  <a:lnTo>
                    <a:pt x="434339" y="1861565"/>
                  </a:lnTo>
                  <a:lnTo>
                    <a:pt x="445007" y="1869947"/>
                  </a:lnTo>
                  <a:lnTo>
                    <a:pt x="457199" y="1877567"/>
                  </a:lnTo>
                  <a:lnTo>
                    <a:pt x="469391" y="1885949"/>
                  </a:lnTo>
                  <a:lnTo>
                    <a:pt x="496823" y="1904237"/>
                  </a:lnTo>
                  <a:lnTo>
                    <a:pt x="510539" y="1914143"/>
                  </a:lnTo>
                  <a:lnTo>
                    <a:pt x="525017" y="1923287"/>
                  </a:lnTo>
                  <a:lnTo>
                    <a:pt x="539495" y="1933193"/>
                  </a:lnTo>
                  <a:lnTo>
                    <a:pt x="569975" y="1953005"/>
                  </a:lnTo>
                  <a:lnTo>
                    <a:pt x="601217" y="1972817"/>
                  </a:lnTo>
                  <a:lnTo>
                    <a:pt x="617219" y="1981961"/>
                  </a:lnTo>
                  <a:lnTo>
                    <a:pt x="632459" y="1991105"/>
                  </a:lnTo>
                  <a:lnTo>
                    <a:pt x="664463" y="2009393"/>
                  </a:lnTo>
                  <a:lnTo>
                    <a:pt x="680465" y="2017775"/>
                  </a:lnTo>
                  <a:lnTo>
                    <a:pt x="729233" y="2041397"/>
                  </a:lnTo>
                  <a:lnTo>
                    <a:pt x="763523" y="2056637"/>
                  </a:lnTo>
                  <a:lnTo>
                    <a:pt x="797051" y="2071877"/>
                  </a:lnTo>
                  <a:lnTo>
                    <a:pt x="865631" y="2100834"/>
                  </a:lnTo>
                  <a:lnTo>
                    <a:pt x="899159" y="2115311"/>
                  </a:lnTo>
                  <a:lnTo>
                    <a:pt x="931925" y="2129790"/>
                  </a:lnTo>
                  <a:lnTo>
                    <a:pt x="997457" y="2160269"/>
                  </a:lnTo>
                  <a:lnTo>
                    <a:pt x="1030223" y="2174747"/>
                  </a:lnTo>
                  <a:lnTo>
                    <a:pt x="1062227" y="2189987"/>
                  </a:lnTo>
                  <a:lnTo>
                    <a:pt x="1094231" y="2204466"/>
                  </a:lnTo>
                  <a:lnTo>
                    <a:pt x="1186433" y="2244851"/>
                  </a:lnTo>
                  <a:lnTo>
                    <a:pt x="1201673" y="2250947"/>
                  </a:lnTo>
                  <a:lnTo>
                    <a:pt x="1217675" y="2257805"/>
                  </a:lnTo>
                  <a:lnTo>
                    <a:pt x="1233677" y="2263901"/>
                  </a:lnTo>
                  <a:lnTo>
                    <a:pt x="1249679" y="2270760"/>
                  </a:lnTo>
                  <a:lnTo>
                    <a:pt x="1282445" y="2283713"/>
                  </a:lnTo>
                  <a:lnTo>
                    <a:pt x="1298447" y="2289810"/>
                  </a:lnTo>
                  <a:lnTo>
                    <a:pt x="1314449" y="2296667"/>
                  </a:lnTo>
                  <a:lnTo>
                    <a:pt x="1329689" y="2302763"/>
                  </a:lnTo>
                  <a:lnTo>
                    <a:pt x="1344167" y="2308097"/>
                  </a:lnTo>
                  <a:lnTo>
                    <a:pt x="1357883" y="2313431"/>
                  </a:lnTo>
                  <a:lnTo>
                    <a:pt x="1370075" y="2318766"/>
                  </a:lnTo>
                  <a:lnTo>
                    <a:pt x="1382267" y="2323337"/>
                  </a:lnTo>
                  <a:lnTo>
                    <a:pt x="1387601" y="2325623"/>
                  </a:lnTo>
                  <a:lnTo>
                    <a:pt x="1392173" y="2327147"/>
                  </a:lnTo>
                  <a:lnTo>
                    <a:pt x="1401317" y="2330957"/>
                  </a:lnTo>
                  <a:lnTo>
                    <a:pt x="1405889" y="2332481"/>
                  </a:lnTo>
                  <a:lnTo>
                    <a:pt x="1408937" y="2334005"/>
                  </a:lnTo>
                  <a:lnTo>
                    <a:pt x="1423415" y="2298191"/>
                  </a:lnTo>
                  <a:lnTo>
                    <a:pt x="1415795" y="2295143"/>
                  </a:lnTo>
                  <a:lnTo>
                    <a:pt x="1406651" y="2292095"/>
                  </a:lnTo>
                  <a:lnTo>
                    <a:pt x="1395983" y="2287523"/>
                  </a:lnTo>
                  <a:lnTo>
                    <a:pt x="1389887" y="2285237"/>
                  </a:lnTo>
                  <a:lnTo>
                    <a:pt x="1384553" y="2282951"/>
                  </a:lnTo>
                  <a:lnTo>
                    <a:pt x="1371599" y="2278379"/>
                  </a:lnTo>
                  <a:lnTo>
                    <a:pt x="1357883" y="2273045"/>
                  </a:lnTo>
                  <a:lnTo>
                    <a:pt x="1343405" y="2266949"/>
                  </a:lnTo>
                  <a:lnTo>
                    <a:pt x="1312925" y="2254757"/>
                  </a:lnTo>
                  <a:lnTo>
                    <a:pt x="1296923" y="2248661"/>
                  </a:lnTo>
                  <a:lnTo>
                    <a:pt x="1264157" y="2235707"/>
                  </a:lnTo>
                  <a:lnTo>
                    <a:pt x="1232153" y="2221991"/>
                  </a:lnTo>
                  <a:lnTo>
                    <a:pt x="1216151" y="2215895"/>
                  </a:lnTo>
                  <a:lnTo>
                    <a:pt x="1171193" y="2196845"/>
                  </a:lnTo>
                  <a:lnTo>
                    <a:pt x="1140713" y="2183129"/>
                  </a:lnTo>
                  <a:lnTo>
                    <a:pt x="1109471" y="2169413"/>
                  </a:lnTo>
                  <a:lnTo>
                    <a:pt x="1045463" y="2140457"/>
                  </a:lnTo>
                  <a:lnTo>
                    <a:pt x="1013459" y="2125217"/>
                  </a:lnTo>
                  <a:lnTo>
                    <a:pt x="947927" y="2095499"/>
                  </a:lnTo>
                  <a:lnTo>
                    <a:pt x="914399" y="2081021"/>
                  </a:lnTo>
                  <a:lnTo>
                    <a:pt x="880871" y="2065781"/>
                  </a:lnTo>
                  <a:lnTo>
                    <a:pt x="812291" y="2036825"/>
                  </a:lnTo>
                  <a:lnTo>
                    <a:pt x="778763" y="2022347"/>
                  </a:lnTo>
                  <a:lnTo>
                    <a:pt x="745235" y="2007107"/>
                  </a:lnTo>
                  <a:lnTo>
                    <a:pt x="713231" y="1991105"/>
                  </a:lnTo>
                  <a:lnTo>
                    <a:pt x="697229" y="1983485"/>
                  </a:lnTo>
                  <a:lnTo>
                    <a:pt x="651509" y="1958339"/>
                  </a:lnTo>
                  <a:lnTo>
                    <a:pt x="621029" y="1940052"/>
                  </a:lnTo>
                  <a:lnTo>
                    <a:pt x="590549" y="1921002"/>
                  </a:lnTo>
                  <a:lnTo>
                    <a:pt x="560069" y="1901189"/>
                  </a:lnTo>
                  <a:lnTo>
                    <a:pt x="545591" y="1892045"/>
                  </a:lnTo>
                  <a:lnTo>
                    <a:pt x="531875" y="1882139"/>
                  </a:lnTo>
                  <a:lnTo>
                    <a:pt x="504443" y="1863852"/>
                  </a:lnTo>
                  <a:lnTo>
                    <a:pt x="491489" y="1854707"/>
                  </a:lnTo>
                  <a:lnTo>
                    <a:pt x="478535" y="1846326"/>
                  </a:lnTo>
                  <a:lnTo>
                    <a:pt x="467105" y="1837943"/>
                  </a:lnTo>
                  <a:lnTo>
                    <a:pt x="445007" y="1823465"/>
                  </a:lnTo>
                  <a:lnTo>
                    <a:pt x="425957" y="1810511"/>
                  </a:lnTo>
                  <a:lnTo>
                    <a:pt x="418337" y="1804415"/>
                  </a:lnTo>
                  <a:lnTo>
                    <a:pt x="409955" y="1798319"/>
                  </a:lnTo>
                  <a:lnTo>
                    <a:pt x="389381" y="1782317"/>
                  </a:lnTo>
                  <a:lnTo>
                    <a:pt x="377189" y="1771649"/>
                  </a:lnTo>
                  <a:lnTo>
                    <a:pt x="364235" y="1760981"/>
                  </a:lnTo>
                  <a:lnTo>
                    <a:pt x="336803" y="1736597"/>
                  </a:lnTo>
                  <a:lnTo>
                    <a:pt x="320801" y="1722881"/>
                  </a:lnTo>
                  <a:lnTo>
                    <a:pt x="304799" y="1708403"/>
                  </a:lnTo>
                  <a:lnTo>
                    <a:pt x="271271" y="1678685"/>
                  </a:lnTo>
                  <a:lnTo>
                    <a:pt x="224789" y="1632965"/>
                  </a:lnTo>
                  <a:lnTo>
                    <a:pt x="198119" y="1601723"/>
                  </a:lnTo>
                  <a:lnTo>
                    <a:pt x="173735" y="1568195"/>
                  </a:lnTo>
                  <a:lnTo>
                    <a:pt x="138683" y="1515617"/>
                  </a:lnTo>
                  <a:lnTo>
                    <a:pt x="118109" y="1480565"/>
                  </a:lnTo>
                  <a:lnTo>
                    <a:pt x="108203" y="1463801"/>
                  </a:lnTo>
                  <a:lnTo>
                    <a:pt x="99059" y="1447799"/>
                  </a:lnTo>
                  <a:lnTo>
                    <a:pt x="89915" y="1432559"/>
                  </a:lnTo>
                  <a:lnTo>
                    <a:pt x="82295" y="1416557"/>
                  </a:lnTo>
                  <a:lnTo>
                    <a:pt x="74675" y="1401317"/>
                  </a:lnTo>
                  <a:lnTo>
                    <a:pt x="67817" y="1385315"/>
                  </a:lnTo>
                  <a:lnTo>
                    <a:pt x="61721" y="1369313"/>
                  </a:lnTo>
                  <a:lnTo>
                    <a:pt x="59435" y="1360931"/>
                  </a:lnTo>
                  <a:lnTo>
                    <a:pt x="56387" y="1351787"/>
                  </a:lnTo>
                  <a:lnTo>
                    <a:pt x="51815" y="1332737"/>
                  </a:lnTo>
                  <a:lnTo>
                    <a:pt x="50291" y="1322831"/>
                  </a:lnTo>
                  <a:lnTo>
                    <a:pt x="48005" y="1312163"/>
                  </a:lnTo>
                  <a:lnTo>
                    <a:pt x="44957" y="1290065"/>
                  </a:lnTo>
                  <a:lnTo>
                    <a:pt x="42671" y="1267205"/>
                  </a:lnTo>
                  <a:lnTo>
                    <a:pt x="39623" y="1220723"/>
                  </a:lnTo>
                  <a:lnTo>
                    <a:pt x="39623" y="1210055"/>
                  </a:lnTo>
                  <a:lnTo>
                    <a:pt x="38861" y="1199387"/>
                  </a:lnTo>
                  <a:lnTo>
                    <a:pt x="38861" y="1188719"/>
                  </a:lnTo>
                  <a:lnTo>
                    <a:pt x="38099" y="1178813"/>
                  </a:lnTo>
                  <a:lnTo>
                    <a:pt x="38099" y="1110233"/>
                  </a:lnTo>
                  <a:lnTo>
                    <a:pt x="39623" y="1094993"/>
                  </a:lnTo>
                  <a:lnTo>
                    <a:pt x="40385" y="1079753"/>
                  </a:lnTo>
                  <a:lnTo>
                    <a:pt x="42671" y="1064513"/>
                  </a:lnTo>
                  <a:lnTo>
                    <a:pt x="44195" y="1048511"/>
                  </a:lnTo>
                  <a:lnTo>
                    <a:pt x="47243" y="1031747"/>
                  </a:lnTo>
                  <a:lnTo>
                    <a:pt x="49529" y="1015745"/>
                  </a:lnTo>
                  <a:lnTo>
                    <a:pt x="55625" y="982979"/>
                  </a:lnTo>
                  <a:lnTo>
                    <a:pt x="60197" y="966215"/>
                  </a:lnTo>
                  <a:lnTo>
                    <a:pt x="64007" y="950213"/>
                  </a:lnTo>
                  <a:lnTo>
                    <a:pt x="81533" y="904493"/>
                  </a:lnTo>
                  <a:lnTo>
                    <a:pt x="106679" y="861059"/>
                  </a:lnTo>
                  <a:lnTo>
                    <a:pt x="116585" y="847343"/>
                  </a:lnTo>
                  <a:lnTo>
                    <a:pt x="126491" y="832865"/>
                  </a:lnTo>
                  <a:lnTo>
                    <a:pt x="137921" y="818387"/>
                  </a:lnTo>
                  <a:lnTo>
                    <a:pt x="160019" y="788669"/>
                  </a:lnTo>
                  <a:lnTo>
                    <a:pt x="194309" y="747521"/>
                  </a:lnTo>
                  <a:lnTo>
                    <a:pt x="233933" y="705611"/>
                  </a:lnTo>
                  <a:lnTo>
                    <a:pt x="248411" y="691133"/>
                  </a:lnTo>
                  <a:lnTo>
                    <a:pt x="256031" y="684275"/>
                  </a:lnTo>
                  <a:lnTo>
                    <a:pt x="264413" y="675893"/>
                  </a:lnTo>
                  <a:lnTo>
                    <a:pt x="281177" y="660653"/>
                  </a:lnTo>
                  <a:lnTo>
                    <a:pt x="299465" y="644651"/>
                  </a:lnTo>
                  <a:lnTo>
                    <a:pt x="317753" y="627887"/>
                  </a:lnTo>
                  <a:lnTo>
                    <a:pt x="355853" y="595883"/>
                  </a:lnTo>
                  <a:lnTo>
                    <a:pt x="374141" y="579881"/>
                  </a:lnTo>
                  <a:lnTo>
                    <a:pt x="411479" y="551687"/>
                  </a:lnTo>
                  <a:lnTo>
                    <a:pt x="429767" y="538733"/>
                  </a:lnTo>
                  <a:lnTo>
                    <a:pt x="466343" y="514349"/>
                  </a:lnTo>
                  <a:lnTo>
                    <a:pt x="504443" y="489965"/>
                  </a:lnTo>
                  <a:lnTo>
                    <a:pt x="544067" y="465581"/>
                  </a:lnTo>
                  <a:lnTo>
                    <a:pt x="563879" y="452627"/>
                  </a:lnTo>
                  <a:lnTo>
                    <a:pt x="583691" y="440435"/>
                  </a:lnTo>
                  <a:lnTo>
                    <a:pt x="624839" y="416051"/>
                  </a:lnTo>
                  <a:lnTo>
                    <a:pt x="646175" y="404621"/>
                  </a:lnTo>
                  <a:lnTo>
                    <a:pt x="666749" y="392429"/>
                  </a:lnTo>
                  <a:lnTo>
                    <a:pt x="687323" y="381761"/>
                  </a:lnTo>
                  <a:lnTo>
                    <a:pt x="707897" y="370331"/>
                  </a:lnTo>
                  <a:lnTo>
                    <a:pt x="727709" y="360425"/>
                  </a:lnTo>
                  <a:lnTo>
                    <a:pt x="746759" y="350519"/>
                  </a:lnTo>
                  <a:lnTo>
                    <a:pt x="766571" y="341375"/>
                  </a:lnTo>
                  <a:lnTo>
                    <a:pt x="785621" y="331469"/>
                  </a:lnTo>
                  <a:lnTo>
                    <a:pt x="805433" y="322325"/>
                  </a:lnTo>
                  <a:lnTo>
                    <a:pt x="824483" y="313181"/>
                  </a:lnTo>
                  <a:lnTo>
                    <a:pt x="930401" y="265937"/>
                  </a:lnTo>
                  <a:lnTo>
                    <a:pt x="953261" y="256793"/>
                  </a:lnTo>
                  <a:lnTo>
                    <a:pt x="976121" y="246887"/>
                  </a:lnTo>
                  <a:lnTo>
                    <a:pt x="998219" y="237743"/>
                  </a:lnTo>
                  <a:lnTo>
                    <a:pt x="1042415" y="218693"/>
                  </a:lnTo>
                  <a:lnTo>
                    <a:pt x="1053083" y="214883"/>
                  </a:lnTo>
                  <a:lnTo>
                    <a:pt x="1062989" y="210311"/>
                  </a:lnTo>
                  <a:lnTo>
                    <a:pt x="1072895" y="206501"/>
                  </a:lnTo>
                  <a:lnTo>
                    <a:pt x="1082039" y="201929"/>
                  </a:lnTo>
                  <a:lnTo>
                    <a:pt x="1101089" y="194309"/>
                  </a:lnTo>
                  <a:lnTo>
                    <a:pt x="1119377" y="186689"/>
                  </a:lnTo>
                  <a:lnTo>
                    <a:pt x="1128521" y="182117"/>
                  </a:lnTo>
                  <a:lnTo>
                    <a:pt x="1138427" y="178307"/>
                  </a:lnTo>
                  <a:lnTo>
                    <a:pt x="1148333" y="173735"/>
                  </a:lnTo>
                  <a:lnTo>
                    <a:pt x="1159001" y="169163"/>
                  </a:lnTo>
                  <a:lnTo>
                    <a:pt x="1181861" y="160019"/>
                  </a:lnTo>
                  <a:lnTo>
                    <a:pt x="1207769" y="149351"/>
                  </a:lnTo>
                  <a:lnTo>
                    <a:pt x="1214627" y="146303"/>
                  </a:lnTo>
                  <a:lnTo>
                    <a:pt x="1229867" y="140207"/>
                  </a:lnTo>
                  <a:lnTo>
                    <a:pt x="1238249" y="136397"/>
                  </a:lnTo>
                  <a:lnTo>
                    <a:pt x="1246631" y="133349"/>
                  </a:lnTo>
                  <a:lnTo>
                    <a:pt x="1255013" y="129539"/>
                  </a:lnTo>
                  <a:lnTo>
                    <a:pt x="1311401" y="105917"/>
                  </a:lnTo>
                  <a:lnTo>
                    <a:pt x="1350263" y="89915"/>
                  </a:lnTo>
                  <a:lnTo>
                    <a:pt x="1369313" y="81533"/>
                  </a:lnTo>
                  <a:lnTo>
                    <a:pt x="1388363" y="73913"/>
                  </a:lnTo>
                  <a:lnTo>
                    <a:pt x="1406651" y="65531"/>
                  </a:lnTo>
                  <a:lnTo>
                    <a:pt x="1424177" y="58673"/>
                  </a:lnTo>
                  <a:lnTo>
                    <a:pt x="1432559" y="54863"/>
                  </a:lnTo>
                  <a:lnTo>
                    <a:pt x="1440179" y="51815"/>
                  </a:lnTo>
                  <a:lnTo>
                    <a:pt x="1448561" y="48767"/>
                  </a:lnTo>
                  <a:lnTo>
                    <a:pt x="1469135" y="39623"/>
                  </a:lnTo>
                  <a:lnTo>
                    <a:pt x="1475231" y="37337"/>
                  </a:lnTo>
                  <a:lnTo>
                    <a:pt x="1480565" y="35051"/>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11"/>
            <p:cNvSpPr/>
            <p:nvPr/>
          </p:nvSpPr>
          <p:spPr>
            <a:xfrm>
              <a:off x="6137910" y="2848355"/>
              <a:ext cx="1927225" cy="3347085"/>
            </a:xfrm>
            <a:custGeom>
              <a:rect b="b" l="l" r="r" t="t"/>
              <a:pathLst>
                <a:path extrusionOk="0" h="3347085" w="1927225">
                  <a:moveTo>
                    <a:pt x="85344" y="90678"/>
                  </a:moveTo>
                  <a:lnTo>
                    <a:pt x="42672" y="4572"/>
                  </a:lnTo>
                  <a:lnTo>
                    <a:pt x="0" y="90678"/>
                  </a:lnTo>
                  <a:lnTo>
                    <a:pt x="28194" y="90678"/>
                  </a:lnTo>
                  <a:lnTo>
                    <a:pt x="28194" y="3346704"/>
                  </a:lnTo>
                  <a:lnTo>
                    <a:pt x="57150" y="3346704"/>
                  </a:lnTo>
                  <a:lnTo>
                    <a:pt x="57150" y="90678"/>
                  </a:lnTo>
                  <a:lnTo>
                    <a:pt x="85344" y="90678"/>
                  </a:lnTo>
                  <a:close/>
                </a:path>
                <a:path extrusionOk="0" h="3347085" w="1927225">
                  <a:moveTo>
                    <a:pt x="489966" y="3265170"/>
                  </a:moveTo>
                  <a:lnTo>
                    <a:pt x="483870" y="3259074"/>
                  </a:lnTo>
                  <a:lnTo>
                    <a:pt x="467868" y="3259074"/>
                  </a:lnTo>
                  <a:lnTo>
                    <a:pt x="461772" y="3265170"/>
                  </a:lnTo>
                  <a:lnTo>
                    <a:pt x="461772" y="3281172"/>
                  </a:lnTo>
                  <a:lnTo>
                    <a:pt x="467868" y="3288030"/>
                  </a:lnTo>
                  <a:lnTo>
                    <a:pt x="483870" y="3288030"/>
                  </a:lnTo>
                  <a:lnTo>
                    <a:pt x="489966" y="3281172"/>
                  </a:lnTo>
                  <a:lnTo>
                    <a:pt x="489966" y="3265170"/>
                  </a:lnTo>
                  <a:close/>
                </a:path>
                <a:path extrusionOk="0" h="3347085" w="1927225">
                  <a:moveTo>
                    <a:pt x="489966" y="3208020"/>
                  </a:moveTo>
                  <a:lnTo>
                    <a:pt x="483870" y="3201924"/>
                  </a:lnTo>
                  <a:lnTo>
                    <a:pt x="467868" y="3201924"/>
                  </a:lnTo>
                  <a:lnTo>
                    <a:pt x="461772" y="3208020"/>
                  </a:lnTo>
                  <a:lnTo>
                    <a:pt x="461772" y="3224022"/>
                  </a:lnTo>
                  <a:lnTo>
                    <a:pt x="467868" y="3230880"/>
                  </a:lnTo>
                  <a:lnTo>
                    <a:pt x="483870" y="3230880"/>
                  </a:lnTo>
                  <a:lnTo>
                    <a:pt x="489966" y="3224022"/>
                  </a:lnTo>
                  <a:lnTo>
                    <a:pt x="489966" y="3208020"/>
                  </a:lnTo>
                  <a:close/>
                </a:path>
                <a:path extrusionOk="0" h="3347085" w="1927225">
                  <a:moveTo>
                    <a:pt x="489966" y="3150870"/>
                  </a:moveTo>
                  <a:lnTo>
                    <a:pt x="483870" y="3144774"/>
                  </a:lnTo>
                  <a:lnTo>
                    <a:pt x="467868" y="3144774"/>
                  </a:lnTo>
                  <a:lnTo>
                    <a:pt x="461772" y="3150870"/>
                  </a:lnTo>
                  <a:lnTo>
                    <a:pt x="461772" y="3166872"/>
                  </a:lnTo>
                  <a:lnTo>
                    <a:pt x="467868" y="3172968"/>
                  </a:lnTo>
                  <a:lnTo>
                    <a:pt x="483870" y="3172968"/>
                  </a:lnTo>
                  <a:lnTo>
                    <a:pt x="489966" y="3166872"/>
                  </a:lnTo>
                  <a:lnTo>
                    <a:pt x="489966" y="3150870"/>
                  </a:lnTo>
                  <a:close/>
                </a:path>
                <a:path extrusionOk="0" h="3347085" w="1927225">
                  <a:moveTo>
                    <a:pt x="489966" y="3093720"/>
                  </a:moveTo>
                  <a:lnTo>
                    <a:pt x="483870" y="3087624"/>
                  </a:lnTo>
                  <a:lnTo>
                    <a:pt x="467868" y="3087624"/>
                  </a:lnTo>
                  <a:lnTo>
                    <a:pt x="461772" y="3093720"/>
                  </a:lnTo>
                  <a:lnTo>
                    <a:pt x="461772" y="3109722"/>
                  </a:lnTo>
                  <a:lnTo>
                    <a:pt x="467868" y="3115818"/>
                  </a:lnTo>
                  <a:lnTo>
                    <a:pt x="483870" y="3115818"/>
                  </a:lnTo>
                  <a:lnTo>
                    <a:pt x="489966" y="3109722"/>
                  </a:lnTo>
                  <a:lnTo>
                    <a:pt x="489966" y="3093720"/>
                  </a:lnTo>
                  <a:close/>
                </a:path>
                <a:path extrusionOk="0" h="3347085" w="1927225">
                  <a:moveTo>
                    <a:pt x="489966" y="3036570"/>
                  </a:moveTo>
                  <a:lnTo>
                    <a:pt x="483870" y="3030474"/>
                  </a:lnTo>
                  <a:lnTo>
                    <a:pt x="467868" y="3030474"/>
                  </a:lnTo>
                  <a:lnTo>
                    <a:pt x="461772" y="3036570"/>
                  </a:lnTo>
                  <a:lnTo>
                    <a:pt x="461772" y="3052572"/>
                  </a:lnTo>
                  <a:lnTo>
                    <a:pt x="467868" y="3058668"/>
                  </a:lnTo>
                  <a:lnTo>
                    <a:pt x="483870" y="3058668"/>
                  </a:lnTo>
                  <a:lnTo>
                    <a:pt x="489966" y="3052572"/>
                  </a:lnTo>
                  <a:lnTo>
                    <a:pt x="489966" y="3036570"/>
                  </a:lnTo>
                  <a:close/>
                </a:path>
                <a:path extrusionOk="0" h="3347085" w="1927225">
                  <a:moveTo>
                    <a:pt x="489966" y="2979420"/>
                  </a:moveTo>
                  <a:lnTo>
                    <a:pt x="483870" y="2973324"/>
                  </a:lnTo>
                  <a:lnTo>
                    <a:pt x="467868" y="2973324"/>
                  </a:lnTo>
                  <a:lnTo>
                    <a:pt x="461772" y="2979420"/>
                  </a:lnTo>
                  <a:lnTo>
                    <a:pt x="461772" y="2995422"/>
                  </a:lnTo>
                  <a:lnTo>
                    <a:pt x="467868" y="3001518"/>
                  </a:lnTo>
                  <a:lnTo>
                    <a:pt x="483870" y="3001518"/>
                  </a:lnTo>
                  <a:lnTo>
                    <a:pt x="489966" y="2995422"/>
                  </a:lnTo>
                  <a:lnTo>
                    <a:pt x="489966" y="2979420"/>
                  </a:lnTo>
                  <a:close/>
                </a:path>
                <a:path extrusionOk="0" h="3347085" w="1927225">
                  <a:moveTo>
                    <a:pt x="489966" y="2922270"/>
                  </a:moveTo>
                  <a:lnTo>
                    <a:pt x="483870" y="2916174"/>
                  </a:lnTo>
                  <a:lnTo>
                    <a:pt x="467868" y="2916174"/>
                  </a:lnTo>
                  <a:lnTo>
                    <a:pt x="461772" y="2922270"/>
                  </a:lnTo>
                  <a:lnTo>
                    <a:pt x="461772" y="2938272"/>
                  </a:lnTo>
                  <a:lnTo>
                    <a:pt x="467868" y="2944368"/>
                  </a:lnTo>
                  <a:lnTo>
                    <a:pt x="483870" y="2944368"/>
                  </a:lnTo>
                  <a:lnTo>
                    <a:pt x="489966" y="2938272"/>
                  </a:lnTo>
                  <a:lnTo>
                    <a:pt x="489966" y="2922270"/>
                  </a:lnTo>
                  <a:close/>
                </a:path>
                <a:path extrusionOk="0" h="3347085" w="1927225">
                  <a:moveTo>
                    <a:pt x="489966" y="2865120"/>
                  </a:moveTo>
                  <a:lnTo>
                    <a:pt x="483870" y="2859024"/>
                  </a:lnTo>
                  <a:lnTo>
                    <a:pt x="467868" y="2859024"/>
                  </a:lnTo>
                  <a:lnTo>
                    <a:pt x="461772" y="2865120"/>
                  </a:lnTo>
                  <a:lnTo>
                    <a:pt x="461772" y="2881122"/>
                  </a:lnTo>
                  <a:lnTo>
                    <a:pt x="467868" y="2887218"/>
                  </a:lnTo>
                  <a:lnTo>
                    <a:pt x="483870" y="2887218"/>
                  </a:lnTo>
                  <a:lnTo>
                    <a:pt x="489966" y="2881122"/>
                  </a:lnTo>
                  <a:lnTo>
                    <a:pt x="489966" y="2865120"/>
                  </a:lnTo>
                  <a:close/>
                </a:path>
                <a:path extrusionOk="0" h="3347085" w="1927225">
                  <a:moveTo>
                    <a:pt x="489966" y="2807970"/>
                  </a:moveTo>
                  <a:lnTo>
                    <a:pt x="483870" y="2801874"/>
                  </a:lnTo>
                  <a:lnTo>
                    <a:pt x="467868" y="2801874"/>
                  </a:lnTo>
                  <a:lnTo>
                    <a:pt x="461772" y="2807970"/>
                  </a:lnTo>
                  <a:lnTo>
                    <a:pt x="461772" y="2823972"/>
                  </a:lnTo>
                  <a:lnTo>
                    <a:pt x="467868" y="2830068"/>
                  </a:lnTo>
                  <a:lnTo>
                    <a:pt x="483870" y="2830068"/>
                  </a:lnTo>
                  <a:lnTo>
                    <a:pt x="489966" y="2823972"/>
                  </a:lnTo>
                  <a:lnTo>
                    <a:pt x="489966" y="2807970"/>
                  </a:lnTo>
                  <a:close/>
                </a:path>
                <a:path extrusionOk="0" h="3347085" w="1927225">
                  <a:moveTo>
                    <a:pt x="489966" y="2750820"/>
                  </a:moveTo>
                  <a:lnTo>
                    <a:pt x="483870" y="2744724"/>
                  </a:lnTo>
                  <a:lnTo>
                    <a:pt x="467868" y="2744724"/>
                  </a:lnTo>
                  <a:lnTo>
                    <a:pt x="461772" y="2750820"/>
                  </a:lnTo>
                  <a:lnTo>
                    <a:pt x="461772" y="2766822"/>
                  </a:lnTo>
                  <a:lnTo>
                    <a:pt x="467868" y="2772918"/>
                  </a:lnTo>
                  <a:lnTo>
                    <a:pt x="483870" y="2772918"/>
                  </a:lnTo>
                  <a:lnTo>
                    <a:pt x="489966" y="2766822"/>
                  </a:lnTo>
                  <a:lnTo>
                    <a:pt x="489966" y="2750820"/>
                  </a:lnTo>
                  <a:close/>
                </a:path>
                <a:path extrusionOk="0" h="3347085" w="1927225">
                  <a:moveTo>
                    <a:pt x="489966" y="2693670"/>
                  </a:moveTo>
                  <a:lnTo>
                    <a:pt x="483870" y="2687574"/>
                  </a:lnTo>
                  <a:lnTo>
                    <a:pt x="467868" y="2687574"/>
                  </a:lnTo>
                  <a:lnTo>
                    <a:pt x="461772" y="2693670"/>
                  </a:lnTo>
                  <a:lnTo>
                    <a:pt x="461772" y="2709672"/>
                  </a:lnTo>
                  <a:lnTo>
                    <a:pt x="467868" y="2715768"/>
                  </a:lnTo>
                  <a:lnTo>
                    <a:pt x="483870" y="2715768"/>
                  </a:lnTo>
                  <a:lnTo>
                    <a:pt x="489966" y="2709672"/>
                  </a:lnTo>
                  <a:lnTo>
                    <a:pt x="489966" y="2693670"/>
                  </a:lnTo>
                  <a:close/>
                </a:path>
                <a:path extrusionOk="0" h="3347085" w="1927225">
                  <a:moveTo>
                    <a:pt x="489966" y="2636520"/>
                  </a:moveTo>
                  <a:lnTo>
                    <a:pt x="483870" y="2630424"/>
                  </a:lnTo>
                  <a:lnTo>
                    <a:pt x="467868" y="2630424"/>
                  </a:lnTo>
                  <a:lnTo>
                    <a:pt x="461772" y="2636520"/>
                  </a:lnTo>
                  <a:lnTo>
                    <a:pt x="461772" y="2652522"/>
                  </a:lnTo>
                  <a:lnTo>
                    <a:pt x="467868" y="2658618"/>
                  </a:lnTo>
                  <a:lnTo>
                    <a:pt x="483870" y="2658618"/>
                  </a:lnTo>
                  <a:lnTo>
                    <a:pt x="489966" y="2652522"/>
                  </a:lnTo>
                  <a:lnTo>
                    <a:pt x="489966" y="2636520"/>
                  </a:lnTo>
                  <a:close/>
                </a:path>
                <a:path extrusionOk="0" h="3347085" w="1927225">
                  <a:moveTo>
                    <a:pt x="489966" y="2579370"/>
                  </a:moveTo>
                  <a:lnTo>
                    <a:pt x="483870" y="2573274"/>
                  </a:lnTo>
                  <a:lnTo>
                    <a:pt x="467868" y="2573274"/>
                  </a:lnTo>
                  <a:lnTo>
                    <a:pt x="461772" y="2579370"/>
                  </a:lnTo>
                  <a:lnTo>
                    <a:pt x="461772" y="2595372"/>
                  </a:lnTo>
                  <a:lnTo>
                    <a:pt x="467868" y="2601468"/>
                  </a:lnTo>
                  <a:lnTo>
                    <a:pt x="483870" y="2601468"/>
                  </a:lnTo>
                  <a:lnTo>
                    <a:pt x="489966" y="2595372"/>
                  </a:lnTo>
                  <a:lnTo>
                    <a:pt x="489966" y="2579370"/>
                  </a:lnTo>
                  <a:close/>
                </a:path>
                <a:path extrusionOk="0" h="3347085" w="1927225">
                  <a:moveTo>
                    <a:pt x="489966" y="2522220"/>
                  </a:moveTo>
                  <a:lnTo>
                    <a:pt x="483870" y="2516124"/>
                  </a:lnTo>
                  <a:lnTo>
                    <a:pt x="467868" y="2516124"/>
                  </a:lnTo>
                  <a:lnTo>
                    <a:pt x="461772" y="2522220"/>
                  </a:lnTo>
                  <a:lnTo>
                    <a:pt x="461772" y="2538222"/>
                  </a:lnTo>
                  <a:lnTo>
                    <a:pt x="467868" y="2544318"/>
                  </a:lnTo>
                  <a:lnTo>
                    <a:pt x="483870" y="2544318"/>
                  </a:lnTo>
                  <a:lnTo>
                    <a:pt x="489966" y="2538222"/>
                  </a:lnTo>
                  <a:lnTo>
                    <a:pt x="489966" y="2522220"/>
                  </a:lnTo>
                  <a:close/>
                </a:path>
                <a:path extrusionOk="0" h="3347085" w="1927225">
                  <a:moveTo>
                    <a:pt x="489966" y="2465070"/>
                  </a:moveTo>
                  <a:lnTo>
                    <a:pt x="483870" y="2458212"/>
                  </a:lnTo>
                  <a:lnTo>
                    <a:pt x="467868" y="2458212"/>
                  </a:lnTo>
                  <a:lnTo>
                    <a:pt x="461772" y="2465070"/>
                  </a:lnTo>
                  <a:lnTo>
                    <a:pt x="461772" y="2481072"/>
                  </a:lnTo>
                  <a:lnTo>
                    <a:pt x="467868" y="2487168"/>
                  </a:lnTo>
                  <a:lnTo>
                    <a:pt x="483870" y="2487168"/>
                  </a:lnTo>
                  <a:lnTo>
                    <a:pt x="489966" y="2481072"/>
                  </a:lnTo>
                  <a:lnTo>
                    <a:pt x="489966" y="2465070"/>
                  </a:lnTo>
                  <a:close/>
                </a:path>
                <a:path extrusionOk="0" h="3347085" w="1927225">
                  <a:moveTo>
                    <a:pt x="489966" y="2407920"/>
                  </a:moveTo>
                  <a:lnTo>
                    <a:pt x="483870" y="2401062"/>
                  </a:lnTo>
                  <a:lnTo>
                    <a:pt x="467868" y="2401062"/>
                  </a:lnTo>
                  <a:lnTo>
                    <a:pt x="461772" y="2407920"/>
                  </a:lnTo>
                  <a:lnTo>
                    <a:pt x="461772" y="2423922"/>
                  </a:lnTo>
                  <a:lnTo>
                    <a:pt x="467868" y="2430018"/>
                  </a:lnTo>
                  <a:lnTo>
                    <a:pt x="483870" y="2430018"/>
                  </a:lnTo>
                  <a:lnTo>
                    <a:pt x="489966" y="2423922"/>
                  </a:lnTo>
                  <a:lnTo>
                    <a:pt x="489966" y="2407920"/>
                  </a:lnTo>
                  <a:close/>
                </a:path>
                <a:path extrusionOk="0" h="3347085" w="1927225">
                  <a:moveTo>
                    <a:pt x="489966" y="2350770"/>
                  </a:moveTo>
                  <a:lnTo>
                    <a:pt x="483870" y="2343912"/>
                  </a:lnTo>
                  <a:lnTo>
                    <a:pt x="467868" y="2343912"/>
                  </a:lnTo>
                  <a:lnTo>
                    <a:pt x="461772" y="2350770"/>
                  </a:lnTo>
                  <a:lnTo>
                    <a:pt x="461772" y="2366772"/>
                  </a:lnTo>
                  <a:lnTo>
                    <a:pt x="467868" y="2372868"/>
                  </a:lnTo>
                  <a:lnTo>
                    <a:pt x="483870" y="2372868"/>
                  </a:lnTo>
                  <a:lnTo>
                    <a:pt x="489966" y="2366772"/>
                  </a:lnTo>
                  <a:lnTo>
                    <a:pt x="489966" y="2350770"/>
                  </a:lnTo>
                  <a:close/>
                </a:path>
                <a:path extrusionOk="0" h="3347085" w="1927225">
                  <a:moveTo>
                    <a:pt x="489966" y="2293620"/>
                  </a:moveTo>
                  <a:lnTo>
                    <a:pt x="483870" y="2286762"/>
                  </a:lnTo>
                  <a:lnTo>
                    <a:pt x="467868" y="2286762"/>
                  </a:lnTo>
                  <a:lnTo>
                    <a:pt x="461772" y="2293620"/>
                  </a:lnTo>
                  <a:lnTo>
                    <a:pt x="461772" y="2309622"/>
                  </a:lnTo>
                  <a:lnTo>
                    <a:pt x="467868" y="2315718"/>
                  </a:lnTo>
                  <a:lnTo>
                    <a:pt x="483870" y="2315718"/>
                  </a:lnTo>
                  <a:lnTo>
                    <a:pt x="489966" y="2309622"/>
                  </a:lnTo>
                  <a:lnTo>
                    <a:pt x="489966" y="2293620"/>
                  </a:lnTo>
                  <a:close/>
                </a:path>
                <a:path extrusionOk="0" h="3347085" w="1927225">
                  <a:moveTo>
                    <a:pt x="489966" y="2236470"/>
                  </a:moveTo>
                  <a:lnTo>
                    <a:pt x="483870" y="2229612"/>
                  </a:lnTo>
                  <a:lnTo>
                    <a:pt x="467868" y="2229612"/>
                  </a:lnTo>
                  <a:lnTo>
                    <a:pt x="461772" y="2236470"/>
                  </a:lnTo>
                  <a:lnTo>
                    <a:pt x="461772" y="2251710"/>
                  </a:lnTo>
                  <a:lnTo>
                    <a:pt x="467868" y="2258568"/>
                  </a:lnTo>
                  <a:lnTo>
                    <a:pt x="483870" y="2258568"/>
                  </a:lnTo>
                  <a:lnTo>
                    <a:pt x="489966" y="2251710"/>
                  </a:lnTo>
                  <a:lnTo>
                    <a:pt x="489966" y="2236470"/>
                  </a:lnTo>
                  <a:close/>
                </a:path>
                <a:path extrusionOk="0" h="3347085" w="1927225">
                  <a:moveTo>
                    <a:pt x="489966" y="2179320"/>
                  </a:moveTo>
                  <a:lnTo>
                    <a:pt x="483870" y="2172462"/>
                  </a:lnTo>
                  <a:lnTo>
                    <a:pt x="467868" y="2172462"/>
                  </a:lnTo>
                  <a:lnTo>
                    <a:pt x="461772" y="2179320"/>
                  </a:lnTo>
                  <a:lnTo>
                    <a:pt x="461772" y="2194560"/>
                  </a:lnTo>
                  <a:lnTo>
                    <a:pt x="467868" y="2201418"/>
                  </a:lnTo>
                  <a:lnTo>
                    <a:pt x="483870" y="2201418"/>
                  </a:lnTo>
                  <a:lnTo>
                    <a:pt x="489966" y="2194560"/>
                  </a:lnTo>
                  <a:lnTo>
                    <a:pt x="489966" y="2179320"/>
                  </a:lnTo>
                  <a:close/>
                </a:path>
                <a:path extrusionOk="0" h="3347085" w="1927225">
                  <a:moveTo>
                    <a:pt x="489966" y="2122170"/>
                  </a:moveTo>
                  <a:lnTo>
                    <a:pt x="483870" y="2115312"/>
                  </a:lnTo>
                  <a:lnTo>
                    <a:pt x="467868" y="2115312"/>
                  </a:lnTo>
                  <a:lnTo>
                    <a:pt x="461772" y="2122170"/>
                  </a:lnTo>
                  <a:lnTo>
                    <a:pt x="461772" y="2137410"/>
                  </a:lnTo>
                  <a:lnTo>
                    <a:pt x="467868" y="2144268"/>
                  </a:lnTo>
                  <a:lnTo>
                    <a:pt x="483870" y="2144268"/>
                  </a:lnTo>
                  <a:lnTo>
                    <a:pt x="489966" y="2137410"/>
                  </a:lnTo>
                  <a:lnTo>
                    <a:pt x="489966" y="2122170"/>
                  </a:lnTo>
                  <a:close/>
                </a:path>
                <a:path extrusionOk="0" h="3347085" w="1927225">
                  <a:moveTo>
                    <a:pt x="489966" y="2065020"/>
                  </a:moveTo>
                  <a:lnTo>
                    <a:pt x="483870" y="2058162"/>
                  </a:lnTo>
                  <a:lnTo>
                    <a:pt x="467868" y="2058162"/>
                  </a:lnTo>
                  <a:lnTo>
                    <a:pt x="461772" y="2065020"/>
                  </a:lnTo>
                  <a:lnTo>
                    <a:pt x="461772" y="2080260"/>
                  </a:lnTo>
                  <a:lnTo>
                    <a:pt x="467868" y="2087118"/>
                  </a:lnTo>
                  <a:lnTo>
                    <a:pt x="483870" y="2087118"/>
                  </a:lnTo>
                  <a:lnTo>
                    <a:pt x="489966" y="2080260"/>
                  </a:lnTo>
                  <a:lnTo>
                    <a:pt x="489966" y="2065020"/>
                  </a:lnTo>
                  <a:close/>
                </a:path>
                <a:path extrusionOk="0" h="3347085" w="1927225">
                  <a:moveTo>
                    <a:pt x="489966" y="2007870"/>
                  </a:moveTo>
                  <a:lnTo>
                    <a:pt x="483870" y="2001012"/>
                  </a:lnTo>
                  <a:lnTo>
                    <a:pt x="467868" y="2001012"/>
                  </a:lnTo>
                  <a:lnTo>
                    <a:pt x="461772" y="2007870"/>
                  </a:lnTo>
                  <a:lnTo>
                    <a:pt x="461772" y="2023110"/>
                  </a:lnTo>
                  <a:lnTo>
                    <a:pt x="467868" y="2029968"/>
                  </a:lnTo>
                  <a:lnTo>
                    <a:pt x="483870" y="2029968"/>
                  </a:lnTo>
                  <a:lnTo>
                    <a:pt x="489966" y="2023110"/>
                  </a:lnTo>
                  <a:lnTo>
                    <a:pt x="489966" y="2007870"/>
                  </a:lnTo>
                  <a:close/>
                </a:path>
                <a:path extrusionOk="0" h="3347085" w="1927225">
                  <a:moveTo>
                    <a:pt x="489966" y="1950720"/>
                  </a:moveTo>
                  <a:lnTo>
                    <a:pt x="483870" y="1943862"/>
                  </a:lnTo>
                  <a:lnTo>
                    <a:pt x="467868" y="1943862"/>
                  </a:lnTo>
                  <a:lnTo>
                    <a:pt x="461772" y="1950720"/>
                  </a:lnTo>
                  <a:lnTo>
                    <a:pt x="461772" y="1965960"/>
                  </a:lnTo>
                  <a:lnTo>
                    <a:pt x="467868" y="1972818"/>
                  </a:lnTo>
                  <a:lnTo>
                    <a:pt x="483870" y="1972818"/>
                  </a:lnTo>
                  <a:lnTo>
                    <a:pt x="489966" y="1965960"/>
                  </a:lnTo>
                  <a:lnTo>
                    <a:pt x="489966" y="1950720"/>
                  </a:lnTo>
                  <a:close/>
                </a:path>
                <a:path extrusionOk="0" h="3347085" w="1927225">
                  <a:moveTo>
                    <a:pt x="489966" y="1893570"/>
                  </a:moveTo>
                  <a:lnTo>
                    <a:pt x="483870" y="1886712"/>
                  </a:lnTo>
                  <a:lnTo>
                    <a:pt x="467868" y="1886712"/>
                  </a:lnTo>
                  <a:lnTo>
                    <a:pt x="461772" y="1893570"/>
                  </a:lnTo>
                  <a:lnTo>
                    <a:pt x="461772" y="1908810"/>
                  </a:lnTo>
                  <a:lnTo>
                    <a:pt x="467868" y="1915668"/>
                  </a:lnTo>
                  <a:lnTo>
                    <a:pt x="483870" y="1915668"/>
                  </a:lnTo>
                  <a:lnTo>
                    <a:pt x="489966" y="1908810"/>
                  </a:lnTo>
                  <a:lnTo>
                    <a:pt x="489966" y="1893570"/>
                  </a:lnTo>
                  <a:close/>
                </a:path>
                <a:path extrusionOk="0" h="3347085" w="1927225">
                  <a:moveTo>
                    <a:pt x="489966" y="1835658"/>
                  </a:moveTo>
                  <a:lnTo>
                    <a:pt x="483870" y="1829562"/>
                  </a:lnTo>
                  <a:lnTo>
                    <a:pt x="467868" y="1829562"/>
                  </a:lnTo>
                  <a:lnTo>
                    <a:pt x="461772" y="1835658"/>
                  </a:lnTo>
                  <a:lnTo>
                    <a:pt x="461772" y="1851660"/>
                  </a:lnTo>
                  <a:lnTo>
                    <a:pt x="467868" y="1858518"/>
                  </a:lnTo>
                  <a:lnTo>
                    <a:pt x="483870" y="1858518"/>
                  </a:lnTo>
                  <a:lnTo>
                    <a:pt x="489966" y="1851660"/>
                  </a:lnTo>
                  <a:lnTo>
                    <a:pt x="489966" y="1835658"/>
                  </a:lnTo>
                  <a:close/>
                </a:path>
                <a:path extrusionOk="0" h="3347085" w="1927225">
                  <a:moveTo>
                    <a:pt x="489966" y="1778508"/>
                  </a:moveTo>
                  <a:lnTo>
                    <a:pt x="483870" y="1772412"/>
                  </a:lnTo>
                  <a:lnTo>
                    <a:pt x="467868" y="1772412"/>
                  </a:lnTo>
                  <a:lnTo>
                    <a:pt x="461772" y="1778508"/>
                  </a:lnTo>
                  <a:lnTo>
                    <a:pt x="461772" y="1794510"/>
                  </a:lnTo>
                  <a:lnTo>
                    <a:pt x="467868" y="1801368"/>
                  </a:lnTo>
                  <a:lnTo>
                    <a:pt x="483870" y="1801368"/>
                  </a:lnTo>
                  <a:lnTo>
                    <a:pt x="489966" y="1794510"/>
                  </a:lnTo>
                  <a:lnTo>
                    <a:pt x="489966" y="1778508"/>
                  </a:lnTo>
                  <a:close/>
                </a:path>
                <a:path extrusionOk="0" h="3347085" w="1927225">
                  <a:moveTo>
                    <a:pt x="489966" y="1721358"/>
                  </a:moveTo>
                  <a:lnTo>
                    <a:pt x="483870" y="1715262"/>
                  </a:lnTo>
                  <a:lnTo>
                    <a:pt x="467868" y="1715262"/>
                  </a:lnTo>
                  <a:lnTo>
                    <a:pt x="461772" y="1721358"/>
                  </a:lnTo>
                  <a:lnTo>
                    <a:pt x="461772" y="1737360"/>
                  </a:lnTo>
                  <a:lnTo>
                    <a:pt x="467868" y="1744218"/>
                  </a:lnTo>
                  <a:lnTo>
                    <a:pt x="483870" y="1744218"/>
                  </a:lnTo>
                  <a:lnTo>
                    <a:pt x="489966" y="1737360"/>
                  </a:lnTo>
                  <a:lnTo>
                    <a:pt x="489966" y="1721358"/>
                  </a:lnTo>
                  <a:close/>
                </a:path>
                <a:path extrusionOk="0" h="3347085" w="1927225">
                  <a:moveTo>
                    <a:pt x="489966" y="1664208"/>
                  </a:moveTo>
                  <a:lnTo>
                    <a:pt x="483870" y="1658112"/>
                  </a:lnTo>
                  <a:lnTo>
                    <a:pt x="467868" y="1658112"/>
                  </a:lnTo>
                  <a:lnTo>
                    <a:pt x="461772" y="1664208"/>
                  </a:lnTo>
                  <a:lnTo>
                    <a:pt x="461772" y="1680210"/>
                  </a:lnTo>
                  <a:lnTo>
                    <a:pt x="467868" y="1687068"/>
                  </a:lnTo>
                  <a:lnTo>
                    <a:pt x="483870" y="1687068"/>
                  </a:lnTo>
                  <a:lnTo>
                    <a:pt x="489966" y="1680210"/>
                  </a:lnTo>
                  <a:lnTo>
                    <a:pt x="489966" y="1664208"/>
                  </a:lnTo>
                  <a:close/>
                </a:path>
                <a:path extrusionOk="0" h="3347085" w="1927225">
                  <a:moveTo>
                    <a:pt x="489966" y="1607058"/>
                  </a:moveTo>
                  <a:lnTo>
                    <a:pt x="483870" y="1600962"/>
                  </a:lnTo>
                  <a:lnTo>
                    <a:pt x="467868" y="1600962"/>
                  </a:lnTo>
                  <a:lnTo>
                    <a:pt x="461772" y="1607058"/>
                  </a:lnTo>
                  <a:lnTo>
                    <a:pt x="461772" y="1623060"/>
                  </a:lnTo>
                  <a:lnTo>
                    <a:pt x="467868" y="1629156"/>
                  </a:lnTo>
                  <a:lnTo>
                    <a:pt x="483870" y="1629156"/>
                  </a:lnTo>
                  <a:lnTo>
                    <a:pt x="489966" y="1623060"/>
                  </a:lnTo>
                  <a:lnTo>
                    <a:pt x="489966" y="1607058"/>
                  </a:lnTo>
                  <a:close/>
                </a:path>
                <a:path extrusionOk="0" h="3347085" w="1927225">
                  <a:moveTo>
                    <a:pt x="489966" y="1549908"/>
                  </a:moveTo>
                  <a:lnTo>
                    <a:pt x="483870" y="1543812"/>
                  </a:lnTo>
                  <a:lnTo>
                    <a:pt x="467868" y="1543812"/>
                  </a:lnTo>
                  <a:lnTo>
                    <a:pt x="461772" y="1549908"/>
                  </a:lnTo>
                  <a:lnTo>
                    <a:pt x="461772" y="1565910"/>
                  </a:lnTo>
                  <a:lnTo>
                    <a:pt x="467868" y="1572006"/>
                  </a:lnTo>
                  <a:lnTo>
                    <a:pt x="483870" y="1572006"/>
                  </a:lnTo>
                  <a:lnTo>
                    <a:pt x="489966" y="1565910"/>
                  </a:lnTo>
                  <a:lnTo>
                    <a:pt x="489966" y="1549908"/>
                  </a:lnTo>
                  <a:close/>
                </a:path>
                <a:path extrusionOk="0" h="3347085" w="1927225">
                  <a:moveTo>
                    <a:pt x="489966" y="1492758"/>
                  </a:moveTo>
                  <a:lnTo>
                    <a:pt x="483870" y="1486662"/>
                  </a:lnTo>
                  <a:lnTo>
                    <a:pt x="467868" y="1486662"/>
                  </a:lnTo>
                  <a:lnTo>
                    <a:pt x="461772" y="1492758"/>
                  </a:lnTo>
                  <a:lnTo>
                    <a:pt x="461772" y="1508760"/>
                  </a:lnTo>
                  <a:lnTo>
                    <a:pt x="467868" y="1514856"/>
                  </a:lnTo>
                  <a:lnTo>
                    <a:pt x="483870" y="1514856"/>
                  </a:lnTo>
                  <a:lnTo>
                    <a:pt x="489966" y="1508760"/>
                  </a:lnTo>
                  <a:lnTo>
                    <a:pt x="489966" y="1492758"/>
                  </a:lnTo>
                  <a:close/>
                </a:path>
                <a:path extrusionOk="0" h="3347085" w="1927225">
                  <a:moveTo>
                    <a:pt x="489966" y="1435608"/>
                  </a:moveTo>
                  <a:lnTo>
                    <a:pt x="483870" y="1429512"/>
                  </a:lnTo>
                  <a:lnTo>
                    <a:pt x="467868" y="1429512"/>
                  </a:lnTo>
                  <a:lnTo>
                    <a:pt x="461772" y="1435608"/>
                  </a:lnTo>
                  <a:lnTo>
                    <a:pt x="461772" y="1451610"/>
                  </a:lnTo>
                  <a:lnTo>
                    <a:pt x="467868" y="1457706"/>
                  </a:lnTo>
                  <a:lnTo>
                    <a:pt x="483870" y="1457706"/>
                  </a:lnTo>
                  <a:lnTo>
                    <a:pt x="489966" y="1451610"/>
                  </a:lnTo>
                  <a:lnTo>
                    <a:pt x="489966" y="1435608"/>
                  </a:lnTo>
                  <a:close/>
                </a:path>
                <a:path extrusionOk="0" h="3347085" w="1927225">
                  <a:moveTo>
                    <a:pt x="489966" y="1378458"/>
                  </a:moveTo>
                  <a:lnTo>
                    <a:pt x="483870" y="1372362"/>
                  </a:lnTo>
                  <a:lnTo>
                    <a:pt x="467868" y="1372362"/>
                  </a:lnTo>
                  <a:lnTo>
                    <a:pt x="461772" y="1378458"/>
                  </a:lnTo>
                  <a:lnTo>
                    <a:pt x="461772" y="1394460"/>
                  </a:lnTo>
                  <a:lnTo>
                    <a:pt x="467868" y="1400556"/>
                  </a:lnTo>
                  <a:lnTo>
                    <a:pt x="483870" y="1400556"/>
                  </a:lnTo>
                  <a:lnTo>
                    <a:pt x="489966" y="1394460"/>
                  </a:lnTo>
                  <a:lnTo>
                    <a:pt x="489966" y="1378458"/>
                  </a:lnTo>
                  <a:close/>
                </a:path>
                <a:path extrusionOk="0" h="3347085" w="1927225">
                  <a:moveTo>
                    <a:pt x="489966" y="1321308"/>
                  </a:moveTo>
                  <a:lnTo>
                    <a:pt x="483870" y="1315212"/>
                  </a:lnTo>
                  <a:lnTo>
                    <a:pt x="467868" y="1315212"/>
                  </a:lnTo>
                  <a:lnTo>
                    <a:pt x="461772" y="1321308"/>
                  </a:lnTo>
                  <a:lnTo>
                    <a:pt x="461772" y="1337310"/>
                  </a:lnTo>
                  <a:lnTo>
                    <a:pt x="467868" y="1343406"/>
                  </a:lnTo>
                  <a:lnTo>
                    <a:pt x="483870" y="1343406"/>
                  </a:lnTo>
                  <a:lnTo>
                    <a:pt x="489966" y="1337310"/>
                  </a:lnTo>
                  <a:lnTo>
                    <a:pt x="489966" y="1321308"/>
                  </a:lnTo>
                  <a:close/>
                </a:path>
                <a:path extrusionOk="0" h="3347085" w="1927225">
                  <a:moveTo>
                    <a:pt x="489966" y="1264158"/>
                  </a:moveTo>
                  <a:lnTo>
                    <a:pt x="483870" y="1258062"/>
                  </a:lnTo>
                  <a:lnTo>
                    <a:pt x="467868" y="1258062"/>
                  </a:lnTo>
                  <a:lnTo>
                    <a:pt x="461772" y="1264158"/>
                  </a:lnTo>
                  <a:lnTo>
                    <a:pt x="461772" y="1280160"/>
                  </a:lnTo>
                  <a:lnTo>
                    <a:pt x="467868" y="1286256"/>
                  </a:lnTo>
                  <a:lnTo>
                    <a:pt x="483870" y="1286256"/>
                  </a:lnTo>
                  <a:lnTo>
                    <a:pt x="489966" y="1280160"/>
                  </a:lnTo>
                  <a:lnTo>
                    <a:pt x="489966" y="1264158"/>
                  </a:lnTo>
                  <a:close/>
                </a:path>
                <a:path extrusionOk="0" h="3347085" w="1927225">
                  <a:moveTo>
                    <a:pt x="489966" y="1207008"/>
                  </a:moveTo>
                  <a:lnTo>
                    <a:pt x="483870" y="1200912"/>
                  </a:lnTo>
                  <a:lnTo>
                    <a:pt x="467868" y="1200912"/>
                  </a:lnTo>
                  <a:lnTo>
                    <a:pt x="461772" y="1207008"/>
                  </a:lnTo>
                  <a:lnTo>
                    <a:pt x="461772" y="1223010"/>
                  </a:lnTo>
                  <a:lnTo>
                    <a:pt x="467868" y="1229106"/>
                  </a:lnTo>
                  <a:lnTo>
                    <a:pt x="483870" y="1229106"/>
                  </a:lnTo>
                  <a:lnTo>
                    <a:pt x="489966" y="1223010"/>
                  </a:lnTo>
                  <a:lnTo>
                    <a:pt x="489966" y="1207008"/>
                  </a:lnTo>
                  <a:close/>
                </a:path>
                <a:path extrusionOk="0" h="3347085" w="1927225">
                  <a:moveTo>
                    <a:pt x="489966" y="1149858"/>
                  </a:moveTo>
                  <a:lnTo>
                    <a:pt x="483870" y="1143762"/>
                  </a:lnTo>
                  <a:lnTo>
                    <a:pt x="467868" y="1143762"/>
                  </a:lnTo>
                  <a:lnTo>
                    <a:pt x="461772" y="1149858"/>
                  </a:lnTo>
                  <a:lnTo>
                    <a:pt x="461772" y="1165860"/>
                  </a:lnTo>
                  <a:lnTo>
                    <a:pt x="467868" y="1171956"/>
                  </a:lnTo>
                  <a:lnTo>
                    <a:pt x="483870" y="1171956"/>
                  </a:lnTo>
                  <a:lnTo>
                    <a:pt x="489966" y="1165860"/>
                  </a:lnTo>
                  <a:lnTo>
                    <a:pt x="489966" y="1149858"/>
                  </a:lnTo>
                  <a:close/>
                </a:path>
                <a:path extrusionOk="0" h="3347085" w="1927225">
                  <a:moveTo>
                    <a:pt x="489966" y="1092708"/>
                  </a:moveTo>
                  <a:lnTo>
                    <a:pt x="483870" y="1086612"/>
                  </a:lnTo>
                  <a:lnTo>
                    <a:pt x="467868" y="1086612"/>
                  </a:lnTo>
                  <a:lnTo>
                    <a:pt x="461772" y="1092708"/>
                  </a:lnTo>
                  <a:lnTo>
                    <a:pt x="461772" y="1108710"/>
                  </a:lnTo>
                  <a:lnTo>
                    <a:pt x="467868" y="1114806"/>
                  </a:lnTo>
                  <a:lnTo>
                    <a:pt x="483870" y="1114806"/>
                  </a:lnTo>
                  <a:lnTo>
                    <a:pt x="489966" y="1108710"/>
                  </a:lnTo>
                  <a:lnTo>
                    <a:pt x="489966" y="1092708"/>
                  </a:lnTo>
                  <a:close/>
                </a:path>
                <a:path extrusionOk="0" h="3347085" w="1927225">
                  <a:moveTo>
                    <a:pt x="489966" y="1035558"/>
                  </a:moveTo>
                  <a:lnTo>
                    <a:pt x="483870" y="1029462"/>
                  </a:lnTo>
                  <a:lnTo>
                    <a:pt x="467868" y="1029462"/>
                  </a:lnTo>
                  <a:lnTo>
                    <a:pt x="461772" y="1035558"/>
                  </a:lnTo>
                  <a:lnTo>
                    <a:pt x="461772" y="1051560"/>
                  </a:lnTo>
                  <a:lnTo>
                    <a:pt x="467868" y="1057656"/>
                  </a:lnTo>
                  <a:lnTo>
                    <a:pt x="483870" y="1057656"/>
                  </a:lnTo>
                  <a:lnTo>
                    <a:pt x="489966" y="1051560"/>
                  </a:lnTo>
                  <a:lnTo>
                    <a:pt x="489966" y="1035558"/>
                  </a:lnTo>
                  <a:close/>
                </a:path>
                <a:path extrusionOk="0" h="3347085" w="1927225">
                  <a:moveTo>
                    <a:pt x="489966" y="978408"/>
                  </a:moveTo>
                  <a:lnTo>
                    <a:pt x="483870" y="972312"/>
                  </a:lnTo>
                  <a:lnTo>
                    <a:pt x="467868" y="972312"/>
                  </a:lnTo>
                  <a:lnTo>
                    <a:pt x="461772" y="978408"/>
                  </a:lnTo>
                  <a:lnTo>
                    <a:pt x="461772" y="994410"/>
                  </a:lnTo>
                  <a:lnTo>
                    <a:pt x="467868" y="1000506"/>
                  </a:lnTo>
                  <a:lnTo>
                    <a:pt x="483870" y="1000506"/>
                  </a:lnTo>
                  <a:lnTo>
                    <a:pt x="489966" y="994410"/>
                  </a:lnTo>
                  <a:lnTo>
                    <a:pt x="489966" y="978408"/>
                  </a:lnTo>
                  <a:close/>
                </a:path>
                <a:path extrusionOk="0" h="3347085" w="1927225">
                  <a:moveTo>
                    <a:pt x="489966" y="921258"/>
                  </a:moveTo>
                  <a:lnTo>
                    <a:pt x="483870" y="914400"/>
                  </a:lnTo>
                  <a:lnTo>
                    <a:pt x="467868" y="914400"/>
                  </a:lnTo>
                  <a:lnTo>
                    <a:pt x="461772" y="921258"/>
                  </a:lnTo>
                  <a:lnTo>
                    <a:pt x="461772" y="937260"/>
                  </a:lnTo>
                  <a:lnTo>
                    <a:pt x="467868" y="943356"/>
                  </a:lnTo>
                  <a:lnTo>
                    <a:pt x="483870" y="943356"/>
                  </a:lnTo>
                  <a:lnTo>
                    <a:pt x="489966" y="937260"/>
                  </a:lnTo>
                  <a:lnTo>
                    <a:pt x="489966" y="921258"/>
                  </a:lnTo>
                  <a:close/>
                </a:path>
                <a:path extrusionOk="0" h="3347085" w="1927225">
                  <a:moveTo>
                    <a:pt x="489966" y="864108"/>
                  </a:moveTo>
                  <a:lnTo>
                    <a:pt x="483870" y="857250"/>
                  </a:lnTo>
                  <a:lnTo>
                    <a:pt x="467868" y="857250"/>
                  </a:lnTo>
                  <a:lnTo>
                    <a:pt x="461772" y="864108"/>
                  </a:lnTo>
                  <a:lnTo>
                    <a:pt x="461772" y="880110"/>
                  </a:lnTo>
                  <a:lnTo>
                    <a:pt x="467868" y="886206"/>
                  </a:lnTo>
                  <a:lnTo>
                    <a:pt x="483870" y="886206"/>
                  </a:lnTo>
                  <a:lnTo>
                    <a:pt x="489966" y="880110"/>
                  </a:lnTo>
                  <a:lnTo>
                    <a:pt x="489966" y="864108"/>
                  </a:lnTo>
                  <a:close/>
                </a:path>
                <a:path extrusionOk="0" h="3347085" w="1927225">
                  <a:moveTo>
                    <a:pt x="489966" y="806958"/>
                  </a:moveTo>
                  <a:lnTo>
                    <a:pt x="483870" y="800100"/>
                  </a:lnTo>
                  <a:lnTo>
                    <a:pt x="467868" y="800100"/>
                  </a:lnTo>
                  <a:lnTo>
                    <a:pt x="461772" y="806958"/>
                  </a:lnTo>
                  <a:lnTo>
                    <a:pt x="461772" y="822960"/>
                  </a:lnTo>
                  <a:lnTo>
                    <a:pt x="467868" y="829056"/>
                  </a:lnTo>
                  <a:lnTo>
                    <a:pt x="483870" y="829056"/>
                  </a:lnTo>
                  <a:lnTo>
                    <a:pt x="489966" y="822960"/>
                  </a:lnTo>
                  <a:lnTo>
                    <a:pt x="489966" y="806958"/>
                  </a:lnTo>
                  <a:close/>
                </a:path>
                <a:path extrusionOk="0" h="3347085" w="1927225">
                  <a:moveTo>
                    <a:pt x="489966" y="749808"/>
                  </a:moveTo>
                  <a:lnTo>
                    <a:pt x="483870" y="742950"/>
                  </a:lnTo>
                  <a:lnTo>
                    <a:pt x="467868" y="742950"/>
                  </a:lnTo>
                  <a:lnTo>
                    <a:pt x="461772" y="749808"/>
                  </a:lnTo>
                  <a:lnTo>
                    <a:pt x="461772" y="765810"/>
                  </a:lnTo>
                  <a:lnTo>
                    <a:pt x="467868" y="771906"/>
                  </a:lnTo>
                  <a:lnTo>
                    <a:pt x="483870" y="771906"/>
                  </a:lnTo>
                  <a:lnTo>
                    <a:pt x="489966" y="765810"/>
                  </a:lnTo>
                  <a:lnTo>
                    <a:pt x="489966" y="749808"/>
                  </a:lnTo>
                  <a:close/>
                </a:path>
                <a:path extrusionOk="0" h="3347085" w="1927225">
                  <a:moveTo>
                    <a:pt x="489966" y="692658"/>
                  </a:moveTo>
                  <a:lnTo>
                    <a:pt x="483870" y="685800"/>
                  </a:lnTo>
                  <a:lnTo>
                    <a:pt x="467868" y="685800"/>
                  </a:lnTo>
                  <a:lnTo>
                    <a:pt x="461772" y="692658"/>
                  </a:lnTo>
                  <a:lnTo>
                    <a:pt x="461772" y="707898"/>
                  </a:lnTo>
                  <a:lnTo>
                    <a:pt x="467868" y="714756"/>
                  </a:lnTo>
                  <a:lnTo>
                    <a:pt x="483870" y="714756"/>
                  </a:lnTo>
                  <a:lnTo>
                    <a:pt x="489966" y="707898"/>
                  </a:lnTo>
                  <a:lnTo>
                    <a:pt x="489966" y="692658"/>
                  </a:lnTo>
                  <a:close/>
                </a:path>
                <a:path extrusionOk="0" h="3347085" w="1927225">
                  <a:moveTo>
                    <a:pt x="489966" y="635508"/>
                  </a:moveTo>
                  <a:lnTo>
                    <a:pt x="483870" y="628650"/>
                  </a:lnTo>
                  <a:lnTo>
                    <a:pt x="467868" y="628650"/>
                  </a:lnTo>
                  <a:lnTo>
                    <a:pt x="461772" y="635508"/>
                  </a:lnTo>
                  <a:lnTo>
                    <a:pt x="461772" y="650748"/>
                  </a:lnTo>
                  <a:lnTo>
                    <a:pt x="467868" y="657606"/>
                  </a:lnTo>
                  <a:lnTo>
                    <a:pt x="483870" y="657606"/>
                  </a:lnTo>
                  <a:lnTo>
                    <a:pt x="489966" y="650748"/>
                  </a:lnTo>
                  <a:lnTo>
                    <a:pt x="489966" y="635508"/>
                  </a:lnTo>
                  <a:close/>
                </a:path>
                <a:path extrusionOk="0" h="3347085" w="1927225">
                  <a:moveTo>
                    <a:pt x="489966" y="578358"/>
                  </a:moveTo>
                  <a:lnTo>
                    <a:pt x="483870" y="571500"/>
                  </a:lnTo>
                  <a:lnTo>
                    <a:pt x="467868" y="571500"/>
                  </a:lnTo>
                  <a:lnTo>
                    <a:pt x="461772" y="578358"/>
                  </a:lnTo>
                  <a:lnTo>
                    <a:pt x="461772" y="593598"/>
                  </a:lnTo>
                  <a:lnTo>
                    <a:pt x="467868" y="600456"/>
                  </a:lnTo>
                  <a:lnTo>
                    <a:pt x="483870" y="600456"/>
                  </a:lnTo>
                  <a:lnTo>
                    <a:pt x="489966" y="593598"/>
                  </a:lnTo>
                  <a:lnTo>
                    <a:pt x="489966" y="578358"/>
                  </a:lnTo>
                  <a:close/>
                </a:path>
                <a:path extrusionOk="0" h="3347085" w="1927225">
                  <a:moveTo>
                    <a:pt x="489966" y="521208"/>
                  </a:moveTo>
                  <a:lnTo>
                    <a:pt x="483870" y="514350"/>
                  </a:lnTo>
                  <a:lnTo>
                    <a:pt x="467868" y="514350"/>
                  </a:lnTo>
                  <a:lnTo>
                    <a:pt x="461772" y="521208"/>
                  </a:lnTo>
                  <a:lnTo>
                    <a:pt x="461772" y="536448"/>
                  </a:lnTo>
                  <a:lnTo>
                    <a:pt x="467868" y="543306"/>
                  </a:lnTo>
                  <a:lnTo>
                    <a:pt x="483870" y="543306"/>
                  </a:lnTo>
                  <a:lnTo>
                    <a:pt x="489966" y="536448"/>
                  </a:lnTo>
                  <a:lnTo>
                    <a:pt x="489966" y="521208"/>
                  </a:lnTo>
                  <a:close/>
                </a:path>
                <a:path extrusionOk="0" h="3347085" w="1927225">
                  <a:moveTo>
                    <a:pt x="489966" y="464058"/>
                  </a:moveTo>
                  <a:lnTo>
                    <a:pt x="483870" y="457200"/>
                  </a:lnTo>
                  <a:lnTo>
                    <a:pt x="467868" y="457200"/>
                  </a:lnTo>
                  <a:lnTo>
                    <a:pt x="461772" y="464058"/>
                  </a:lnTo>
                  <a:lnTo>
                    <a:pt x="461772" y="479298"/>
                  </a:lnTo>
                  <a:lnTo>
                    <a:pt x="467868" y="486156"/>
                  </a:lnTo>
                  <a:lnTo>
                    <a:pt x="483870" y="486156"/>
                  </a:lnTo>
                  <a:lnTo>
                    <a:pt x="489966" y="479298"/>
                  </a:lnTo>
                  <a:lnTo>
                    <a:pt x="489966" y="464058"/>
                  </a:lnTo>
                  <a:close/>
                </a:path>
                <a:path extrusionOk="0" h="3347085" w="1927225">
                  <a:moveTo>
                    <a:pt x="489966" y="406908"/>
                  </a:moveTo>
                  <a:lnTo>
                    <a:pt x="483870" y="400050"/>
                  </a:lnTo>
                  <a:lnTo>
                    <a:pt x="467868" y="400050"/>
                  </a:lnTo>
                  <a:lnTo>
                    <a:pt x="461772" y="406908"/>
                  </a:lnTo>
                  <a:lnTo>
                    <a:pt x="461772" y="422148"/>
                  </a:lnTo>
                  <a:lnTo>
                    <a:pt x="467868" y="429006"/>
                  </a:lnTo>
                  <a:lnTo>
                    <a:pt x="483870" y="429006"/>
                  </a:lnTo>
                  <a:lnTo>
                    <a:pt x="489966" y="422148"/>
                  </a:lnTo>
                  <a:lnTo>
                    <a:pt x="489966" y="406908"/>
                  </a:lnTo>
                  <a:close/>
                </a:path>
                <a:path extrusionOk="0" h="3347085" w="1927225">
                  <a:moveTo>
                    <a:pt x="489966" y="348996"/>
                  </a:moveTo>
                  <a:lnTo>
                    <a:pt x="483870" y="342900"/>
                  </a:lnTo>
                  <a:lnTo>
                    <a:pt x="467868" y="342900"/>
                  </a:lnTo>
                  <a:lnTo>
                    <a:pt x="461772" y="348996"/>
                  </a:lnTo>
                  <a:lnTo>
                    <a:pt x="461772" y="364998"/>
                  </a:lnTo>
                  <a:lnTo>
                    <a:pt x="467868" y="371856"/>
                  </a:lnTo>
                  <a:lnTo>
                    <a:pt x="483870" y="371856"/>
                  </a:lnTo>
                  <a:lnTo>
                    <a:pt x="489966" y="364998"/>
                  </a:lnTo>
                  <a:lnTo>
                    <a:pt x="489966" y="348996"/>
                  </a:lnTo>
                  <a:close/>
                </a:path>
                <a:path extrusionOk="0" h="3347085" w="1927225">
                  <a:moveTo>
                    <a:pt x="489966" y="291846"/>
                  </a:moveTo>
                  <a:lnTo>
                    <a:pt x="483870" y="285750"/>
                  </a:lnTo>
                  <a:lnTo>
                    <a:pt x="467868" y="285750"/>
                  </a:lnTo>
                  <a:lnTo>
                    <a:pt x="461772" y="291846"/>
                  </a:lnTo>
                  <a:lnTo>
                    <a:pt x="461772" y="307848"/>
                  </a:lnTo>
                  <a:lnTo>
                    <a:pt x="467868" y="314706"/>
                  </a:lnTo>
                  <a:lnTo>
                    <a:pt x="483870" y="314706"/>
                  </a:lnTo>
                  <a:lnTo>
                    <a:pt x="489966" y="307848"/>
                  </a:lnTo>
                  <a:lnTo>
                    <a:pt x="489966" y="291846"/>
                  </a:lnTo>
                  <a:close/>
                </a:path>
                <a:path extrusionOk="0" h="3347085" w="1927225">
                  <a:moveTo>
                    <a:pt x="489966" y="234696"/>
                  </a:moveTo>
                  <a:lnTo>
                    <a:pt x="483870" y="228600"/>
                  </a:lnTo>
                  <a:lnTo>
                    <a:pt x="467868" y="228600"/>
                  </a:lnTo>
                  <a:lnTo>
                    <a:pt x="461772" y="234696"/>
                  </a:lnTo>
                  <a:lnTo>
                    <a:pt x="461772" y="250698"/>
                  </a:lnTo>
                  <a:lnTo>
                    <a:pt x="467868" y="257556"/>
                  </a:lnTo>
                  <a:lnTo>
                    <a:pt x="483870" y="257556"/>
                  </a:lnTo>
                  <a:lnTo>
                    <a:pt x="489966" y="250698"/>
                  </a:lnTo>
                  <a:lnTo>
                    <a:pt x="489966" y="234696"/>
                  </a:lnTo>
                  <a:close/>
                </a:path>
                <a:path extrusionOk="0" h="3347085" w="1927225">
                  <a:moveTo>
                    <a:pt x="489966" y="177546"/>
                  </a:moveTo>
                  <a:lnTo>
                    <a:pt x="483870" y="171450"/>
                  </a:lnTo>
                  <a:lnTo>
                    <a:pt x="467868" y="171450"/>
                  </a:lnTo>
                  <a:lnTo>
                    <a:pt x="461772" y="177546"/>
                  </a:lnTo>
                  <a:lnTo>
                    <a:pt x="461772" y="193548"/>
                  </a:lnTo>
                  <a:lnTo>
                    <a:pt x="467868" y="200406"/>
                  </a:lnTo>
                  <a:lnTo>
                    <a:pt x="483870" y="200406"/>
                  </a:lnTo>
                  <a:lnTo>
                    <a:pt x="489966" y="193548"/>
                  </a:lnTo>
                  <a:lnTo>
                    <a:pt x="489966" y="177546"/>
                  </a:lnTo>
                  <a:close/>
                </a:path>
                <a:path extrusionOk="0" h="3347085" w="1927225">
                  <a:moveTo>
                    <a:pt x="489966" y="120396"/>
                  </a:moveTo>
                  <a:lnTo>
                    <a:pt x="483870" y="114300"/>
                  </a:lnTo>
                  <a:lnTo>
                    <a:pt x="467868" y="114300"/>
                  </a:lnTo>
                  <a:lnTo>
                    <a:pt x="461772" y="120396"/>
                  </a:lnTo>
                  <a:lnTo>
                    <a:pt x="461772" y="136398"/>
                  </a:lnTo>
                  <a:lnTo>
                    <a:pt x="467868" y="142494"/>
                  </a:lnTo>
                  <a:lnTo>
                    <a:pt x="483870" y="142494"/>
                  </a:lnTo>
                  <a:lnTo>
                    <a:pt x="489966" y="136398"/>
                  </a:lnTo>
                  <a:lnTo>
                    <a:pt x="489966" y="120396"/>
                  </a:lnTo>
                  <a:close/>
                </a:path>
                <a:path extrusionOk="0" h="3347085" w="1927225">
                  <a:moveTo>
                    <a:pt x="489966" y="63246"/>
                  </a:moveTo>
                  <a:lnTo>
                    <a:pt x="483870" y="57150"/>
                  </a:lnTo>
                  <a:lnTo>
                    <a:pt x="467868" y="57150"/>
                  </a:lnTo>
                  <a:lnTo>
                    <a:pt x="461772" y="63246"/>
                  </a:lnTo>
                  <a:lnTo>
                    <a:pt x="461772" y="79248"/>
                  </a:lnTo>
                  <a:lnTo>
                    <a:pt x="467868" y="85344"/>
                  </a:lnTo>
                  <a:lnTo>
                    <a:pt x="483870" y="85344"/>
                  </a:lnTo>
                  <a:lnTo>
                    <a:pt x="489966" y="79248"/>
                  </a:lnTo>
                  <a:lnTo>
                    <a:pt x="489966" y="63246"/>
                  </a:lnTo>
                  <a:close/>
                </a:path>
                <a:path extrusionOk="0" h="3347085" w="1927225">
                  <a:moveTo>
                    <a:pt x="489966" y="6096"/>
                  </a:moveTo>
                  <a:lnTo>
                    <a:pt x="483870" y="0"/>
                  </a:lnTo>
                  <a:lnTo>
                    <a:pt x="467868" y="0"/>
                  </a:lnTo>
                  <a:lnTo>
                    <a:pt x="461772" y="6096"/>
                  </a:lnTo>
                  <a:lnTo>
                    <a:pt x="461772" y="22098"/>
                  </a:lnTo>
                  <a:lnTo>
                    <a:pt x="467868" y="28194"/>
                  </a:lnTo>
                  <a:lnTo>
                    <a:pt x="483870" y="28194"/>
                  </a:lnTo>
                  <a:lnTo>
                    <a:pt x="489966" y="22098"/>
                  </a:lnTo>
                  <a:lnTo>
                    <a:pt x="489966" y="6096"/>
                  </a:lnTo>
                  <a:close/>
                </a:path>
                <a:path extrusionOk="0" h="3347085" w="1927225">
                  <a:moveTo>
                    <a:pt x="790194" y="566928"/>
                  </a:moveTo>
                  <a:lnTo>
                    <a:pt x="675894" y="566928"/>
                  </a:lnTo>
                  <a:lnTo>
                    <a:pt x="675894" y="595122"/>
                  </a:lnTo>
                  <a:lnTo>
                    <a:pt x="790194" y="595122"/>
                  </a:lnTo>
                  <a:lnTo>
                    <a:pt x="790194" y="566928"/>
                  </a:lnTo>
                  <a:close/>
                </a:path>
                <a:path extrusionOk="0" h="3347085" w="1927225">
                  <a:moveTo>
                    <a:pt x="1190244" y="566928"/>
                  </a:moveTo>
                  <a:lnTo>
                    <a:pt x="1075944" y="566928"/>
                  </a:lnTo>
                  <a:lnTo>
                    <a:pt x="1075944" y="595122"/>
                  </a:lnTo>
                  <a:lnTo>
                    <a:pt x="1190244" y="595122"/>
                  </a:lnTo>
                  <a:lnTo>
                    <a:pt x="1190244" y="566928"/>
                  </a:lnTo>
                  <a:close/>
                </a:path>
                <a:path extrusionOk="0" h="3347085" w="1927225">
                  <a:moveTo>
                    <a:pt x="1237488" y="1533906"/>
                  </a:moveTo>
                  <a:lnTo>
                    <a:pt x="1214628" y="1517142"/>
                  </a:lnTo>
                  <a:lnTo>
                    <a:pt x="1146810" y="1609344"/>
                  </a:lnTo>
                  <a:lnTo>
                    <a:pt x="1170432" y="1626108"/>
                  </a:lnTo>
                  <a:lnTo>
                    <a:pt x="1237488" y="1533906"/>
                  </a:lnTo>
                  <a:close/>
                </a:path>
                <a:path extrusionOk="0" h="3347085" w="1927225">
                  <a:moveTo>
                    <a:pt x="1355598" y="1372362"/>
                  </a:moveTo>
                  <a:lnTo>
                    <a:pt x="1332738" y="1355598"/>
                  </a:lnTo>
                  <a:lnTo>
                    <a:pt x="1264920" y="1447800"/>
                  </a:lnTo>
                  <a:lnTo>
                    <a:pt x="1287780" y="1464564"/>
                  </a:lnTo>
                  <a:lnTo>
                    <a:pt x="1355598" y="1372362"/>
                  </a:lnTo>
                  <a:close/>
                </a:path>
                <a:path extrusionOk="0" h="3347085" w="1927225">
                  <a:moveTo>
                    <a:pt x="1390650" y="566928"/>
                  </a:moveTo>
                  <a:lnTo>
                    <a:pt x="1276350" y="566928"/>
                  </a:lnTo>
                  <a:lnTo>
                    <a:pt x="1276350" y="595122"/>
                  </a:lnTo>
                  <a:lnTo>
                    <a:pt x="1390650" y="595122"/>
                  </a:lnTo>
                  <a:lnTo>
                    <a:pt x="1390650" y="566928"/>
                  </a:lnTo>
                  <a:close/>
                </a:path>
                <a:path extrusionOk="0" h="3347085" w="1927225">
                  <a:moveTo>
                    <a:pt x="1473708" y="1210818"/>
                  </a:moveTo>
                  <a:lnTo>
                    <a:pt x="1450086" y="1194054"/>
                  </a:lnTo>
                  <a:lnTo>
                    <a:pt x="1383030" y="1286256"/>
                  </a:lnTo>
                  <a:lnTo>
                    <a:pt x="1405890" y="1303020"/>
                  </a:lnTo>
                  <a:lnTo>
                    <a:pt x="1473708" y="1210818"/>
                  </a:lnTo>
                  <a:close/>
                </a:path>
                <a:path extrusionOk="0" h="3347085" w="1927225">
                  <a:moveTo>
                    <a:pt x="1590294" y="566928"/>
                  </a:moveTo>
                  <a:lnTo>
                    <a:pt x="1475994" y="566928"/>
                  </a:lnTo>
                  <a:lnTo>
                    <a:pt x="1475994" y="595122"/>
                  </a:lnTo>
                  <a:lnTo>
                    <a:pt x="1590294" y="595122"/>
                  </a:lnTo>
                  <a:lnTo>
                    <a:pt x="1590294" y="566928"/>
                  </a:lnTo>
                  <a:close/>
                </a:path>
                <a:path extrusionOk="0" h="3347085" w="1927225">
                  <a:moveTo>
                    <a:pt x="1591818" y="1049274"/>
                  </a:moveTo>
                  <a:lnTo>
                    <a:pt x="1568196" y="1032510"/>
                  </a:lnTo>
                  <a:lnTo>
                    <a:pt x="1501140" y="1124712"/>
                  </a:lnTo>
                  <a:lnTo>
                    <a:pt x="1524000" y="1141476"/>
                  </a:lnTo>
                  <a:lnTo>
                    <a:pt x="1591818" y="1049274"/>
                  </a:lnTo>
                  <a:close/>
                </a:path>
                <a:path extrusionOk="0" h="3347085" w="1927225">
                  <a:moveTo>
                    <a:pt x="1709166" y="887730"/>
                  </a:moveTo>
                  <a:lnTo>
                    <a:pt x="1686306" y="870966"/>
                  </a:lnTo>
                  <a:lnTo>
                    <a:pt x="1619250" y="963168"/>
                  </a:lnTo>
                  <a:lnTo>
                    <a:pt x="1642110" y="979932"/>
                  </a:lnTo>
                  <a:lnTo>
                    <a:pt x="1709166" y="887730"/>
                  </a:lnTo>
                  <a:close/>
                </a:path>
                <a:path extrusionOk="0" h="3347085" w="1927225">
                  <a:moveTo>
                    <a:pt x="1790700" y="566928"/>
                  </a:moveTo>
                  <a:lnTo>
                    <a:pt x="1676400" y="566928"/>
                  </a:lnTo>
                  <a:lnTo>
                    <a:pt x="1676400" y="595122"/>
                  </a:lnTo>
                  <a:lnTo>
                    <a:pt x="1790700" y="595122"/>
                  </a:lnTo>
                  <a:lnTo>
                    <a:pt x="1790700" y="566928"/>
                  </a:lnTo>
                  <a:close/>
                </a:path>
                <a:path extrusionOk="0" h="3347085" w="1927225">
                  <a:moveTo>
                    <a:pt x="1827276" y="726186"/>
                  </a:moveTo>
                  <a:lnTo>
                    <a:pt x="1804416" y="709422"/>
                  </a:lnTo>
                  <a:lnTo>
                    <a:pt x="1737360" y="801624"/>
                  </a:lnTo>
                  <a:lnTo>
                    <a:pt x="1760220" y="818388"/>
                  </a:lnTo>
                  <a:lnTo>
                    <a:pt x="1827276" y="726186"/>
                  </a:lnTo>
                  <a:close/>
                </a:path>
                <a:path extrusionOk="0" h="3347085" w="1927225">
                  <a:moveTo>
                    <a:pt x="1927098" y="589788"/>
                  </a:moveTo>
                  <a:lnTo>
                    <a:pt x="1915668" y="581025"/>
                  </a:lnTo>
                  <a:lnTo>
                    <a:pt x="1915668" y="566928"/>
                  </a:lnTo>
                  <a:lnTo>
                    <a:pt x="1876044" y="566928"/>
                  </a:lnTo>
                  <a:lnTo>
                    <a:pt x="1876044" y="595122"/>
                  </a:lnTo>
                  <a:lnTo>
                    <a:pt x="1887537" y="595122"/>
                  </a:lnTo>
                  <a:lnTo>
                    <a:pt x="1854708" y="640080"/>
                  </a:lnTo>
                  <a:lnTo>
                    <a:pt x="1878330" y="656844"/>
                  </a:lnTo>
                  <a:lnTo>
                    <a:pt x="1927098" y="58978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83" name="Google Shape;83;p11"/>
          <p:cNvSpPr txBox="1"/>
          <p:nvPr/>
        </p:nvSpPr>
        <p:spPr>
          <a:xfrm>
            <a:off x="6897878" y="4523485"/>
            <a:ext cx="139128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F(ae, 0)</a:t>
            </a:r>
            <a:endParaRPr sz="2400">
              <a:solidFill>
                <a:schemeClr val="dk1"/>
              </a:solidFill>
              <a:latin typeface="Verdana"/>
              <a:ea typeface="Verdana"/>
              <a:cs typeface="Verdana"/>
              <a:sym typeface="Verdana"/>
            </a:endParaRPr>
          </a:p>
        </p:txBody>
      </p:sp>
      <p:sp>
        <p:nvSpPr>
          <p:cNvPr id="84" name="Google Shape;84;p11"/>
          <p:cNvSpPr txBox="1"/>
          <p:nvPr/>
        </p:nvSpPr>
        <p:spPr>
          <a:xfrm>
            <a:off x="8669528" y="4464811"/>
            <a:ext cx="2298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x</a:t>
            </a:r>
            <a:endParaRPr sz="2400">
              <a:solidFill>
                <a:schemeClr val="dk1"/>
              </a:solidFill>
              <a:latin typeface="Verdana"/>
              <a:ea typeface="Verdana"/>
              <a:cs typeface="Verdana"/>
              <a:sym typeface="Verdana"/>
            </a:endParaRPr>
          </a:p>
        </p:txBody>
      </p:sp>
      <p:sp>
        <p:nvSpPr>
          <p:cNvPr id="85" name="Google Shape;85;p11"/>
          <p:cNvSpPr txBox="1"/>
          <p:nvPr/>
        </p:nvSpPr>
        <p:spPr>
          <a:xfrm>
            <a:off x="5881370" y="2764790"/>
            <a:ext cx="224154"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y</a:t>
            </a:r>
            <a:endParaRPr sz="2400">
              <a:solidFill>
                <a:schemeClr val="dk1"/>
              </a:solidFill>
              <a:latin typeface="Verdana"/>
              <a:ea typeface="Verdana"/>
              <a:cs typeface="Verdana"/>
              <a:sym typeface="Verdana"/>
            </a:endParaRPr>
          </a:p>
        </p:txBody>
      </p:sp>
      <p:sp>
        <p:nvSpPr>
          <p:cNvPr id="86" name="Google Shape;86;p11"/>
          <p:cNvSpPr txBox="1"/>
          <p:nvPr/>
        </p:nvSpPr>
        <p:spPr>
          <a:xfrm>
            <a:off x="6635750" y="3078734"/>
            <a:ext cx="2648585" cy="695960"/>
          </a:xfrm>
          <a:prstGeom prst="rect">
            <a:avLst/>
          </a:prstGeom>
          <a:noFill/>
          <a:ln>
            <a:noFill/>
          </a:ln>
        </p:spPr>
        <p:txBody>
          <a:bodyPr anchorCtr="0" anchor="t" bIns="0" lIns="0" spcFirstLastPara="1" rIns="0" wrap="square" tIns="12700">
            <a:spAutoFit/>
          </a:bodyPr>
          <a:lstStyle/>
          <a:p>
            <a:pPr indent="0" lvl="0" marL="12700" marR="0" rtl="0" algn="l">
              <a:lnSpc>
                <a:spcPct val="110000"/>
              </a:lnSpc>
              <a:spcBef>
                <a:spcPts val="0"/>
              </a:spcBef>
              <a:spcAft>
                <a:spcPts val="0"/>
              </a:spcAft>
              <a:buNone/>
            </a:pPr>
            <a:r>
              <a:rPr b="1" lang="en-US" sz="2400" u="sng">
                <a:solidFill>
                  <a:srgbClr val="FFFFFF"/>
                </a:solidFill>
                <a:latin typeface="Verdana"/>
                <a:ea typeface="Verdana"/>
                <a:cs typeface="Verdana"/>
                <a:sym typeface="Verdana"/>
              </a:rPr>
              <a:t>M</a:t>
            </a:r>
            <a:r>
              <a:rPr b="1" lang="en-US" sz="2400">
                <a:solidFill>
                  <a:srgbClr val="FFFFFF"/>
                </a:solidFill>
                <a:latin typeface="Verdana"/>
                <a:ea typeface="Verdana"/>
                <a:cs typeface="Verdana"/>
                <a:sym typeface="Verdana"/>
              </a:rPr>
              <a:t> </a:t>
            </a:r>
            <a:r>
              <a:rPr b="1" lang="en-US" sz="2400" u="sng">
                <a:solidFill>
                  <a:srgbClr val="FFFFFF"/>
                </a:solidFill>
                <a:latin typeface="Verdana"/>
                <a:ea typeface="Verdana"/>
                <a:cs typeface="Verdana"/>
                <a:sym typeface="Verdana"/>
              </a:rPr>
              <a:t> </a:t>
            </a:r>
            <a:endParaRPr sz="2400">
              <a:solidFill>
                <a:schemeClr val="dk1"/>
              </a:solidFill>
              <a:latin typeface="Verdana"/>
              <a:ea typeface="Verdana"/>
              <a:cs typeface="Verdana"/>
              <a:sym typeface="Verdana"/>
            </a:endParaRPr>
          </a:p>
          <a:p>
            <a:pPr indent="0" lvl="0" marL="1466215" marR="0" rtl="0" algn="l">
              <a:lnSpc>
                <a:spcPct val="110000"/>
              </a:lnSpc>
              <a:spcBef>
                <a:spcPts val="0"/>
              </a:spcBef>
              <a:spcAft>
                <a:spcPts val="0"/>
              </a:spcAft>
              <a:buNone/>
            </a:pPr>
            <a:r>
              <a:rPr b="1" lang="en-US" sz="2400">
                <a:solidFill>
                  <a:srgbClr val="FFFFFF"/>
                </a:solidFill>
                <a:latin typeface="Verdana"/>
                <a:ea typeface="Verdana"/>
                <a:cs typeface="Verdana"/>
                <a:sym typeface="Verdana"/>
              </a:rPr>
              <a:t>P(x, y)</a:t>
            </a:r>
            <a:endParaRPr sz="2400">
              <a:solidFill>
                <a:schemeClr val="dk1"/>
              </a:solidFill>
              <a:latin typeface="Verdana"/>
              <a:ea typeface="Verdana"/>
              <a:cs typeface="Verdana"/>
              <a:sym typeface="Verdana"/>
            </a:endParaRPr>
          </a:p>
        </p:txBody>
      </p:sp>
      <p:sp>
        <p:nvSpPr>
          <p:cNvPr id="87" name="Google Shape;87;p11"/>
          <p:cNvSpPr txBox="1"/>
          <p:nvPr/>
        </p:nvSpPr>
        <p:spPr>
          <a:xfrm>
            <a:off x="5812790" y="6248653"/>
            <a:ext cx="1475105" cy="756920"/>
          </a:xfrm>
          <a:prstGeom prst="rect">
            <a:avLst/>
          </a:prstGeom>
          <a:noFill/>
          <a:ln>
            <a:noFill/>
          </a:ln>
        </p:spPr>
        <p:txBody>
          <a:bodyPr anchorCtr="0" anchor="t" bIns="0" lIns="0" spcFirstLastPara="1" rIns="0" wrap="square" tIns="12700">
            <a:spAutoFit/>
          </a:bodyPr>
          <a:lstStyle/>
          <a:p>
            <a:pPr indent="-129538" lvl="0" marL="141605" marR="5080" rtl="0" algn="l">
              <a:lnSpc>
                <a:spcPct val="100000"/>
              </a:lnSpc>
              <a:spcBef>
                <a:spcPts val="0"/>
              </a:spcBef>
              <a:spcAft>
                <a:spcPts val="0"/>
              </a:spcAft>
              <a:buNone/>
            </a:pPr>
            <a:r>
              <a:rPr b="1" lang="en-US" sz="2400">
                <a:solidFill>
                  <a:srgbClr val="FFFFFF"/>
                </a:solidFill>
                <a:latin typeface="Verdana"/>
                <a:ea typeface="Verdana"/>
                <a:cs typeface="Verdana"/>
                <a:sym typeface="Verdana"/>
              </a:rPr>
              <a:t>directrix  x= a/e</a:t>
            </a:r>
            <a:endParaRPr sz="2400">
              <a:solidFill>
                <a:schemeClr val="dk1"/>
              </a:solidFill>
              <a:latin typeface="Verdana"/>
              <a:ea typeface="Verdana"/>
              <a:cs typeface="Verdana"/>
              <a:sym typeface="Verdana"/>
            </a:endParaRPr>
          </a:p>
        </p:txBody>
      </p:sp>
      <p:sp>
        <p:nvSpPr>
          <p:cNvPr id="88" name="Google Shape;88;p11"/>
          <p:cNvSpPr txBox="1"/>
          <p:nvPr/>
        </p:nvSpPr>
        <p:spPr>
          <a:xfrm>
            <a:off x="5843270" y="4456429"/>
            <a:ext cx="28511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O</a:t>
            </a:r>
            <a:endParaRPr sz="2400">
              <a:solidFill>
                <a:schemeClr val="dk1"/>
              </a:solidFill>
              <a:latin typeface="Verdana"/>
              <a:ea typeface="Verdana"/>
              <a:cs typeface="Verdana"/>
              <a:sym typeface="Verdana"/>
            </a:endParaRPr>
          </a:p>
        </p:txBody>
      </p:sp>
      <p:sp>
        <p:nvSpPr>
          <p:cNvPr id="89" name="Google Shape;89;p11"/>
          <p:cNvSpPr txBox="1"/>
          <p:nvPr/>
        </p:nvSpPr>
        <p:spPr>
          <a:xfrm>
            <a:off x="6879590" y="5755640"/>
            <a:ext cx="20967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00"/>
                </a:solidFill>
                <a:latin typeface="Verdana"/>
                <a:ea typeface="Verdana"/>
                <a:cs typeface="Verdana"/>
                <a:sym typeface="Verdana"/>
              </a:rPr>
              <a:t>HYPERBOLA</a:t>
            </a:r>
            <a:endParaRPr sz="2400">
              <a:solidFill>
                <a:schemeClr val="dk1"/>
              </a:solidFill>
              <a:latin typeface="Verdana"/>
              <a:ea typeface="Verdana"/>
              <a:cs typeface="Verdana"/>
              <a:sym typeface="Verdana"/>
            </a:endParaRPr>
          </a:p>
        </p:txBody>
      </p:sp>
      <p:grpSp>
        <p:nvGrpSpPr>
          <p:cNvPr id="90" name="Google Shape;90;p11"/>
          <p:cNvGrpSpPr/>
          <p:nvPr/>
        </p:nvGrpSpPr>
        <p:grpSpPr>
          <a:xfrm>
            <a:off x="4092702" y="2875787"/>
            <a:ext cx="4788535" cy="2773045"/>
            <a:chOff x="4092702" y="2875787"/>
            <a:chExt cx="4788535" cy="2773045"/>
          </a:xfrm>
        </p:grpSpPr>
        <p:sp>
          <p:nvSpPr>
            <p:cNvPr id="91" name="Google Shape;91;p11"/>
            <p:cNvSpPr/>
            <p:nvPr/>
          </p:nvSpPr>
          <p:spPr>
            <a:xfrm>
              <a:off x="4092702" y="2875787"/>
              <a:ext cx="4788535" cy="2773045"/>
            </a:xfrm>
            <a:custGeom>
              <a:rect b="b" l="l" r="r" t="t"/>
              <a:pathLst>
                <a:path extrusionOk="0" h="2773045" w="4788534">
                  <a:moveTo>
                    <a:pt x="1670304" y="2750820"/>
                  </a:moveTo>
                  <a:lnTo>
                    <a:pt x="1664208" y="2743962"/>
                  </a:lnTo>
                  <a:lnTo>
                    <a:pt x="1648206" y="2743962"/>
                  </a:lnTo>
                  <a:lnTo>
                    <a:pt x="1641348" y="2750820"/>
                  </a:lnTo>
                  <a:lnTo>
                    <a:pt x="1641348" y="2766822"/>
                  </a:lnTo>
                  <a:lnTo>
                    <a:pt x="1648206" y="2772918"/>
                  </a:lnTo>
                  <a:lnTo>
                    <a:pt x="1664208" y="2772918"/>
                  </a:lnTo>
                  <a:lnTo>
                    <a:pt x="1670304" y="2766822"/>
                  </a:lnTo>
                  <a:lnTo>
                    <a:pt x="1670304" y="2750820"/>
                  </a:lnTo>
                  <a:close/>
                </a:path>
                <a:path extrusionOk="0" h="2773045" w="4788534">
                  <a:moveTo>
                    <a:pt x="1670304" y="2693670"/>
                  </a:moveTo>
                  <a:lnTo>
                    <a:pt x="1664208" y="2686812"/>
                  </a:lnTo>
                  <a:lnTo>
                    <a:pt x="1648206" y="2686812"/>
                  </a:lnTo>
                  <a:lnTo>
                    <a:pt x="1641348" y="2693670"/>
                  </a:lnTo>
                  <a:lnTo>
                    <a:pt x="1641348" y="2709672"/>
                  </a:lnTo>
                  <a:lnTo>
                    <a:pt x="1648206" y="2715768"/>
                  </a:lnTo>
                  <a:lnTo>
                    <a:pt x="1664208" y="2715768"/>
                  </a:lnTo>
                  <a:lnTo>
                    <a:pt x="1670304" y="2709672"/>
                  </a:lnTo>
                  <a:lnTo>
                    <a:pt x="1670304" y="2693670"/>
                  </a:lnTo>
                  <a:close/>
                </a:path>
                <a:path extrusionOk="0" h="2773045" w="4788534">
                  <a:moveTo>
                    <a:pt x="1670304" y="2636520"/>
                  </a:moveTo>
                  <a:lnTo>
                    <a:pt x="1664208" y="2629662"/>
                  </a:lnTo>
                  <a:lnTo>
                    <a:pt x="1648206" y="2629662"/>
                  </a:lnTo>
                  <a:lnTo>
                    <a:pt x="1641348" y="2636520"/>
                  </a:lnTo>
                  <a:lnTo>
                    <a:pt x="1641348" y="2651760"/>
                  </a:lnTo>
                  <a:lnTo>
                    <a:pt x="1648206" y="2658618"/>
                  </a:lnTo>
                  <a:lnTo>
                    <a:pt x="1664208" y="2658618"/>
                  </a:lnTo>
                  <a:lnTo>
                    <a:pt x="1670304" y="2651760"/>
                  </a:lnTo>
                  <a:lnTo>
                    <a:pt x="1670304" y="2636520"/>
                  </a:lnTo>
                  <a:close/>
                </a:path>
                <a:path extrusionOk="0" h="2773045" w="4788534">
                  <a:moveTo>
                    <a:pt x="1670304" y="2579370"/>
                  </a:moveTo>
                  <a:lnTo>
                    <a:pt x="1664208" y="2572512"/>
                  </a:lnTo>
                  <a:lnTo>
                    <a:pt x="1648206" y="2572512"/>
                  </a:lnTo>
                  <a:lnTo>
                    <a:pt x="1641348" y="2579370"/>
                  </a:lnTo>
                  <a:lnTo>
                    <a:pt x="1641348" y="2594610"/>
                  </a:lnTo>
                  <a:lnTo>
                    <a:pt x="1648206" y="2601468"/>
                  </a:lnTo>
                  <a:lnTo>
                    <a:pt x="1664208" y="2601468"/>
                  </a:lnTo>
                  <a:lnTo>
                    <a:pt x="1670304" y="2594610"/>
                  </a:lnTo>
                  <a:lnTo>
                    <a:pt x="1670304" y="2579370"/>
                  </a:lnTo>
                  <a:close/>
                </a:path>
                <a:path extrusionOk="0" h="2773045" w="4788534">
                  <a:moveTo>
                    <a:pt x="1670304" y="2522220"/>
                  </a:moveTo>
                  <a:lnTo>
                    <a:pt x="1664208" y="2515362"/>
                  </a:lnTo>
                  <a:lnTo>
                    <a:pt x="1648206" y="2515362"/>
                  </a:lnTo>
                  <a:lnTo>
                    <a:pt x="1641348" y="2522220"/>
                  </a:lnTo>
                  <a:lnTo>
                    <a:pt x="1641348" y="2537460"/>
                  </a:lnTo>
                  <a:lnTo>
                    <a:pt x="1648206" y="2544318"/>
                  </a:lnTo>
                  <a:lnTo>
                    <a:pt x="1664208" y="2544318"/>
                  </a:lnTo>
                  <a:lnTo>
                    <a:pt x="1670304" y="2537460"/>
                  </a:lnTo>
                  <a:lnTo>
                    <a:pt x="1670304" y="2522220"/>
                  </a:lnTo>
                  <a:close/>
                </a:path>
                <a:path extrusionOk="0" h="2773045" w="4788534">
                  <a:moveTo>
                    <a:pt x="1670304" y="2465070"/>
                  </a:moveTo>
                  <a:lnTo>
                    <a:pt x="1664208" y="2458212"/>
                  </a:lnTo>
                  <a:lnTo>
                    <a:pt x="1648206" y="2458212"/>
                  </a:lnTo>
                  <a:lnTo>
                    <a:pt x="1641348" y="2465070"/>
                  </a:lnTo>
                  <a:lnTo>
                    <a:pt x="1641348" y="2480310"/>
                  </a:lnTo>
                  <a:lnTo>
                    <a:pt x="1648206" y="2487168"/>
                  </a:lnTo>
                  <a:lnTo>
                    <a:pt x="1664208" y="2487168"/>
                  </a:lnTo>
                  <a:lnTo>
                    <a:pt x="1670304" y="2480310"/>
                  </a:lnTo>
                  <a:lnTo>
                    <a:pt x="1670304" y="2465070"/>
                  </a:lnTo>
                  <a:close/>
                </a:path>
                <a:path extrusionOk="0" h="2773045" w="4788534">
                  <a:moveTo>
                    <a:pt x="1670304" y="2407920"/>
                  </a:moveTo>
                  <a:lnTo>
                    <a:pt x="1664208" y="2401062"/>
                  </a:lnTo>
                  <a:lnTo>
                    <a:pt x="1648206" y="2401062"/>
                  </a:lnTo>
                  <a:lnTo>
                    <a:pt x="1641348" y="2407920"/>
                  </a:lnTo>
                  <a:lnTo>
                    <a:pt x="1641348" y="2423160"/>
                  </a:lnTo>
                  <a:lnTo>
                    <a:pt x="1648206" y="2430018"/>
                  </a:lnTo>
                  <a:lnTo>
                    <a:pt x="1664208" y="2430018"/>
                  </a:lnTo>
                  <a:lnTo>
                    <a:pt x="1670304" y="2423160"/>
                  </a:lnTo>
                  <a:lnTo>
                    <a:pt x="1670304" y="2407920"/>
                  </a:lnTo>
                  <a:close/>
                </a:path>
                <a:path extrusionOk="0" h="2773045" w="4788534">
                  <a:moveTo>
                    <a:pt x="1670304" y="2350770"/>
                  </a:moveTo>
                  <a:lnTo>
                    <a:pt x="1664208" y="2343912"/>
                  </a:lnTo>
                  <a:lnTo>
                    <a:pt x="1648206" y="2343912"/>
                  </a:lnTo>
                  <a:lnTo>
                    <a:pt x="1641348" y="2350770"/>
                  </a:lnTo>
                  <a:lnTo>
                    <a:pt x="1641348" y="2366010"/>
                  </a:lnTo>
                  <a:lnTo>
                    <a:pt x="1648206" y="2372868"/>
                  </a:lnTo>
                  <a:lnTo>
                    <a:pt x="1664208" y="2372868"/>
                  </a:lnTo>
                  <a:lnTo>
                    <a:pt x="1670304" y="2366010"/>
                  </a:lnTo>
                  <a:lnTo>
                    <a:pt x="1670304" y="2350770"/>
                  </a:lnTo>
                  <a:close/>
                </a:path>
                <a:path extrusionOk="0" h="2773045" w="4788534">
                  <a:moveTo>
                    <a:pt x="1670304" y="2293620"/>
                  </a:moveTo>
                  <a:lnTo>
                    <a:pt x="1664208" y="2286762"/>
                  </a:lnTo>
                  <a:lnTo>
                    <a:pt x="1648206" y="2286762"/>
                  </a:lnTo>
                  <a:lnTo>
                    <a:pt x="1641348" y="2293620"/>
                  </a:lnTo>
                  <a:lnTo>
                    <a:pt x="1641348" y="2308860"/>
                  </a:lnTo>
                  <a:lnTo>
                    <a:pt x="1648206" y="2315718"/>
                  </a:lnTo>
                  <a:lnTo>
                    <a:pt x="1664208" y="2315718"/>
                  </a:lnTo>
                  <a:lnTo>
                    <a:pt x="1670304" y="2308860"/>
                  </a:lnTo>
                  <a:lnTo>
                    <a:pt x="1670304" y="2293620"/>
                  </a:lnTo>
                  <a:close/>
                </a:path>
                <a:path extrusionOk="0" h="2773045" w="4788534">
                  <a:moveTo>
                    <a:pt x="1670304" y="2235708"/>
                  </a:moveTo>
                  <a:lnTo>
                    <a:pt x="1664208" y="2229612"/>
                  </a:lnTo>
                  <a:lnTo>
                    <a:pt x="1648206" y="2229612"/>
                  </a:lnTo>
                  <a:lnTo>
                    <a:pt x="1641348" y="2235708"/>
                  </a:lnTo>
                  <a:lnTo>
                    <a:pt x="1641348" y="2251710"/>
                  </a:lnTo>
                  <a:lnTo>
                    <a:pt x="1648206" y="2258568"/>
                  </a:lnTo>
                  <a:lnTo>
                    <a:pt x="1664208" y="2258568"/>
                  </a:lnTo>
                  <a:lnTo>
                    <a:pt x="1670304" y="2251710"/>
                  </a:lnTo>
                  <a:lnTo>
                    <a:pt x="1670304" y="2235708"/>
                  </a:lnTo>
                  <a:close/>
                </a:path>
                <a:path extrusionOk="0" h="2773045" w="4788534">
                  <a:moveTo>
                    <a:pt x="1670304" y="2178558"/>
                  </a:moveTo>
                  <a:lnTo>
                    <a:pt x="1664208" y="2172462"/>
                  </a:lnTo>
                  <a:lnTo>
                    <a:pt x="1648206" y="2172462"/>
                  </a:lnTo>
                  <a:lnTo>
                    <a:pt x="1641348" y="2178558"/>
                  </a:lnTo>
                  <a:lnTo>
                    <a:pt x="1641348" y="2194560"/>
                  </a:lnTo>
                  <a:lnTo>
                    <a:pt x="1648206" y="2201418"/>
                  </a:lnTo>
                  <a:lnTo>
                    <a:pt x="1664208" y="2201418"/>
                  </a:lnTo>
                  <a:lnTo>
                    <a:pt x="1670304" y="2194560"/>
                  </a:lnTo>
                  <a:lnTo>
                    <a:pt x="1670304" y="2178558"/>
                  </a:lnTo>
                  <a:close/>
                </a:path>
                <a:path extrusionOk="0" h="2773045" w="4788534">
                  <a:moveTo>
                    <a:pt x="1670304" y="2121408"/>
                  </a:moveTo>
                  <a:lnTo>
                    <a:pt x="1664208" y="2115312"/>
                  </a:lnTo>
                  <a:lnTo>
                    <a:pt x="1648206" y="2115312"/>
                  </a:lnTo>
                  <a:lnTo>
                    <a:pt x="1641348" y="2121408"/>
                  </a:lnTo>
                  <a:lnTo>
                    <a:pt x="1641348" y="2137410"/>
                  </a:lnTo>
                  <a:lnTo>
                    <a:pt x="1648206" y="2144268"/>
                  </a:lnTo>
                  <a:lnTo>
                    <a:pt x="1664208" y="2144268"/>
                  </a:lnTo>
                  <a:lnTo>
                    <a:pt x="1670304" y="2137410"/>
                  </a:lnTo>
                  <a:lnTo>
                    <a:pt x="1670304" y="2121408"/>
                  </a:lnTo>
                  <a:close/>
                </a:path>
                <a:path extrusionOk="0" h="2773045" w="4788534">
                  <a:moveTo>
                    <a:pt x="1670304" y="2064258"/>
                  </a:moveTo>
                  <a:lnTo>
                    <a:pt x="1664208" y="2058162"/>
                  </a:lnTo>
                  <a:lnTo>
                    <a:pt x="1648206" y="2058162"/>
                  </a:lnTo>
                  <a:lnTo>
                    <a:pt x="1641348" y="2064258"/>
                  </a:lnTo>
                  <a:lnTo>
                    <a:pt x="1641348" y="2080260"/>
                  </a:lnTo>
                  <a:lnTo>
                    <a:pt x="1648206" y="2087118"/>
                  </a:lnTo>
                  <a:lnTo>
                    <a:pt x="1664208" y="2087118"/>
                  </a:lnTo>
                  <a:lnTo>
                    <a:pt x="1670304" y="2080260"/>
                  </a:lnTo>
                  <a:lnTo>
                    <a:pt x="1670304" y="2064258"/>
                  </a:lnTo>
                  <a:close/>
                </a:path>
                <a:path extrusionOk="0" h="2773045" w="4788534">
                  <a:moveTo>
                    <a:pt x="1670304" y="2007108"/>
                  </a:moveTo>
                  <a:lnTo>
                    <a:pt x="1664208" y="2001012"/>
                  </a:lnTo>
                  <a:lnTo>
                    <a:pt x="1648206" y="2001012"/>
                  </a:lnTo>
                  <a:lnTo>
                    <a:pt x="1641348" y="2007108"/>
                  </a:lnTo>
                  <a:lnTo>
                    <a:pt x="1641348" y="2023110"/>
                  </a:lnTo>
                  <a:lnTo>
                    <a:pt x="1648206" y="2029206"/>
                  </a:lnTo>
                  <a:lnTo>
                    <a:pt x="1664208" y="2029206"/>
                  </a:lnTo>
                  <a:lnTo>
                    <a:pt x="1670304" y="2023110"/>
                  </a:lnTo>
                  <a:lnTo>
                    <a:pt x="1670304" y="2007108"/>
                  </a:lnTo>
                  <a:close/>
                </a:path>
                <a:path extrusionOk="0" h="2773045" w="4788534">
                  <a:moveTo>
                    <a:pt x="1670304" y="1949958"/>
                  </a:moveTo>
                  <a:lnTo>
                    <a:pt x="1664208" y="1943862"/>
                  </a:lnTo>
                  <a:lnTo>
                    <a:pt x="1648206" y="1943862"/>
                  </a:lnTo>
                  <a:lnTo>
                    <a:pt x="1641348" y="1949958"/>
                  </a:lnTo>
                  <a:lnTo>
                    <a:pt x="1641348" y="1965960"/>
                  </a:lnTo>
                  <a:lnTo>
                    <a:pt x="1648206" y="1972056"/>
                  </a:lnTo>
                  <a:lnTo>
                    <a:pt x="1664208" y="1972056"/>
                  </a:lnTo>
                  <a:lnTo>
                    <a:pt x="1670304" y="1965960"/>
                  </a:lnTo>
                  <a:lnTo>
                    <a:pt x="1670304" y="1949958"/>
                  </a:lnTo>
                  <a:close/>
                </a:path>
                <a:path extrusionOk="0" h="2773045" w="4788534">
                  <a:moveTo>
                    <a:pt x="1670304" y="1892808"/>
                  </a:moveTo>
                  <a:lnTo>
                    <a:pt x="1664208" y="1886712"/>
                  </a:lnTo>
                  <a:lnTo>
                    <a:pt x="1648206" y="1886712"/>
                  </a:lnTo>
                  <a:lnTo>
                    <a:pt x="1641348" y="1892808"/>
                  </a:lnTo>
                  <a:lnTo>
                    <a:pt x="1641348" y="1908810"/>
                  </a:lnTo>
                  <a:lnTo>
                    <a:pt x="1648206" y="1914906"/>
                  </a:lnTo>
                  <a:lnTo>
                    <a:pt x="1664208" y="1914906"/>
                  </a:lnTo>
                  <a:lnTo>
                    <a:pt x="1670304" y="1908810"/>
                  </a:lnTo>
                  <a:lnTo>
                    <a:pt x="1670304" y="1892808"/>
                  </a:lnTo>
                  <a:close/>
                </a:path>
                <a:path extrusionOk="0" h="2773045" w="4788534">
                  <a:moveTo>
                    <a:pt x="1670304" y="1835658"/>
                  </a:moveTo>
                  <a:lnTo>
                    <a:pt x="1664208" y="1829562"/>
                  </a:lnTo>
                  <a:lnTo>
                    <a:pt x="1648206" y="1829562"/>
                  </a:lnTo>
                  <a:lnTo>
                    <a:pt x="1641348" y="1835658"/>
                  </a:lnTo>
                  <a:lnTo>
                    <a:pt x="1641348" y="1851660"/>
                  </a:lnTo>
                  <a:lnTo>
                    <a:pt x="1648206" y="1857756"/>
                  </a:lnTo>
                  <a:lnTo>
                    <a:pt x="1664208" y="1857756"/>
                  </a:lnTo>
                  <a:lnTo>
                    <a:pt x="1670304" y="1851660"/>
                  </a:lnTo>
                  <a:lnTo>
                    <a:pt x="1670304" y="1835658"/>
                  </a:lnTo>
                  <a:close/>
                </a:path>
                <a:path extrusionOk="0" h="2773045" w="4788534">
                  <a:moveTo>
                    <a:pt x="1670304" y="1778508"/>
                  </a:moveTo>
                  <a:lnTo>
                    <a:pt x="1664208" y="1772412"/>
                  </a:lnTo>
                  <a:lnTo>
                    <a:pt x="1648206" y="1772412"/>
                  </a:lnTo>
                  <a:lnTo>
                    <a:pt x="1641348" y="1778508"/>
                  </a:lnTo>
                  <a:lnTo>
                    <a:pt x="1641348" y="1794510"/>
                  </a:lnTo>
                  <a:lnTo>
                    <a:pt x="1648206" y="1800606"/>
                  </a:lnTo>
                  <a:lnTo>
                    <a:pt x="1664208" y="1800606"/>
                  </a:lnTo>
                  <a:lnTo>
                    <a:pt x="1670304" y="1794510"/>
                  </a:lnTo>
                  <a:lnTo>
                    <a:pt x="1670304" y="1778508"/>
                  </a:lnTo>
                  <a:close/>
                </a:path>
                <a:path extrusionOk="0" h="2773045" w="4788534">
                  <a:moveTo>
                    <a:pt x="1670304" y="1721358"/>
                  </a:moveTo>
                  <a:lnTo>
                    <a:pt x="1664208" y="1715262"/>
                  </a:lnTo>
                  <a:lnTo>
                    <a:pt x="1648206" y="1715262"/>
                  </a:lnTo>
                  <a:lnTo>
                    <a:pt x="1641348" y="1721358"/>
                  </a:lnTo>
                  <a:lnTo>
                    <a:pt x="1641348" y="1737360"/>
                  </a:lnTo>
                  <a:lnTo>
                    <a:pt x="1648206" y="1743456"/>
                  </a:lnTo>
                  <a:lnTo>
                    <a:pt x="1664208" y="1743456"/>
                  </a:lnTo>
                  <a:lnTo>
                    <a:pt x="1670304" y="1737360"/>
                  </a:lnTo>
                  <a:lnTo>
                    <a:pt x="1670304" y="1721358"/>
                  </a:lnTo>
                  <a:close/>
                </a:path>
                <a:path extrusionOk="0" h="2773045" w="4788534">
                  <a:moveTo>
                    <a:pt x="1670304" y="1664208"/>
                  </a:moveTo>
                  <a:lnTo>
                    <a:pt x="1664208" y="1658112"/>
                  </a:lnTo>
                  <a:lnTo>
                    <a:pt x="1648206" y="1658112"/>
                  </a:lnTo>
                  <a:lnTo>
                    <a:pt x="1641348" y="1664208"/>
                  </a:lnTo>
                  <a:lnTo>
                    <a:pt x="1641348" y="1680210"/>
                  </a:lnTo>
                  <a:lnTo>
                    <a:pt x="1648206" y="1686306"/>
                  </a:lnTo>
                  <a:lnTo>
                    <a:pt x="1664208" y="1686306"/>
                  </a:lnTo>
                  <a:lnTo>
                    <a:pt x="1670304" y="1680210"/>
                  </a:lnTo>
                  <a:lnTo>
                    <a:pt x="1670304" y="1664208"/>
                  </a:lnTo>
                  <a:close/>
                </a:path>
                <a:path extrusionOk="0" h="2773045" w="4788534">
                  <a:moveTo>
                    <a:pt x="1670304" y="1549908"/>
                  </a:moveTo>
                  <a:lnTo>
                    <a:pt x="1664208" y="1543812"/>
                  </a:lnTo>
                  <a:lnTo>
                    <a:pt x="1648206" y="1543812"/>
                  </a:lnTo>
                  <a:lnTo>
                    <a:pt x="1641348" y="1549908"/>
                  </a:lnTo>
                  <a:lnTo>
                    <a:pt x="1641348" y="1565910"/>
                  </a:lnTo>
                  <a:lnTo>
                    <a:pt x="1648206" y="1572006"/>
                  </a:lnTo>
                  <a:lnTo>
                    <a:pt x="1664208" y="1572006"/>
                  </a:lnTo>
                  <a:lnTo>
                    <a:pt x="1670304" y="1565910"/>
                  </a:lnTo>
                  <a:lnTo>
                    <a:pt x="1670304" y="1549908"/>
                  </a:lnTo>
                  <a:close/>
                </a:path>
                <a:path extrusionOk="0" h="2773045" w="4788534">
                  <a:moveTo>
                    <a:pt x="1670304" y="1492758"/>
                  </a:moveTo>
                  <a:lnTo>
                    <a:pt x="1664208" y="1486662"/>
                  </a:lnTo>
                  <a:lnTo>
                    <a:pt x="1648206" y="1486662"/>
                  </a:lnTo>
                  <a:lnTo>
                    <a:pt x="1641348" y="1492758"/>
                  </a:lnTo>
                  <a:lnTo>
                    <a:pt x="1641348" y="1508760"/>
                  </a:lnTo>
                  <a:lnTo>
                    <a:pt x="1648206" y="1514856"/>
                  </a:lnTo>
                  <a:lnTo>
                    <a:pt x="1664208" y="1514856"/>
                  </a:lnTo>
                  <a:lnTo>
                    <a:pt x="1670304" y="1508760"/>
                  </a:lnTo>
                  <a:lnTo>
                    <a:pt x="1670304" y="1492758"/>
                  </a:lnTo>
                  <a:close/>
                </a:path>
                <a:path extrusionOk="0" h="2773045" w="4788534">
                  <a:moveTo>
                    <a:pt x="1670304" y="1435608"/>
                  </a:moveTo>
                  <a:lnTo>
                    <a:pt x="1664208" y="1429512"/>
                  </a:lnTo>
                  <a:lnTo>
                    <a:pt x="1648206" y="1429512"/>
                  </a:lnTo>
                  <a:lnTo>
                    <a:pt x="1641348" y="1435608"/>
                  </a:lnTo>
                  <a:lnTo>
                    <a:pt x="1641348" y="1451610"/>
                  </a:lnTo>
                  <a:lnTo>
                    <a:pt x="1648206" y="1457706"/>
                  </a:lnTo>
                  <a:lnTo>
                    <a:pt x="1664208" y="1457706"/>
                  </a:lnTo>
                  <a:lnTo>
                    <a:pt x="1670304" y="1451610"/>
                  </a:lnTo>
                  <a:lnTo>
                    <a:pt x="1670304" y="1435608"/>
                  </a:lnTo>
                  <a:close/>
                </a:path>
                <a:path extrusionOk="0" h="2773045" w="4788534">
                  <a:moveTo>
                    <a:pt x="1670304" y="1378458"/>
                  </a:moveTo>
                  <a:lnTo>
                    <a:pt x="1664208" y="1372362"/>
                  </a:lnTo>
                  <a:lnTo>
                    <a:pt x="1648206" y="1372362"/>
                  </a:lnTo>
                  <a:lnTo>
                    <a:pt x="1641348" y="1378458"/>
                  </a:lnTo>
                  <a:lnTo>
                    <a:pt x="1641348" y="1394460"/>
                  </a:lnTo>
                  <a:lnTo>
                    <a:pt x="1648206" y="1400556"/>
                  </a:lnTo>
                  <a:lnTo>
                    <a:pt x="1664208" y="1400556"/>
                  </a:lnTo>
                  <a:lnTo>
                    <a:pt x="1670304" y="1394460"/>
                  </a:lnTo>
                  <a:lnTo>
                    <a:pt x="1670304" y="1378458"/>
                  </a:lnTo>
                  <a:close/>
                </a:path>
                <a:path extrusionOk="0" h="2773045" w="4788534">
                  <a:moveTo>
                    <a:pt x="1670304" y="1321308"/>
                  </a:moveTo>
                  <a:lnTo>
                    <a:pt x="1664208" y="1314450"/>
                  </a:lnTo>
                  <a:lnTo>
                    <a:pt x="1648206" y="1314450"/>
                  </a:lnTo>
                  <a:lnTo>
                    <a:pt x="1641348" y="1321308"/>
                  </a:lnTo>
                  <a:lnTo>
                    <a:pt x="1641348" y="1337310"/>
                  </a:lnTo>
                  <a:lnTo>
                    <a:pt x="1648206" y="1343406"/>
                  </a:lnTo>
                  <a:lnTo>
                    <a:pt x="1664208" y="1343406"/>
                  </a:lnTo>
                  <a:lnTo>
                    <a:pt x="1670304" y="1337310"/>
                  </a:lnTo>
                  <a:lnTo>
                    <a:pt x="1670304" y="1321308"/>
                  </a:lnTo>
                  <a:close/>
                </a:path>
                <a:path extrusionOk="0" h="2773045" w="4788534">
                  <a:moveTo>
                    <a:pt x="1670304" y="1264158"/>
                  </a:moveTo>
                  <a:lnTo>
                    <a:pt x="1664208" y="1257300"/>
                  </a:lnTo>
                  <a:lnTo>
                    <a:pt x="1648206" y="1257300"/>
                  </a:lnTo>
                  <a:lnTo>
                    <a:pt x="1641348" y="1264158"/>
                  </a:lnTo>
                  <a:lnTo>
                    <a:pt x="1641348" y="1280160"/>
                  </a:lnTo>
                  <a:lnTo>
                    <a:pt x="1648206" y="1286256"/>
                  </a:lnTo>
                  <a:lnTo>
                    <a:pt x="1664208" y="1286256"/>
                  </a:lnTo>
                  <a:lnTo>
                    <a:pt x="1670304" y="1280160"/>
                  </a:lnTo>
                  <a:lnTo>
                    <a:pt x="1670304" y="1264158"/>
                  </a:lnTo>
                  <a:close/>
                </a:path>
                <a:path extrusionOk="0" h="2773045" w="4788534">
                  <a:moveTo>
                    <a:pt x="1670304" y="1207008"/>
                  </a:moveTo>
                  <a:lnTo>
                    <a:pt x="1664208" y="1200150"/>
                  </a:lnTo>
                  <a:lnTo>
                    <a:pt x="1648206" y="1200150"/>
                  </a:lnTo>
                  <a:lnTo>
                    <a:pt x="1641348" y="1207008"/>
                  </a:lnTo>
                  <a:lnTo>
                    <a:pt x="1641348" y="1223010"/>
                  </a:lnTo>
                  <a:lnTo>
                    <a:pt x="1648206" y="1229106"/>
                  </a:lnTo>
                  <a:lnTo>
                    <a:pt x="1664208" y="1229106"/>
                  </a:lnTo>
                  <a:lnTo>
                    <a:pt x="1670304" y="1223010"/>
                  </a:lnTo>
                  <a:lnTo>
                    <a:pt x="1670304" y="1207008"/>
                  </a:lnTo>
                  <a:close/>
                </a:path>
                <a:path extrusionOk="0" h="2773045" w="4788534">
                  <a:moveTo>
                    <a:pt x="1670304" y="1149858"/>
                  </a:moveTo>
                  <a:lnTo>
                    <a:pt x="1664208" y="1143000"/>
                  </a:lnTo>
                  <a:lnTo>
                    <a:pt x="1648206" y="1143000"/>
                  </a:lnTo>
                  <a:lnTo>
                    <a:pt x="1641348" y="1149858"/>
                  </a:lnTo>
                  <a:lnTo>
                    <a:pt x="1641348" y="1165860"/>
                  </a:lnTo>
                  <a:lnTo>
                    <a:pt x="1648206" y="1171956"/>
                  </a:lnTo>
                  <a:lnTo>
                    <a:pt x="1664208" y="1171956"/>
                  </a:lnTo>
                  <a:lnTo>
                    <a:pt x="1670304" y="1165860"/>
                  </a:lnTo>
                  <a:lnTo>
                    <a:pt x="1670304" y="1149858"/>
                  </a:lnTo>
                  <a:close/>
                </a:path>
                <a:path extrusionOk="0" h="2773045" w="4788534">
                  <a:moveTo>
                    <a:pt x="1670304" y="1092708"/>
                  </a:moveTo>
                  <a:lnTo>
                    <a:pt x="1664208" y="1085850"/>
                  </a:lnTo>
                  <a:lnTo>
                    <a:pt x="1648206" y="1085850"/>
                  </a:lnTo>
                  <a:lnTo>
                    <a:pt x="1641348" y="1092708"/>
                  </a:lnTo>
                  <a:lnTo>
                    <a:pt x="1641348" y="1107948"/>
                  </a:lnTo>
                  <a:lnTo>
                    <a:pt x="1648206" y="1114806"/>
                  </a:lnTo>
                  <a:lnTo>
                    <a:pt x="1664208" y="1114806"/>
                  </a:lnTo>
                  <a:lnTo>
                    <a:pt x="1670304" y="1107948"/>
                  </a:lnTo>
                  <a:lnTo>
                    <a:pt x="1670304" y="1092708"/>
                  </a:lnTo>
                  <a:close/>
                </a:path>
                <a:path extrusionOk="0" h="2773045" w="4788534">
                  <a:moveTo>
                    <a:pt x="1670304" y="1035558"/>
                  </a:moveTo>
                  <a:lnTo>
                    <a:pt x="1664208" y="1028700"/>
                  </a:lnTo>
                  <a:lnTo>
                    <a:pt x="1648206" y="1028700"/>
                  </a:lnTo>
                  <a:lnTo>
                    <a:pt x="1641348" y="1035558"/>
                  </a:lnTo>
                  <a:lnTo>
                    <a:pt x="1641348" y="1050798"/>
                  </a:lnTo>
                  <a:lnTo>
                    <a:pt x="1648206" y="1057656"/>
                  </a:lnTo>
                  <a:lnTo>
                    <a:pt x="1664208" y="1057656"/>
                  </a:lnTo>
                  <a:lnTo>
                    <a:pt x="1670304" y="1050798"/>
                  </a:lnTo>
                  <a:lnTo>
                    <a:pt x="1670304" y="1035558"/>
                  </a:lnTo>
                  <a:close/>
                </a:path>
                <a:path extrusionOk="0" h="2773045" w="4788534">
                  <a:moveTo>
                    <a:pt x="1670304" y="978408"/>
                  </a:moveTo>
                  <a:lnTo>
                    <a:pt x="1664208" y="971550"/>
                  </a:lnTo>
                  <a:lnTo>
                    <a:pt x="1648206" y="971550"/>
                  </a:lnTo>
                  <a:lnTo>
                    <a:pt x="1641348" y="978408"/>
                  </a:lnTo>
                  <a:lnTo>
                    <a:pt x="1641348" y="993648"/>
                  </a:lnTo>
                  <a:lnTo>
                    <a:pt x="1648206" y="1000506"/>
                  </a:lnTo>
                  <a:lnTo>
                    <a:pt x="1664208" y="1000506"/>
                  </a:lnTo>
                  <a:lnTo>
                    <a:pt x="1670304" y="993648"/>
                  </a:lnTo>
                  <a:lnTo>
                    <a:pt x="1670304" y="978408"/>
                  </a:lnTo>
                  <a:close/>
                </a:path>
                <a:path extrusionOk="0" h="2773045" w="4788534">
                  <a:moveTo>
                    <a:pt x="1670304" y="921258"/>
                  </a:moveTo>
                  <a:lnTo>
                    <a:pt x="1664208" y="914400"/>
                  </a:lnTo>
                  <a:lnTo>
                    <a:pt x="1648206" y="914400"/>
                  </a:lnTo>
                  <a:lnTo>
                    <a:pt x="1641348" y="921258"/>
                  </a:lnTo>
                  <a:lnTo>
                    <a:pt x="1641348" y="936498"/>
                  </a:lnTo>
                  <a:lnTo>
                    <a:pt x="1648206" y="943356"/>
                  </a:lnTo>
                  <a:lnTo>
                    <a:pt x="1664208" y="943356"/>
                  </a:lnTo>
                  <a:lnTo>
                    <a:pt x="1670304" y="936498"/>
                  </a:lnTo>
                  <a:lnTo>
                    <a:pt x="1670304" y="921258"/>
                  </a:lnTo>
                  <a:close/>
                </a:path>
                <a:path extrusionOk="0" h="2773045" w="4788534">
                  <a:moveTo>
                    <a:pt x="1670304" y="864108"/>
                  </a:moveTo>
                  <a:lnTo>
                    <a:pt x="1664208" y="857250"/>
                  </a:lnTo>
                  <a:lnTo>
                    <a:pt x="1648206" y="857250"/>
                  </a:lnTo>
                  <a:lnTo>
                    <a:pt x="1641348" y="864108"/>
                  </a:lnTo>
                  <a:lnTo>
                    <a:pt x="1641348" y="879348"/>
                  </a:lnTo>
                  <a:lnTo>
                    <a:pt x="1648206" y="886206"/>
                  </a:lnTo>
                  <a:lnTo>
                    <a:pt x="1664208" y="886206"/>
                  </a:lnTo>
                  <a:lnTo>
                    <a:pt x="1670304" y="879348"/>
                  </a:lnTo>
                  <a:lnTo>
                    <a:pt x="1670304" y="864108"/>
                  </a:lnTo>
                  <a:close/>
                </a:path>
                <a:path extrusionOk="0" h="2773045" w="4788534">
                  <a:moveTo>
                    <a:pt x="1670304" y="806958"/>
                  </a:moveTo>
                  <a:lnTo>
                    <a:pt x="1664208" y="800100"/>
                  </a:lnTo>
                  <a:lnTo>
                    <a:pt x="1648206" y="800100"/>
                  </a:lnTo>
                  <a:lnTo>
                    <a:pt x="1641348" y="806958"/>
                  </a:lnTo>
                  <a:lnTo>
                    <a:pt x="1641348" y="822198"/>
                  </a:lnTo>
                  <a:lnTo>
                    <a:pt x="1648206" y="829056"/>
                  </a:lnTo>
                  <a:lnTo>
                    <a:pt x="1664208" y="829056"/>
                  </a:lnTo>
                  <a:lnTo>
                    <a:pt x="1670304" y="822198"/>
                  </a:lnTo>
                  <a:lnTo>
                    <a:pt x="1670304" y="806958"/>
                  </a:lnTo>
                  <a:close/>
                </a:path>
                <a:path extrusionOk="0" h="2773045" w="4788534">
                  <a:moveTo>
                    <a:pt x="1670304" y="749808"/>
                  </a:moveTo>
                  <a:lnTo>
                    <a:pt x="1664208" y="742950"/>
                  </a:lnTo>
                  <a:lnTo>
                    <a:pt x="1648206" y="742950"/>
                  </a:lnTo>
                  <a:lnTo>
                    <a:pt x="1641348" y="749808"/>
                  </a:lnTo>
                  <a:lnTo>
                    <a:pt x="1641348" y="765048"/>
                  </a:lnTo>
                  <a:lnTo>
                    <a:pt x="1648206" y="771906"/>
                  </a:lnTo>
                  <a:lnTo>
                    <a:pt x="1664208" y="771906"/>
                  </a:lnTo>
                  <a:lnTo>
                    <a:pt x="1670304" y="765048"/>
                  </a:lnTo>
                  <a:lnTo>
                    <a:pt x="1670304" y="749808"/>
                  </a:lnTo>
                  <a:close/>
                </a:path>
                <a:path extrusionOk="0" h="2773045" w="4788534">
                  <a:moveTo>
                    <a:pt x="1670304" y="691896"/>
                  </a:moveTo>
                  <a:lnTo>
                    <a:pt x="1664208" y="685800"/>
                  </a:lnTo>
                  <a:lnTo>
                    <a:pt x="1648206" y="685800"/>
                  </a:lnTo>
                  <a:lnTo>
                    <a:pt x="1641348" y="691896"/>
                  </a:lnTo>
                  <a:lnTo>
                    <a:pt x="1641348" y="707898"/>
                  </a:lnTo>
                  <a:lnTo>
                    <a:pt x="1648206" y="714756"/>
                  </a:lnTo>
                  <a:lnTo>
                    <a:pt x="1664208" y="714756"/>
                  </a:lnTo>
                  <a:lnTo>
                    <a:pt x="1670304" y="707898"/>
                  </a:lnTo>
                  <a:lnTo>
                    <a:pt x="1670304" y="691896"/>
                  </a:lnTo>
                  <a:close/>
                </a:path>
                <a:path extrusionOk="0" h="2773045" w="4788534">
                  <a:moveTo>
                    <a:pt x="1670304" y="634746"/>
                  </a:moveTo>
                  <a:lnTo>
                    <a:pt x="1664208" y="628650"/>
                  </a:lnTo>
                  <a:lnTo>
                    <a:pt x="1648206" y="628650"/>
                  </a:lnTo>
                  <a:lnTo>
                    <a:pt x="1641348" y="634746"/>
                  </a:lnTo>
                  <a:lnTo>
                    <a:pt x="1641348" y="650748"/>
                  </a:lnTo>
                  <a:lnTo>
                    <a:pt x="1648206" y="657606"/>
                  </a:lnTo>
                  <a:lnTo>
                    <a:pt x="1664208" y="657606"/>
                  </a:lnTo>
                  <a:lnTo>
                    <a:pt x="1670304" y="650748"/>
                  </a:lnTo>
                  <a:lnTo>
                    <a:pt x="1670304" y="634746"/>
                  </a:lnTo>
                  <a:close/>
                </a:path>
                <a:path extrusionOk="0" h="2773045" w="4788534">
                  <a:moveTo>
                    <a:pt x="1670304" y="577596"/>
                  </a:moveTo>
                  <a:lnTo>
                    <a:pt x="1664208" y="571500"/>
                  </a:lnTo>
                  <a:lnTo>
                    <a:pt x="1648206" y="571500"/>
                  </a:lnTo>
                  <a:lnTo>
                    <a:pt x="1641348" y="577596"/>
                  </a:lnTo>
                  <a:lnTo>
                    <a:pt x="1641348" y="593598"/>
                  </a:lnTo>
                  <a:lnTo>
                    <a:pt x="1648206" y="600456"/>
                  </a:lnTo>
                  <a:lnTo>
                    <a:pt x="1664208" y="600456"/>
                  </a:lnTo>
                  <a:lnTo>
                    <a:pt x="1670304" y="593598"/>
                  </a:lnTo>
                  <a:lnTo>
                    <a:pt x="1670304" y="577596"/>
                  </a:lnTo>
                  <a:close/>
                </a:path>
                <a:path extrusionOk="0" h="2773045" w="4788534">
                  <a:moveTo>
                    <a:pt x="1670304" y="520446"/>
                  </a:moveTo>
                  <a:lnTo>
                    <a:pt x="1664208" y="514350"/>
                  </a:lnTo>
                  <a:lnTo>
                    <a:pt x="1648206" y="514350"/>
                  </a:lnTo>
                  <a:lnTo>
                    <a:pt x="1641348" y="520446"/>
                  </a:lnTo>
                  <a:lnTo>
                    <a:pt x="1641348" y="536448"/>
                  </a:lnTo>
                  <a:lnTo>
                    <a:pt x="1648206" y="543306"/>
                  </a:lnTo>
                  <a:lnTo>
                    <a:pt x="1664208" y="543306"/>
                  </a:lnTo>
                  <a:lnTo>
                    <a:pt x="1670304" y="536448"/>
                  </a:lnTo>
                  <a:lnTo>
                    <a:pt x="1670304" y="520446"/>
                  </a:lnTo>
                  <a:close/>
                </a:path>
                <a:path extrusionOk="0" h="2773045" w="4788534">
                  <a:moveTo>
                    <a:pt x="1670304" y="463296"/>
                  </a:moveTo>
                  <a:lnTo>
                    <a:pt x="1664208" y="457200"/>
                  </a:lnTo>
                  <a:lnTo>
                    <a:pt x="1648206" y="457200"/>
                  </a:lnTo>
                  <a:lnTo>
                    <a:pt x="1641348" y="463296"/>
                  </a:lnTo>
                  <a:lnTo>
                    <a:pt x="1641348" y="479298"/>
                  </a:lnTo>
                  <a:lnTo>
                    <a:pt x="1648206" y="485394"/>
                  </a:lnTo>
                  <a:lnTo>
                    <a:pt x="1664208" y="485394"/>
                  </a:lnTo>
                  <a:lnTo>
                    <a:pt x="1670304" y="479298"/>
                  </a:lnTo>
                  <a:lnTo>
                    <a:pt x="1670304" y="463296"/>
                  </a:lnTo>
                  <a:close/>
                </a:path>
                <a:path extrusionOk="0" h="2773045" w="4788534">
                  <a:moveTo>
                    <a:pt x="1670304" y="406146"/>
                  </a:moveTo>
                  <a:lnTo>
                    <a:pt x="1664208" y="400050"/>
                  </a:lnTo>
                  <a:lnTo>
                    <a:pt x="1648206" y="400050"/>
                  </a:lnTo>
                  <a:lnTo>
                    <a:pt x="1641348" y="406146"/>
                  </a:lnTo>
                  <a:lnTo>
                    <a:pt x="1641348" y="422148"/>
                  </a:lnTo>
                  <a:lnTo>
                    <a:pt x="1648206" y="428244"/>
                  </a:lnTo>
                  <a:lnTo>
                    <a:pt x="1664208" y="428244"/>
                  </a:lnTo>
                  <a:lnTo>
                    <a:pt x="1670304" y="422148"/>
                  </a:lnTo>
                  <a:lnTo>
                    <a:pt x="1670304" y="406146"/>
                  </a:lnTo>
                  <a:close/>
                </a:path>
                <a:path extrusionOk="0" h="2773045" w="4788534">
                  <a:moveTo>
                    <a:pt x="1670304" y="348996"/>
                  </a:moveTo>
                  <a:lnTo>
                    <a:pt x="1664208" y="342900"/>
                  </a:lnTo>
                  <a:lnTo>
                    <a:pt x="1648206" y="342900"/>
                  </a:lnTo>
                  <a:lnTo>
                    <a:pt x="1641348" y="348996"/>
                  </a:lnTo>
                  <a:lnTo>
                    <a:pt x="1641348" y="364998"/>
                  </a:lnTo>
                  <a:lnTo>
                    <a:pt x="1648206" y="371094"/>
                  </a:lnTo>
                  <a:lnTo>
                    <a:pt x="1664208" y="371094"/>
                  </a:lnTo>
                  <a:lnTo>
                    <a:pt x="1670304" y="364998"/>
                  </a:lnTo>
                  <a:lnTo>
                    <a:pt x="1670304" y="348996"/>
                  </a:lnTo>
                  <a:close/>
                </a:path>
                <a:path extrusionOk="0" h="2773045" w="4788534">
                  <a:moveTo>
                    <a:pt x="1670304" y="291846"/>
                  </a:moveTo>
                  <a:lnTo>
                    <a:pt x="1664208" y="285750"/>
                  </a:lnTo>
                  <a:lnTo>
                    <a:pt x="1648206" y="285750"/>
                  </a:lnTo>
                  <a:lnTo>
                    <a:pt x="1641348" y="291846"/>
                  </a:lnTo>
                  <a:lnTo>
                    <a:pt x="1641348" y="307848"/>
                  </a:lnTo>
                  <a:lnTo>
                    <a:pt x="1648206" y="313944"/>
                  </a:lnTo>
                  <a:lnTo>
                    <a:pt x="1664208" y="313944"/>
                  </a:lnTo>
                  <a:lnTo>
                    <a:pt x="1670304" y="307848"/>
                  </a:lnTo>
                  <a:lnTo>
                    <a:pt x="1670304" y="291846"/>
                  </a:lnTo>
                  <a:close/>
                </a:path>
                <a:path extrusionOk="0" h="2773045" w="4788534">
                  <a:moveTo>
                    <a:pt x="1670304" y="234696"/>
                  </a:moveTo>
                  <a:lnTo>
                    <a:pt x="1664208" y="228600"/>
                  </a:lnTo>
                  <a:lnTo>
                    <a:pt x="1648206" y="228600"/>
                  </a:lnTo>
                  <a:lnTo>
                    <a:pt x="1641348" y="234696"/>
                  </a:lnTo>
                  <a:lnTo>
                    <a:pt x="1641348" y="250698"/>
                  </a:lnTo>
                  <a:lnTo>
                    <a:pt x="1648206" y="256794"/>
                  </a:lnTo>
                  <a:lnTo>
                    <a:pt x="1664208" y="256794"/>
                  </a:lnTo>
                  <a:lnTo>
                    <a:pt x="1670304" y="250698"/>
                  </a:lnTo>
                  <a:lnTo>
                    <a:pt x="1670304" y="234696"/>
                  </a:lnTo>
                  <a:close/>
                </a:path>
                <a:path extrusionOk="0" h="2773045" w="4788534">
                  <a:moveTo>
                    <a:pt x="1670304" y="177546"/>
                  </a:moveTo>
                  <a:lnTo>
                    <a:pt x="1664208" y="171450"/>
                  </a:lnTo>
                  <a:lnTo>
                    <a:pt x="1648206" y="171450"/>
                  </a:lnTo>
                  <a:lnTo>
                    <a:pt x="1641348" y="177546"/>
                  </a:lnTo>
                  <a:lnTo>
                    <a:pt x="1641348" y="193548"/>
                  </a:lnTo>
                  <a:lnTo>
                    <a:pt x="1648206" y="199644"/>
                  </a:lnTo>
                  <a:lnTo>
                    <a:pt x="1664208" y="199644"/>
                  </a:lnTo>
                  <a:lnTo>
                    <a:pt x="1670304" y="193548"/>
                  </a:lnTo>
                  <a:lnTo>
                    <a:pt x="1670304" y="177546"/>
                  </a:lnTo>
                  <a:close/>
                </a:path>
                <a:path extrusionOk="0" h="2773045" w="4788534">
                  <a:moveTo>
                    <a:pt x="1670304" y="120396"/>
                  </a:moveTo>
                  <a:lnTo>
                    <a:pt x="1664208" y="114300"/>
                  </a:lnTo>
                  <a:lnTo>
                    <a:pt x="1648206" y="114300"/>
                  </a:lnTo>
                  <a:lnTo>
                    <a:pt x="1641348" y="120396"/>
                  </a:lnTo>
                  <a:lnTo>
                    <a:pt x="1641348" y="136398"/>
                  </a:lnTo>
                  <a:lnTo>
                    <a:pt x="1648206" y="142494"/>
                  </a:lnTo>
                  <a:lnTo>
                    <a:pt x="1664208" y="142494"/>
                  </a:lnTo>
                  <a:lnTo>
                    <a:pt x="1670304" y="136398"/>
                  </a:lnTo>
                  <a:lnTo>
                    <a:pt x="1670304" y="120396"/>
                  </a:lnTo>
                  <a:close/>
                </a:path>
                <a:path extrusionOk="0" h="2773045" w="4788534">
                  <a:moveTo>
                    <a:pt x="1670304" y="63246"/>
                  </a:moveTo>
                  <a:lnTo>
                    <a:pt x="1664208" y="57150"/>
                  </a:lnTo>
                  <a:lnTo>
                    <a:pt x="1648206" y="57150"/>
                  </a:lnTo>
                  <a:lnTo>
                    <a:pt x="1641348" y="63246"/>
                  </a:lnTo>
                  <a:lnTo>
                    <a:pt x="1641348" y="79248"/>
                  </a:lnTo>
                  <a:lnTo>
                    <a:pt x="1648206" y="85344"/>
                  </a:lnTo>
                  <a:lnTo>
                    <a:pt x="1664208" y="85344"/>
                  </a:lnTo>
                  <a:lnTo>
                    <a:pt x="1670304" y="79248"/>
                  </a:lnTo>
                  <a:lnTo>
                    <a:pt x="1670304" y="63246"/>
                  </a:lnTo>
                  <a:close/>
                </a:path>
                <a:path extrusionOk="0" h="2773045" w="4788534">
                  <a:moveTo>
                    <a:pt x="1670304" y="6096"/>
                  </a:moveTo>
                  <a:lnTo>
                    <a:pt x="1664208" y="0"/>
                  </a:lnTo>
                  <a:lnTo>
                    <a:pt x="1648206" y="0"/>
                  </a:lnTo>
                  <a:lnTo>
                    <a:pt x="1641348" y="6096"/>
                  </a:lnTo>
                  <a:lnTo>
                    <a:pt x="1641348" y="22098"/>
                  </a:lnTo>
                  <a:lnTo>
                    <a:pt x="1648206" y="28194"/>
                  </a:lnTo>
                  <a:lnTo>
                    <a:pt x="1664208" y="28194"/>
                  </a:lnTo>
                  <a:lnTo>
                    <a:pt x="1670304" y="22098"/>
                  </a:lnTo>
                  <a:lnTo>
                    <a:pt x="1670304" y="6096"/>
                  </a:lnTo>
                  <a:close/>
                </a:path>
                <a:path extrusionOk="0" h="2773045" w="4788534">
                  <a:moveTo>
                    <a:pt x="4788408" y="1606296"/>
                  </a:moveTo>
                  <a:lnTo>
                    <a:pt x="4702302" y="1562862"/>
                  </a:lnTo>
                  <a:lnTo>
                    <a:pt x="4702302" y="1591818"/>
                  </a:lnTo>
                  <a:lnTo>
                    <a:pt x="0" y="1591818"/>
                  </a:lnTo>
                  <a:lnTo>
                    <a:pt x="0" y="1620012"/>
                  </a:lnTo>
                  <a:lnTo>
                    <a:pt x="1641348" y="1620012"/>
                  </a:lnTo>
                  <a:lnTo>
                    <a:pt x="1641348" y="1623060"/>
                  </a:lnTo>
                  <a:lnTo>
                    <a:pt x="1648206" y="1629156"/>
                  </a:lnTo>
                  <a:lnTo>
                    <a:pt x="1664208" y="1629156"/>
                  </a:lnTo>
                  <a:lnTo>
                    <a:pt x="1670304" y="1623060"/>
                  </a:lnTo>
                  <a:lnTo>
                    <a:pt x="1670304" y="1620012"/>
                  </a:lnTo>
                  <a:lnTo>
                    <a:pt x="4702302" y="1620012"/>
                  </a:lnTo>
                  <a:lnTo>
                    <a:pt x="4702302" y="1648968"/>
                  </a:lnTo>
                  <a:lnTo>
                    <a:pt x="4716780" y="1641805"/>
                  </a:lnTo>
                  <a:lnTo>
                    <a:pt x="4788408" y="16062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2" name="Google Shape;92;p11"/>
            <p:cNvSpPr/>
            <p:nvPr/>
          </p:nvSpPr>
          <p:spPr>
            <a:xfrm>
              <a:off x="4156710" y="3311652"/>
              <a:ext cx="1481455" cy="2334260"/>
            </a:xfrm>
            <a:custGeom>
              <a:rect b="b" l="l" r="r" t="t"/>
              <a:pathLst>
                <a:path extrusionOk="0" h="2334260" w="1481454">
                  <a:moveTo>
                    <a:pt x="1481327" y="1207770"/>
                  </a:moveTo>
                  <a:lnTo>
                    <a:pt x="1481327" y="1163574"/>
                  </a:lnTo>
                  <a:lnTo>
                    <a:pt x="1480565" y="1153668"/>
                  </a:lnTo>
                  <a:lnTo>
                    <a:pt x="1480565" y="1143762"/>
                  </a:lnTo>
                  <a:lnTo>
                    <a:pt x="1479803" y="1133094"/>
                  </a:lnTo>
                  <a:lnTo>
                    <a:pt x="1479803" y="1121664"/>
                  </a:lnTo>
                  <a:lnTo>
                    <a:pt x="1475993" y="1062990"/>
                  </a:lnTo>
                  <a:lnTo>
                    <a:pt x="1473708" y="1038606"/>
                  </a:lnTo>
                  <a:lnTo>
                    <a:pt x="1472183" y="1027176"/>
                  </a:lnTo>
                  <a:lnTo>
                    <a:pt x="1469897" y="1014984"/>
                  </a:lnTo>
                  <a:lnTo>
                    <a:pt x="1468373" y="1003554"/>
                  </a:lnTo>
                  <a:lnTo>
                    <a:pt x="1454658" y="951738"/>
                  </a:lnTo>
                  <a:lnTo>
                    <a:pt x="1440941" y="915924"/>
                  </a:lnTo>
                  <a:lnTo>
                    <a:pt x="1415033" y="867156"/>
                  </a:lnTo>
                  <a:lnTo>
                    <a:pt x="1405889" y="850391"/>
                  </a:lnTo>
                  <a:lnTo>
                    <a:pt x="1385315" y="816102"/>
                  </a:lnTo>
                  <a:lnTo>
                    <a:pt x="1351025" y="761237"/>
                  </a:lnTo>
                  <a:lnTo>
                    <a:pt x="1325880" y="725423"/>
                  </a:lnTo>
                  <a:lnTo>
                    <a:pt x="1298447" y="691133"/>
                  </a:lnTo>
                  <a:lnTo>
                    <a:pt x="1267967" y="658368"/>
                  </a:lnTo>
                  <a:lnTo>
                    <a:pt x="1235202" y="626363"/>
                  </a:lnTo>
                  <a:lnTo>
                    <a:pt x="1218437" y="611885"/>
                  </a:lnTo>
                  <a:lnTo>
                    <a:pt x="1185671" y="582168"/>
                  </a:lnTo>
                  <a:lnTo>
                    <a:pt x="1169669" y="568451"/>
                  </a:lnTo>
                  <a:lnTo>
                    <a:pt x="1141475" y="543305"/>
                  </a:lnTo>
                  <a:lnTo>
                    <a:pt x="1114805" y="521207"/>
                  </a:lnTo>
                  <a:lnTo>
                    <a:pt x="1093469" y="504443"/>
                  </a:lnTo>
                  <a:lnTo>
                    <a:pt x="1076705" y="492251"/>
                  </a:lnTo>
                  <a:lnTo>
                    <a:pt x="1067561" y="486155"/>
                  </a:lnTo>
                  <a:lnTo>
                    <a:pt x="1046987" y="471677"/>
                  </a:lnTo>
                  <a:lnTo>
                    <a:pt x="1035557" y="464057"/>
                  </a:lnTo>
                  <a:lnTo>
                    <a:pt x="1024127" y="455675"/>
                  </a:lnTo>
                  <a:lnTo>
                    <a:pt x="1011173" y="447293"/>
                  </a:lnTo>
                  <a:lnTo>
                    <a:pt x="998219" y="438149"/>
                  </a:lnTo>
                  <a:lnTo>
                    <a:pt x="970787" y="419861"/>
                  </a:lnTo>
                  <a:lnTo>
                    <a:pt x="956309" y="409955"/>
                  </a:lnTo>
                  <a:lnTo>
                    <a:pt x="941069" y="400049"/>
                  </a:lnTo>
                  <a:lnTo>
                    <a:pt x="910589" y="380999"/>
                  </a:lnTo>
                  <a:lnTo>
                    <a:pt x="880109" y="361188"/>
                  </a:lnTo>
                  <a:lnTo>
                    <a:pt x="864107" y="352043"/>
                  </a:lnTo>
                  <a:lnTo>
                    <a:pt x="848105" y="342138"/>
                  </a:lnTo>
                  <a:lnTo>
                    <a:pt x="832103" y="332993"/>
                  </a:lnTo>
                  <a:lnTo>
                    <a:pt x="751331" y="291845"/>
                  </a:lnTo>
                  <a:lnTo>
                    <a:pt x="649223" y="247649"/>
                  </a:lnTo>
                  <a:lnTo>
                    <a:pt x="615695" y="232409"/>
                  </a:lnTo>
                  <a:lnTo>
                    <a:pt x="548639" y="203453"/>
                  </a:lnTo>
                  <a:lnTo>
                    <a:pt x="451103" y="158495"/>
                  </a:lnTo>
                  <a:lnTo>
                    <a:pt x="387095" y="129539"/>
                  </a:lnTo>
                  <a:lnTo>
                    <a:pt x="324611" y="102107"/>
                  </a:lnTo>
                  <a:lnTo>
                    <a:pt x="294131" y="89153"/>
                  </a:lnTo>
                  <a:lnTo>
                    <a:pt x="278891" y="82296"/>
                  </a:lnTo>
                  <a:lnTo>
                    <a:pt x="263651" y="76199"/>
                  </a:lnTo>
                  <a:lnTo>
                    <a:pt x="247649" y="69341"/>
                  </a:lnTo>
                  <a:lnTo>
                    <a:pt x="230885" y="63245"/>
                  </a:lnTo>
                  <a:lnTo>
                    <a:pt x="198881" y="49529"/>
                  </a:lnTo>
                  <a:lnTo>
                    <a:pt x="166877" y="37337"/>
                  </a:lnTo>
                  <a:lnTo>
                    <a:pt x="151637" y="31241"/>
                  </a:lnTo>
                  <a:lnTo>
                    <a:pt x="137159" y="25907"/>
                  </a:lnTo>
                  <a:lnTo>
                    <a:pt x="123443" y="19811"/>
                  </a:lnTo>
                  <a:lnTo>
                    <a:pt x="104393" y="12953"/>
                  </a:lnTo>
                  <a:lnTo>
                    <a:pt x="93725" y="8381"/>
                  </a:lnTo>
                  <a:lnTo>
                    <a:pt x="88391" y="6857"/>
                  </a:lnTo>
                  <a:lnTo>
                    <a:pt x="83819" y="4571"/>
                  </a:lnTo>
                  <a:lnTo>
                    <a:pt x="79247" y="3047"/>
                  </a:lnTo>
                  <a:lnTo>
                    <a:pt x="71627" y="0"/>
                  </a:lnTo>
                  <a:lnTo>
                    <a:pt x="57911" y="35052"/>
                  </a:lnTo>
                  <a:lnTo>
                    <a:pt x="65531" y="38100"/>
                  </a:lnTo>
                  <a:lnTo>
                    <a:pt x="70103" y="40386"/>
                  </a:lnTo>
                  <a:lnTo>
                    <a:pt x="74675" y="41910"/>
                  </a:lnTo>
                  <a:lnTo>
                    <a:pt x="80009" y="44196"/>
                  </a:lnTo>
                  <a:lnTo>
                    <a:pt x="85343" y="45720"/>
                  </a:lnTo>
                  <a:lnTo>
                    <a:pt x="90677" y="48006"/>
                  </a:lnTo>
                  <a:lnTo>
                    <a:pt x="96773" y="50292"/>
                  </a:lnTo>
                  <a:lnTo>
                    <a:pt x="109727" y="55626"/>
                  </a:lnTo>
                  <a:lnTo>
                    <a:pt x="123443" y="60960"/>
                  </a:lnTo>
                  <a:lnTo>
                    <a:pt x="137921" y="67056"/>
                  </a:lnTo>
                  <a:lnTo>
                    <a:pt x="153161" y="72390"/>
                  </a:lnTo>
                  <a:lnTo>
                    <a:pt x="168401" y="79247"/>
                  </a:lnTo>
                  <a:lnTo>
                    <a:pt x="184403" y="85343"/>
                  </a:lnTo>
                  <a:lnTo>
                    <a:pt x="217169" y="98297"/>
                  </a:lnTo>
                  <a:lnTo>
                    <a:pt x="233171" y="105155"/>
                  </a:lnTo>
                  <a:lnTo>
                    <a:pt x="249173" y="111252"/>
                  </a:lnTo>
                  <a:lnTo>
                    <a:pt x="264413" y="118109"/>
                  </a:lnTo>
                  <a:lnTo>
                    <a:pt x="279653" y="124205"/>
                  </a:lnTo>
                  <a:lnTo>
                    <a:pt x="309371" y="137160"/>
                  </a:lnTo>
                  <a:lnTo>
                    <a:pt x="340613" y="150113"/>
                  </a:lnTo>
                  <a:lnTo>
                    <a:pt x="403097" y="179069"/>
                  </a:lnTo>
                  <a:lnTo>
                    <a:pt x="435101" y="193547"/>
                  </a:lnTo>
                  <a:lnTo>
                    <a:pt x="467867" y="208025"/>
                  </a:lnTo>
                  <a:lnTo>
                    <a:pt x="533399" y="238505"/>
                  </a:lnTo>
                  <a:lnTo>
                    <a:pt x="566165" y="252983"/>
                  </a:lnTo>
                  <a:lnTo>
                    <a:pt x="634745" y="281939"/>
                  </a:lnTo>
                  <a:lnTo>
                    <a:pt x="669035" y="297179"/>
                  </a:lnTo>
                  <a:lnTo>
                    <a:pt x="702563" y="311657"/>
                  </a:lnTo>
                  <a:lnTo>
                    <a:pt x="768095" y="342138"/>
                  </a:lnTo>
                  <a:lnTo>
                    <a:pt x="783335" y="350520"/>
                  </a:lnTo>
                  <a:lnTo>
                    <a:pt x="798575" y="358139"/>
                  </a:lnTo>
                  <a:lnTo>
                    <a:pt x="813815" y="366521"/>
                  </a:lnTo>
                  <a:lnTo>
                    <a:pt x="829055" y="375665"/>
                  </a:lnTo>
                  <a:lnTo>
                    <a:pt x="845057" y="384809"/>
                  </a:lnTo>
                  <a:lnTo>
                    <a:pt x="860297" y="393953"/>
                  </a:lnTo>
                  <a:lnTo>
                    <a:pt x="890777" y="413003"/>
                  </a:lnTo>
                  <a:lnTo>
                    <a:pt x="920495" y="432053"/>
                  </a:lnTo>
                  <a:lnTo>
                    <a:pt x="934973" y="441959"/>
                  </a:lnTo>
                  <a:lnTo>
                    <a:pt x="949451" y="451103"/>
                  </a:lnTo>
                  <a:lnTo>
                    <a:pt x="963167" y="461009"/>
                  </a:lnTo>
                  <a:lnTo>
                    <a:pt x="989837" y="478535"/>
                  </a:lnTo>
                  <a:lnTo>
                    <a:pt x="1002029" y="487679"/>
                  </a:lnTo>
                  <a:lnTo>
                    <a:pt x="1014221" y="495299"/>
                  </a:lnTo>
                  <a:lnTo>
                    <a:pt x="1025651" y="503681"/>
                  </a:lnTo>
                  <a:lnTo>
                    <a:pt x="1036319" y="510539"/>
                  </a:lnTo>
                  <a:lnTo>
                    <a:pt x="1045463" y="517397"/>
                  </a:lnTo>
                  <a:lnTo>
                    <a:pt x="1054608" y="523493"/>
                  </a:lnTo>
                  <a:lnTo>
                    <a:pt x="1070609" y="534923"/>
                  </a:lnTo>
                  <a:lnTo>
                    <a:pt x="1078230" y="541019"/>
                  </a:lnTo>
                  <a:lnTo>
                    <a:pt x="1091183" y="550926"/>
                  </a:lnTo>
                  <a:lnTo>
                    <a:pt x="1104137" y="561593"/>
                  </a:lnTo>
                  <a:lnTo>
                    <a:pt x="1144523" y="597407"/>
                  </a:lnTo>
                  <a:lnTo>
                    <a:pt x="1160525" y="611123"/>
                  </a:lnTo>
                  <a:lnTo>
                    <a:pt x="1176527" y="625601"/>
                  </a:lnTo>
                  <a:lnTo>
                    <a:pt x="1193291" y="640079"/>
                  </a:lnTo>
                  <a:lnTo>
                    <a:pt x="1209293" y="654557"/>
                  </a:lnTo>
                  <a:lnTo>
                    <a:pt x="1241297" y="685037"/>
                  </a:lnTo>
                  <a:lnTo>
                    <a:pt x="1255775" y="701040"/>
                  </a:lnTo>
                  <a:lnTo>
                    <a:pt x="1262633" y="707897"/>
                  </a:lnTo>
                  <a:lnTo>
                    <a:pt x="1295399" y="748283"/>
                  </a:lnTo>
                  <a:lnTo>
                    <a:pt x="1307591" y="765809"/>
                  </a:lnTo>
                  <a:lnTo>
                    <a:pt x="1319783" y="782573"/>
                  </a:lnTo>
                  <a:lnTo>
                    <a:pt x="1331214" y="800099"/>
                  </a:lnTo>
                  <a:lnTo>
                    <a:pt x="1341881" y="818388"/>
                  </a:lnTo>
                  <a:lnTo>
                    <a:pt x="1352549" y="835913"/>
                  </a:lnTo>
                  <a:lnTo>
                    <a:pt x="1363217" y="852678"/>
                  </a:lnTo>
                  <a:lnTo>
                    <a:pt x="1372361" y="869441"/>
                  </a:lnTo>
                  <a:lnTo>
                    <a:pt x="1382267" y="885444"/>
                  </a:lnTo>
                  <a:lnTo>
                    <a:pt x="1390649" y="901446"/>
                  </a:lnTo>
                  <a:lnTo>
                    <a:pt x="1399031" y="916686"/>
                  </a:lnTo>
                  <a:lnTo>
                    <a:pt x="1406652" y="932688"/>
                  </a:lnTo>
                  <a:lnTo>
                    <a:pt x="1412747" y="947928"/>
                  </a:lnTo>
                  <a:lnTo>
                    <a:pt x="1421891" y="973074"/>
                  </a:lnTo>
                  <a:lnTo>
                    <a:pt x="1424177" y="982218"/>
                  </a:lnTo>
                  <a:lnTo>
                    <a:pt x="1427225" y="991362"/>
                  </a:lnTo>
                  <a:lnTo>
                    <a:pt x="1428749" y="1000506"/>
                  </a:lnTo>
                  <a:lnTo>
                    <a:pt x="1431036" y="1011174"/>
                  </a:lnTo>
                  <a:lnTo>
                    <a:pt x="1435608" y="1043940"/>
                  </a:lnTo>
                  <a:lnTo>
                    <a:pt x="1440180" y="1089660"/>
                  </a:lnTo>
                  <a:lnTo>
                    <a:pt x="1440941" y="1112520"/>
                  </a:lnTo>
                  <a:lnTo>
                    <a:pt x="1441703" y="1123950"/>
                  </a:lnTo>
                  <a:lnTo>
                    <a:pt x="1441703" y="1134618"/>
                  </a:lnTo>
                  <a:lnTo>
                    <a:pt x="1442465" y="1144524"/>
                  </a:lnTo>
                  <a:lnTo>
                    <a:pt x="1442465" y="1155192"/>
                  </a:lnTo>
                  <a:lnTo>
                    <a:pt x="1443227" y="1164336"/>
                  </a:lnTo>
                  <a:lnTo>
                    <a:pt x="1443227" y="1207770"/>
                  </a:lnTo>
                  <a:lnTo>
                    <a:pt x="1438655" y="1269492"/>
                  </a:lnTo>
                  <a:lnTo>
                    <a:pt x="1431797" y="1318260"/>
                  </a:lnTo>
                  <a:lnTo>
                    <a:pt x="1421130" y="1367028"/>
                  </a:lnTo>
                  <a:lnTo>
                    <a:pt x="1405889" y="1414272"/>
                  </a:lnTo>
                  <a:lnTo>
                    <a:pt x="1383030" y="1457706"/>
                  </a:lnTo>
                  <a:lnTo>
                    <a:pt x="1343406" y="1515618"/>
                  </a:lnTo>
                  <a:lnTo>
                    <a:pt x="1331976" y="1530096"/>
                  </a:lnTo>
                  <a:lnTo>
                    <a:pt x="1321308" y="1544574"/>
                  </a:lnTo>
                  <a:lnTo>
                    <a:pt x="1274064" y="1600200"/>
                  </a:lnTo>
                  <a:lnTo>
                    <a:pt x="1232916" y="1642110"/>
                  </a:lnTo>
                  <a:lnTo>
                    <a:pt x="1224534" y="1649730"/>
                  </a:lnTo>
                  <a:lnTo>
                    <a:pt x="1216914" y="1657350"/>
                  </a:lnTo>
                  <a:lnTo>
                    <a:pt x="1163574" y="1706118"/>
                  </a:lnTo>
                  <a:lnTo>
                    <a:pt x="1125474" y="1738122"/>
                  </a:lnTo>
                  <a:lnTo>
                    <a:pt x="1088136" y="1767839"/>
                  </a:lnTo>
                  <a:lnTo>
                    <a:pt x="1033272" y="1807464"/>
                  </a:lnTo>
                  <a:lnTo>
                    <a:pt x="957072" y="1856232"/>
                  </a:lnTo>
                  <a:lnTo>
                    <a:pt x="917447" y="1880616"/>
                  </a:lnTo>
                  <a:lnTo>
                    <a:pt x="896874" y="1893570"/>
                  </a:lnTo>
                  <a:lnTo>
                    <a:pt x="876300" y="1905762"/>
                  </a:lnTo>
                  <a:lnTo>
                    <a:pt x="855726" y="1917192"/>
                  </a:lnTo>
                  <a:lnTo>
                    <a:pt x="835151" y="1929383"/>
                  </a:lnTo>
                  <a:lnTo>
                    <a:pt x="794004" y="1952244"/>
                  </a:lnTo>
                  <a:lnTo>
                    <a:pt x="773429" y="1962912"/>
                  </a:lnTo>
                  <a:lnTo>
                    <a:pt x="753618" y="1973580"/>
                  </a:lnTo>
                  <a:lnTo>
                    <a:pt x="733805" y="1983486"/>
                  </a:lnTo>
                  <a:lnTo>
                    <a:pt x="714755" y="1992630"/>
                  </a:lnTo>
                  <a:lnTo>
                    <a:pt x="694943" y="2001774"/>
                  </a:lnTo>
                  <a:lnTo>
                    <a:pt x="675893" y="2010918"/>
                  </a:lnTo>
                  <a:lnTo>
                    <a:pt x="636269" y="2029206"/>
                  </a:lnTo>
                  <a:lnTo>
                    <a:pt x="615696" y="2038350"/>
                  </a:lnTo>
                  <a:lnTo>
                    <a:pt x="573023" y="2058162"/>
                  </a:lnTo>
                  <a:lnTo>
                    <a:pt x="550163" y="2067306"/>
                  </a:lnTo>
                  <a:lnTo>
                    <a:pt x="528065" y="2077212"/>
                  </a:lnTo>
                  <a:lnTo>
                    <a:pt x="505205" y="2087118"/>
                  </a:lnTo>
                  <a:lnTo>
                    <a:pt x="482345" y="2096262"/>
                  </a:lnTo>
                  <a:lnTo>
                    <a:pt x="438150" y="2114550"/>
                  </a:lnTo>
                  <a:lnTo>
                    <a:pt x="428244" y="2119122"/>
                  </a:lnTo>
                  <a:lnTo>
                    <a:pt x="417575" y="2122932"/>
                  </a:lnTo>
                  <a:lnTo>
                    <a:pt x="408431" y="2127504"/>
                  </a:lnTo>
                  <a:lnTo>
                    <a:pt x="398525" y="2131314"/>
                  </a:lnTo>
                  <a:lnTo>
                    <a:pt x="380238" y="2139696"/>
                  </a:lnTo>
                  <a:lnTo>
                    <a:pt x="361949" y="2147316"/>
                  </a:lnTo>
                  <a:lnTo>
                    <a:pt x="352043" y="2151126"/>
                  </a:lnTo>
                  <a:lnTo>
                    <a:pt x="342899" y="2155698"/>
                  </a:lnTo>
                  <a:lnTo>
                    <a:pt x="332231" y="2159508"/>
                  </a:lnTo>
                  <a:lnTo>
                    <a:pt x="286512" y="2179320"/>
                  </a:lnTo>
                  <a:lnTo>
                    <a:pt x="273558" y="2184654"/>
                  </a:lnTo>
                  <a:lnTo>
                    <a:pt x="266699" y="2187702"/>
                  </a:lnTo>
                  <a:lnTo>
                    <a:pt x="251459" y="2193798"/>
                  </a:lnTo>
                  <a:lnTo>
                    <a:pt x="243077" y="2196846"/>
                  </a:lnTo>
                  <a:lnTo>
                    <a:pt x="234695" y="2200656"/>
                  </a:lnTo>
                  <a:lnTo>
                    <a:pt x="208025" y="2212086"/>
                  </a:lnTo>
                  <a:lnTo>
                    <a:pt x="169925" y="2227326"/>
                  </a:lnTo>
                  <a:lnTo>
                    <a:pt x="111251" y="2252472"/>
                  </a:lnTo>
                  <a:lnTo>
                    <a:pt x="92201" y="2260092"/>
                  </a:lnTo>
                  <a:lnTo>
                    <a:pt x="73913" y="2267712"/>
                  </a:lnTo>
                  <a:lnTo>
                    <a:pt x="57149" y="2275332"/>
                  </a:lnTo>
                  <a:lnTo>
                    <a:pt x="48767" y="2278380"/>
                  </a:lnTo>
                  <a:lnTo>
                    <a:pt x="40385" y="2282190"/>
                  </a:lnTo>
                  <a:lnTo>
                    <a:pt x="25145" y="2288286"/>
                  </a:lnTo>
                  <a:lnTo>
                    <a:pt x="18287" y="2291334"/>
                  </a:lnTo>
                  <a:lnTo>
                    <a:pt x="12191" y="2293620"/>
                  </a:lnTo>
                  <a:lnTo>
                    <a:pt x="6095" y="2296668"/>
                  </a:lnTo>
                  <a:lnTo>
                    <a:pt x="0" y="2298954"/>
                  </a:lnTo>
                  <a:lnTo>
                    <a:pt x="15239" y="2334006"/>
                  </a:lnTo>
                  <a:lnTo>
                    <a:pt x="20573" y="2331720"/>
                  </a:lnTo>
                  <a:lnTo>
                    <a:pt x="26669" y="2329434"/>
                  </a:lnTo>
                  <a:lnTo>
                    <a:pt x="47243" y="2320290"/>
                  </a:lnTo>
                  <a:lnTo>
                    <a:pt x="54863" y="2317242"/>
                  </a:lnTo>
                  <a:lnTo>
                    <a:pt x="63245" y="2313432"/>
                  </a:lnTo>
                  <a:lnTo>
                    <a:pt x="71627" y="2310384"/>
                  </a:lnTo>
                  <a:lnTo>
                    <a:pt x="89153" y="2302764"/>
                  </a:lnTo>
                  <a:lnTo>
                    <a:pt x="107441" y="2295144"/>
                  </a:lnTo>
                  <a:lnTo>
                    <a:pt x="126491" y="2287524"/>
                  </a:lnTo>
                  <a:lnTo>
                    <a:pt x="145541" y="2279142"/>
                  </a:lnTo>
                  <a:lnTo>
                    <a:pt x="184403" y="2263140"/>
                  </a:lnTo>
                  <a:lnTo>
                    <a:pt x="240791" y="2239518"/>
                  </a:lnTo>
                  <a:lnTo>
                    <a:pt x="249173" y="2235708"/>
                  </a:lnTo>
                  <a:lnTo>
                    <a:pt x="257555" y="2232660"/>
                  </a:lnTo>
                  <a:lnTo>
                    <a:pt x="265938" y="2228850"/>
                  </a:lnTo>
                  <a:lnTo>
                    <a:pt x="281177" y="2222754"/>
                  </a:lnTo>
                  <a:lnTo>
                    <a:pt x="288035" y="2219706"/>
                  </a:lnTo>
                  <a:lnTo>
                    <a:pt x="313943" y="2209038"/>
                  </a:lnTo>
                  <a:lnTo>
                    <a:pt x="325373" y="2203704"/>
                  </a:lnTo>
                  <a:lnTo>
                    <a:pt x="336803" y="2199132"/>
                  </a:lnTo>
                  <a:lnTo>
                    <a:pt x="347471" y="2194560"/>
                  </a:lnTo>
                  <a:lnTo>
                    <a:pt x="357377" y="2190750"/>
                  </a:lnTo>
                  <a:lnTo>
                    <a:pt x="367284" y="2186178"/>
                  </a:lnTo>
                  <a:lnTo>
                    <a:pt x="376427" y="2182368"/>
                  </a:lnTo>
                  <a:lnTo>
                    <a:pt x="395477" y="2173986"/>
                  </a:lnTo>
                  <a:lnTo>
                    <a:pt x="422909" y="2162556"/>
                  </a:lnTo>
                  <a:lnTo>
                    <a:pt x="432816" y="2158746"/>
                  </a:lnTo>
                  <a:lnTo>
                    <a:pt x="442722" y="2154174"/>
                  </a:lnTo>
                  <a:lnTo>
                    <a:pt x="474725" y="2140458"/>
                  </a:lnTo>
                  <a:lnTo>
                    <a:pt x="497585" y="2131314"/>
                  </a:lnTo>
                  <a:lnTo>
                    <a:pt x="519683" y="2122170"/>
                  </a:lnTo>
                  <a:lnTo>
                    <a:pt x="588263" y="2092452"/>
                  </a:lnTo>
                  <a:lnTo>
                    <a:pt x="610361" y="2083308"/>
                  </a:lnTo>
                  <a:lnTo>
                    <a:pt x="631697" y="2073402"/>
                  </a:lnTo>
                  <a:lnTo>
                    <a:pt x="652271" y="2064258"/>
                  </a:lnTo>
                  <a:lnTo>
                    <a:pt x="672083" y="2055114"/>
                  </a:lnTo>
                  <a:lnTo>
                    <a:pt x="691896" y="2045208"/>
                  </a:lnTo>
                  <a:lnTo>
                    <a:pt x="731519" y="2026920"/>
                  </a:lnTo>
                  <a:lnTo>
                    <a:pt x="771143" y="2007108"/>
                  </a:lnTo>
                  <a:lnTo>
                    <a:pt x="790955" y="1996439"/>
                  </a:lnTo>
                  <a:lnTo>
                    <a:pt x="812291" y="1985772"/>
                  </a:lnTo>
                  <a:lnTo>
                    <a:pt x="832865" y="1974342"/>
                  </a:lnTo>
                  <a:lnTo>
                    <a:pt x="854201" y="1962150"/>
                  </a:lnTo>
                  <a:lnTo>
                    <a:pt x="874776" y="1950720"/>
                  </a:lnTo>
                  <a:lnTo>
                    <a:pt x="896112" y="1938527"/>
                  </a:lnTo>
                  <a:lnTo>
                    <a:pt x="916686" y="1925574"/>
                  </a:lnTo>
                  <a:lnTo>
                    <a:pt x="937260" y="1913382"/>
                  </a:lnTo>
                  <a:lnTo>
                    <a:pt x="976884" y="1888236"/>
                  </a:lnTo>
                  <a:lnTo>
                    <a:pt x="1035558" y="1851660"/>
                  </a:lnTo>
                  <a:lnTo>
                    <a:pt x="1073658" y="1825752"/>
                  </a:lnTo>
                  <a:lnTo>
                    <a:pt x="1111758" y="1798320"/>
                  </a:lnTo>
                  <a:lnTo>
                    <a:pt x="1188720" y="1734312"/>
                  </a:lnTo>
                  <a:lnTo>
                    <a:pt x="1207008" y="1717548"/>
                  </a:lnTo>
                  <a:lnTo>
                    <a:pt x="1225296" y="1701545"/>
                  </a:lnTo>
                  <a:lnTo>
                    <a:pt x="1242822" y="1684782"/>
                  </a:lnTo>
                  <a:lnTo>
                    <a:pt x="1259586" y="1669542"/>
                  </a:lnTo>
                  <a:lnTo>
                    <a:pt x="1274826" y="1654302"/>
                  </a:lnTo>
                  <a:lnTo>
                    <a:pt x="1315212" y="1611630"/>
                  </a:lnTo>
                  <a:lnTo>
                    <a:pt x="1339596" y="1582674"/>
                  </a:lnTo>
                  <a:lnTo>
                    <a:pt x="1351026" y="1568196"/>
                  </a:lnTo>
                  <a:lnTo>
                    <a:pt x="1362456" y="1552956"/>
                  </a:lnTo>
                  <a:lnTo>
                    <a:pt x="1373886" y="1538478"/>
                  </a:lnTo>
                  <a:lnTo>
                    <a:pt x="1406652" y="1492758"/>
                  </a:lnTo>
                  <a:lnTo>
                    <a:pt x="1434083" y="1444752"/>
                  </a:lnTo>
                  <a:lnTo>
                    <a:pt x="1458467" y="1376172"/>
                  </a:lnTo>
                  <a:lnTo>
                    <a:pt x="1472183" y="1306830"/>
                  </a:lnTo>
                  <a:lnTo>
                    <a:pt x="1479803" y="1241298"/>
                  </a:lnTo>
                  <a:lnTo>
                    <a:pt x="1481327" y="1207770"/>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93" name="Google Shape;93;p11"/>
          <p:cNvSpPr txBox="1"/>
          <p:nvPr/>
        </p:nvSpPr>
        <p:spPr>
          <a:xfrm>
            <a:off x="4634738" y="5597905"/>
            <a:ext cx="147510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directrix</a:t>
            </a:r>
            <a:endParaRPr sz="2400">
              <a:solidFill>
                <a:schemeClr val="dk1"/>
              </a:solidFill>
              <a:latin typeface="Verdana"/>
              <a:ea typeface="Verdana"/>
              <a:cs typeface="Verdana"/>
              <a:sym typeface="Verdana"/>
            </a:endParaRPr>
          </a:p>
        </p:txBody>
      </p:sp>
      <p:sp>
        <p:nvSpPr>
          <p:cNvPr id="94" name="Google Shape;94;p11"/>
          <p:cNvSpPr txBox="1"/>
          <p:nvPr/>
        </p:nvSpPr>
        <p:spPr>
          <a:xfrm>
            <a:off x="4691126" y="5963666"/>
            <a:ext cx="136144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x= -a/e</a:t>
            </a:r>
            <a:endParaRPr sz="2400">
              <a:solidFill>
                <a:schemeClr val="dk1"/>
              </a:solidFill>
              <a:latin typeface="Verdana"/>
              <a:ea typeface="Verdana"/>
              <a:cs typeface="Verdana"/>
              <a:sym typeface="Verdan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grpSp>
        <p:nvGrpSpPr>
          <p:cNvPr id="1219" name="Google Shape;1219;p56"/>
          <p:cNvGrpSpPr/>
          <p:nvPr/>
        </p:nvGrpSpPr>
        <p:grpSpPr>
          <a:xfrm>
            <a:off x="914400" y="2438400"/>
            <a:ext cx="3733800" cy="2593340"/>
            <a:chOff x="914400" y="2438400"/>
            <a:chExt cx="3733800" cy="2593340"/>
          </a:xfrm>
        </p:grpSpPr>
        <p:sp>
          <p:nvSpPr>
            <p:cNvPr id="1220" name="Google Shape;1220;p56"/>
            <p:cNvSpPr/>
            <p:nvPr/>
          </p:nvSpPr>
          <p:spPr>
            <a:xfrm>
              <a:off x="914400" y="2438400"/>
              <a:ext cx="3733800" cy="2593340"/>
            </a:xfrm>
            <a:custGeom>
              <a:rect b="b" l="l" r="r" t="t"/>
              <a:pathLst>
                <a:path extrusionOk="0" h="2593340" w="3733800">
                  <a:moveTo>
                    <a:pt x="3733800" y="2593086"/>
                  </a:moveTo>
                  <a:lnTo>
                    <a:pt x="3733800" y="0"/>
                  </a:lnTo>
                  <a:lnTo>
                    <a:pt x="0" y="0"/>
                  </a:lnTo>
                  <a:lnTo>
                    <a:pt x="0" y="2593086"/>
                  </a:lnTo>
                  <a:lnTo>
                    <a:pt x="3733800" y="2593086"/>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1" name="Google Shape;1221;p56"/>
            <p:cNvSpPr/>
            <p:nvPr/>
          </p:nvSpPr>
          <p:spPr>
            <a:xfrm>
              <a:off x="1972061" y="4400344"/>
              <a:ext cx="1310005" cy="0"/>
            </a:xfrm>
            <a:custGeom>
              <a:rect b="b" l="l" r="r" t="t"/>
              <a:pathLst>
                <a:path extrusionOk="0" h="120000" w="1310004">
                  <a:moveTo>
                    <a:pt x="0" y="0"/>
                  </a:moveTo>
                  <a:lnTo>
                    <a:pt x="1309887" y="0"/>
                  </a:lnTo>
                </a:path>
              </a:pathLst>
            </a:custGeom>
            <a:noFill/>
            <a:ln cap="flat" cmpd="sng" w="174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222" name="Google Shape;1222;p56"/>
          <p:cNvSpPr txBox="1"/>
          <p:nvPr/>
        </p:nvSpPr>
        <p:spPr>
          <a:xfrm>
            <a:off x="1208530" y="3021654"/>
            <a:ext cx="274955" cy="32004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i="1" lang="en-US" sz="1900">
                <a:solidFill>
                  <a:schemeClr val="dk1"/>
                </a:solidFill>
                <a:latin typeface="Times New Roman"/>
                <a:ea typeface="Times New Roman"/>
                <a:cs typeface="Times New Roman"/>
                <a:sym typeface="Times New Roman"/>
              </a:rPr>
              <a:t>n</a:t>
            </a:r>
            <a:r>
              <a:rPr lang="en-US" sz="1900">
                <a:solidFill>
                  <a:schemeClr val="dk1"/>
                </a:solidFill>
                <a:latin typeface="Times New Roman"/>
                <a:ea typeface="Times New Roman"/>
                <a:cs typeface="Times New Roman"/>
                <a:sym typeface="Times New Roman"/>
              </a:rPr>
              <a:t>,</a:t>
            </a:r>
            <a:r>
              <a:rPr i="1" lang="en-US" sz="1900">
                <a:solidFill>
                  <a:schemeClr val="dk1"/>
                </a:solidFill>
                <a:latin typeface="Times New Roman"/>
                <a:ea typeface="Times New Roman"/>
                <a:cs typeface="Times New Roman"/>
                <a:sym typeface="Times New Roman"/>
              </a:rPr>
              <a:t>i</a:t>
            </a:r>
            <a:endParaRPr sz="1900">
              <a:solidFill>
                <a:schemeClr val="dk1"/>
              </a:solidFill>
              <a:latin typeface="Times New Roman"/>
              <a:ea typeface="Times New Roman"/>
              <a:cs typeface="Times New Roman"/>
              <a:sym typeface="Times New Roman"/>
            </a:endParaRPr>
          </a:p>
        </p:txBody>
      </p:sp>
      <p:sp>
        <p:nvSpPr>
          <p:cNvPr id="1223" name="Google Shape;1223;p56"/>
          <p:cNvSpPr txBox="1"/>
          <p:nvPr/>
        </p:nvSpPr>
        <p:spPr>
          <a:xfrm>
            <a:off x="962427" y="4064108"/>
            <a:ext cx="616585" cy="53022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1224" name="Google Shape;1224;p56"/>
          <p:cNvSpPr txBox="1"/>
          <p:nvPr/>
        </p:nvSpPr>
        <p:spPr>
          <a:xfrm>
            <a:off x="937027" y="4495414"/>
            <a:ext cx="667385" cy="530225"/>
          </a:xfrm>
          <a:prstGeom prst="rect">
            <a:avLst/>
          </a:prstGeom>
          <a:noFill/>
          <a:ln>
            <a:noFill/>
          </a:ln>
        </p:spPr>
        <p:txBody>
          <a:bodyPr anchorCtr="0" anchor="t" bIns="0" lIns="0" spcFirstLastPara="1" rIns="0" wrap="square" tIns="13950">
            <a:spAutoFit/>
          </a:bodyPr>
          <a:lstStyle/>
          <a:p>
            <a:pPr indent="0" lvl="0" marL="254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30000" i="1" lang="en-US" sz="4950">
                <a:solidFill>
                  <a:schemeClr val="dk1"/>
                </a:solidFill>
                <a:latin typeface="Times New Roman"/>
                <a:ea typeface="Times New Roman"/>
                <a:cs typeface="Times New Roman"/>
                <a:sym typeface="Times New Roman"/>
              </a:rPr>
              <a:t>i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1225" name="Google Shape;1225;p56"/>
          <p:cNvSpPr txBox="1"/>
          <p:nvPr/>
        </p:nvSpPr>
        <p:spPr>
          <a:xfrm>
            <a:off x="937027" y="3794357"/>
            <a:ext cx="982980" cy="530225"/>
          </a:xfrm>
          <a:prstGeom prst="rect">
            <a:avLst/>
          </a:prstGeom>
          <a:noFill/>
          <a:ln>
            <a:noFill/>
          </a:ln>
        </p:spPr>
        <p:txBody>
          <a:bodyPr anchorCtr="0" anchor="t" bIns="0" lIns="0" spcFirstLastPara="1" rIns="0" wrap="square" tIns="13950">
            <a:spAutoFit/>
          </a:bodyPr>
          <a:lstStyle/>
          <a:p>
            <a:pPr indent="0" lvl="0" marL="254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30000" i="1" lang="en-US" sz="4950">
                <a:solidFill>
                  <a:schemeClr val="dk1"/>
                </a:solidFill>
                <a:latin typeface="Times New Roman"/>
                <a:ea typeface="Times New Roman"/>
                <a:cs typeface="Times New Roman"/>
                <a:sym typeface="Times New Roman"/>
              </a:rPr>
              <a:t>n</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25000" lang="en-US" sz="4950">
                <a:solidFill>
                  <a:schemeClr val="dk1"/>
                </a:solidFill>
                <a:latin typeface="Noto Sans Symbols"/>
                <a:ea typeface="Noto Sans Symbols"/>
                <a:cs typeface="Noto Sans Symbols"/>
                <a:sym typeface="Noto Sans Symbols"/>
              </a:rPr>
              <a:t>=</a:t>
            </a:r>
            <a:endParaRPr baseline="-25000" sz="4950">
              <a:solidFill>
                <a:schemeClr val="dk1"/>
              </a:solidFill>
              <a:latin typeface="Noto Sans Symbols"/>
              <a:ea typeface="Noto Sans Symbols"/>
              <a:cs typeface="Noto Sans Symbols"/>
              <a:sym typeface="Noto Sans Symbols"/>
            </a:endParaRPr>
          </a:p>
        </p:txBody>
      </p:sp>
      <p:sp>
        <p:nvSpPr>
          <p:cNvPr id="1226" name="Google Shape;1226;p56"/>
          <p:cNvSpPr txBox="1"/>
          <p:nvPr/>
        </p:nvSpPr>
        <p:spPr>
          <a:xfrm>
            <a:off x="1986560" y="3024087"/>
            <a:ext cx="1346200" cy="1906905"/>
          </a:xfrm>
          <a:prstGeom prst="rect">
            <a:avLst/>
          </a:prstGeom>
          <a:noFill/>
          <a:ln>
            <a:noFill/>
          </a:ln>
        </p:spPr>
        <p:txBody>
          <a:bodyPr anchorCtr="0" anchor="t" bIns="0" lIns="0" spcFirstLastPara="1" rIns="0" wrap="square" tIns="153025">
            <a:spAutoFit/>
          </a:bodyPr>
          <a:lstStyle/>
          <a:p>
            <a:pPr indent="0" lvl="0" marL="334645"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a:p>
            <a:pPr indent="511175" lvl="0" marL="0" marR="5080" rtl="0" algn="l">
              <a:lnSpc>
                <a:spcPct val="118000"/>
              </a:lnSpc>
              <a:spcBef>
                <a:spcPts val="400"/>
              </a:spcBef>
              <a:spcAft>
                <a:spcPts val="0"/>
              </a:spcAft>
              <a:buNone/>
            </a:pPr>
            <a:r>
              <a:rPr i="1" lang="en-US" sz="3300">
                <a:solidFill>
                  <a:schemeClr val="dk1"/>
                </a:solidFill>
                <a:latin typeface="Times New Roman"/>
                <a:ea typeface="Times New Roman"/>
                <a:cs typeface="Times New Roman"/>
                <a:sym typeface="Times New Roman"/>
              </a:rPr>
              <a:t>n</a:t>
            </a:r>
            <a:r>
              <a:rPr lang="en-US" sz="330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i</a:t>
            </a:r>
            <a:r>
              <a:rPr lang="en-US" sz="3300">
                <a:solidFill>
                  <a:schemeClr val="dk1"/>
                </a:solidFill>
                <a:latin typeface="Times New Roman"/>
                <a:ea typeface="Times New Roman"/>
                <a:cs typeface="Times New Roman"/>
                <a:sym typeface="Times New Roman"/>
              </a:rPr>
              <a:t>!(</a:t>
            </a:r>
            <a:r>
              <a:rPr i="1" lang="en-US" sz="3300">
                <a:solidFill>
                  <a:schemeClr val="dk1"/>
                </a:solidFill>
                <a:latin typeface="Times New Roman"/>
                <a:ea typeface="Times New Roman"/>
                <a:cs typeface="Times New Roman"/>
                <a:sym typeface="Times New Roman"/>
              </a:rPr>
              <a:t>n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i</a:t>
            </a:r>
            <a:r>
              <a:rPr lang="en-US" sz="3300">
                <a:solidFill>
                  <a:schemeClr val="dk1"/>
                </a:solidFill>
                <a:latin typeface="Times New Roman"/>
                <a:ea typeface="Times New Roman"/>
                <a:cs typeface="Times New Roman"/>
                <a:sym typeface="Times New Roman"/>
              </a:rPr>
              <a:t>)!</a:t>
            </a:r>
            <a:endParaRPr sz="3300">
              <a:solidFill>
                <a:schemeClr val="dk1"/>
              </a:solidFill>
              <a:latin typeface="Times New Roman"/>
              <a:ea typeface="Times New Roman"/>
              <a:cs typeface="Times New Roman"/>
              <a:sym typeface="Times New Roman"/>
            </a:endParaRPr>
          </a:p>
        </p:txBody>
      </p:sp>
      <p:sp>
        <p:nvSpPr>
          <p:cNvPr id="1227" name="Google Shape;1227;p56"/>
          <p:cNvSpPr txBox="1"/>
          <p:nvPr/>
        </p:nvSpPr>
        <p:spPr>
          <a:xfrm>
            <a:off x="956207" y="2741300"/>
            <a:ext cx="3684270" cy="852169"/>
          </a:xfrm>
          <a:prstGeom prst="rect">
            <a:avLst/>
          </a:prstGeom>
          <a:noFill/>
          <a:ln>
            <a:noFill/>
          </a:ln>
        </p:spPr>
        <p:txBody>
          <a:bodyPr anchorCtr="0" anchor="t" bIns="0" lIns="0" spcFirstLastPara="1" rIns="0" wrap="square" tIns="13950">
            <a:spAutoFit/>
          </a:bodyPr>
          <a:lstStyle/>
          <a:p>
            <a:pPr indent="0" lvl="0" marL="38100" marR="0" rtl="0" algn="l">
              <a:lnSpc>
                <a:spcPct val="40000"/>
              </a:lnSpc>
              <a:spcBef>
                <a:spcPts val="0"/>
              </a:spcBef>
              <a:spcAft>
                <a:spcPts val="0"/>
              </a:spcAft>
              <a:buNone/>
            </a:pPr>
            <a:r>
              <a:rPr i="1" lang="en-US" sz="3300">
                <a:solidFill>
                  <a:schemeClr val="dk1"/>
                </a:solidFill>
                <a:latin typeface="Times New Roman"/>
                <a:ea typeface="Times New Roman"/>
                <a:cs typeface="Times New Roman"/>
                <a:sym typeface="Times New Roman"/>
              </a:rPr>
              <a:t>J	</a:t>
            </a:r>
            <a:r>
              <a:rPr lang="en-US" sz="3300">
                <a:solidFill>
                  <a:schemeClr val="dk1"/>
                </a:solidFill>
                <a:latin typeface="Times New Roman"/>
                <a:ea typeface="Times New Roman"/>
                <a:cs typeface="Times New Roman"/>
                <a:sym typeface="Times New Roman"/>
              </a:rPr>
              <a:t>(</a:t>
            </a:r>
            <a:r>
              <a:rPr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baseline="30000" i="1" lang="en-US" sz="4950">
                <a:solidFill>
                  <a:schemeClr val="dk1"/>
                </a:solidFill>
                <a:latin typeface="Times New Roman"/>
                <a:ea typeface="Times New Roman"/>
                <a:cs typeface="Times New Roman"/>
                <a:sym typeface="Times New Roman"/>
              </a:rPr>
              <a:t>n</a:t>
            </a: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baseline="30000" i="1" lang="en-US" sz="2850">
                <a:solidFill>
                  <a:schemeClr val="dk1"/>
                </a:solidFill>
                <a:latin typeface="Times New Roman"/>
                <a:ea typeface="Times New Roman"/>
                <a:cs typeface="Times New Roman"/>
                <a:sym typeface="Times New Roman"/>
              </a:rPr>
              <a:t>i </a:t>
            </a:r>
            <a:r>
              <a:rPr lang="en-US" sz="3300">
                <a:solidFill>
                  <a:schemeClr val="dk1"/>
                </a:solidFill>
                <a:latin typeface="Times New Roman"/>
                <a:ea typeface="Times New Roman"/>
                <a:cs typeface="Times New Roman"/>
                <a:sym typeface="Times New Roman"/>
              </a:rPr>
              <a:t>(1</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a:t>
            </a:r>
            <a:r>
              <a:rPr baseline="30000" i="1" lang="en-US" sz="2850">
                <a:solidFill>
                  <a:schemeClr val="dk1"/>
                </a:solidFill>
                <a:latin typeface="Times New Roman"/>
                <a:ea typeface="Times New Roman"/>
                <a:cs typeface="Times New Roman"/>
                <a:sym typeface="Times New Roman"/>
              </a:rPr>
              <a:t>n</a:t>
            </a:r>
            <a:r>
              <a:rPr baseline="30000" lang="en-US" sz="2850">
                <a:solidFill>
                  <a:schemeClr val="dk1"/>
                </a:solidFill>
                <a:latin typeface="Noto Sans Symbols"/>
                <a:ea typeface="Noto Sans Symbols"/>
                <a:cs typeface="Noto Sans Symbols"/>
                <a:sym typeface="Noto Sans Symbols"/>
              </a:rPr>
              <a:t>−</a:t>
            </a:r>
            <a:r>
              <a:rPr baseline="30000" i="1" lang="en-US" sz="2850">
                <a:solidFill>
                  <a:schemeClr val="dk1"/>
                </a:solidFill>
                <a:latin typeface="Times New Roman"/>
                <a:ea typeface="Times New Roman"/>
                <a:cs typeface="Times New Roman"/>
                <a:sym typeface="Times New Roman"/>
              </a:rPr>
              <a:t>i </a:t>
            </a:r>
            <a:r>
              <a:rPr lang="en-US" sz="3300">
                <a:solidFill>
                  <a:schemeClr val="dk1"/>
                </a:solidFill>
                <a:latin typeface="Times New Roman"/>
                <a:ea typeface="Times New Roman"/>
                <a:cs typeface="Times New Roman"/>
                <a:sym typeface="Times New Roman"/>
              </a:rPr>
              <a:t>;</a:t>
            </a:r>
            <a:endParaRPr sz="3300">
              <a:solidFill>
                <a:schemeClr val="dk1"/>
              </a:solidFill>
              <a:latin typeface="Times New Roman"/>
              <a:ea typeface="Times New Roman"/>
              <a:cs typeface="Times New Roman"/>
              <a:sym typeface="Times New Roman"/>
            </a:endParaRPr>
          </a:p>
          <a:p>
            <a:pPr indent="0" lvl="0" marL="0" marR="235584" rtl="0" algn="ctr">
              <a:lnSpc>
                <a:spcPct val="38333"/>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i="1" lang="en-US" sz="3300">
                <a:solidFill>
                  <a:schemeClr val="dk1"/>
                </a:solidFill>
                <a:latin typeface="Times New Roman"/>
                <a:ea typeface="Times New Roman"/>
                <a:cs typeface="Times New Roman"/>
                <a:sym typeface="Times New Roman"/>
              </a:rPr>
              <a:t>t</a:t>
            </a:r>
            <a:endParaRPr sz="3300">
              <a:solidFill>
                <a:schemeClr val="dk1"/>
              </a:solidFill>
              <a:latin typeface="Times New Roman"/>
              <a:ea typeface="Times New Roman"/>
              <a:cs typeface="Times New Roman"/>
              <a:sym typeface="Times New Roman"/>
            </a:endParaRPr>
          </a:p>
          <a:p>
            <a:pPr indent="0" lvl="0" marL="0" marR="354330" rtl="0" algn="ctr">
              <a:lnSpc>
                <a:spcPct val="98333"/>
              </a:lnSpc>
              <a:spcBef>
                <a:spcPts val="0"/>
              </a:spcBef>
              <a:spcAft>
                <a:spcPts val="0"/>
              </a:spcAft>
              <a:buNone/>
            </a:pPr>
            <a:r>
              <a:rPr i="1" lang="en-US" sz="3300">
                <a:solidFill>
                  <a:schemeClr val="dk1"/>
                </a:solidFill>
                <a:latin typeface="Times New Roman"/>
                <a:ea typeface="Times New Roman"/>
                <a:cs typeface="Times New Roman"/>
                <a:sym typeface="Times New Roman"/>
              </a:rPr>
              <a:t>i</a:t>
            </a:r>
            <a:endParaRPr sz="3300">
              <a:solidFill>
                <a:schemeClr val="dk1"/>
              </a:solidFill>
              <a:latin typeface="Times New Roman"/>
              <a:ea typeface="Times New Roman"/>
              <a:cs typeface="Times New Roman"/>
              <a:sym typeface="Times New Roman"/>
            </a:endParaRPr>
          </a:p>
        </p:txBody>
      </p:sp>
      <p:grpSp>
        <p:nvGrpSpPr>
          <p:cNvPr id="1228" name="Google Shape;1228;p56"/>
          <p:cNvGrpSpPr/>
          <p:nvPr/>
        </p:nvGrpSpPr>
        <p:grpSpPr>
          <a:xfrm>
            <a:off x="2567177" y="5486400"/>
            <a:ext cx="5012055" cy="974090"/>
            <a:chOff x="2567177" y="5486400"/>
            <a:chExt cx="5012055" cy="974090"/>
          </a:xfrm>
        </p:grpSpPr>
        <p:sp>
          <p:nvSpPr>
            <p:cNvPr id="1229" name="Google Shape;1229;p56"/>
            <p:cNvSpPr/>
            <p:nvPr/>
          </p:nvSpPr>
          <p:spPr>
            <a:xfrm>
              <a:off x="2567177" y="5486400"/>
              <a:ext cx="5012055" cy="974090"/>
            </a:xfrm>
            <a:custGeom>
              <a:rect b="b" l="l" r="r" t="t"/>
              <a:pathLst>
                <a:path extrusionOk="0" h="974089" w="5012055">
                  <a:moveTo>
                    <a:pt x="5011674" y="973836"/>
                  </a:moveTo>
                  <a:lnTo>
                    <a:pt x="5011674" y="0"/>
                  </a:lnTo>
                  <a:lnTo>
                    <a:pt x="0" y="0"/>
                  </a:lnTo>
                  <a:lnTo>
                    <a:pt x="0" y="973836"/>
                  </a:lnTo>
                  <a:lnTo>
                    <a:pt x="5011674" y="973836"/>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0" name="Google Shape;1230;p56"/>
            <p:cNvSpPr/>
            <p:nvPr/>
          </p:nvSpPr>
          <p:spPr>
            <a:xfrm>
              <a:off x="3951731" y="5958840"/>
              <a:ext cx="1247775" cy="0"/>
            </a:xfrm>
            <a:custGeom>
              <a:rect b="b" l="l" r="r" t="t"/>
              <a:pathLst>
                <a:path extrusionOk="0" h="120000" w="1247775">
                  <a:moveTo>
                    <a:pt x="0" y="0"/>
                  </a:moveTo>
                  <a:lnTo>
                    <a:pt x="1247394" y="0"/>
                  </a:lnTo>
                </a:path>
              </a:pathLst>
            </a:custGeom>
            <a:noFill/>
            <a:ln cap="flat" cmpd="sng" w="14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231" name="Google Shape;1231;p56"/>
          <p:cNvSpPr txBox="1"/>
          <p:nvPr/>
        </p:nvSpPr>
        <p:spPr>
          <a:xfrm>
            <a:off x="2833116" y="5916358"/>
            <a:ext cx="236854" cy="27368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i="1" lang="en-US" sz="1600">
                <a:solidFill>
                  <a:schemeClr val="dk1"/>
                </a:solidFill>
                <a:latin typeface="Times New Roman"/>
                <a:ea typeface="Times New Roman"/>
                <a:cs typeface="Times New Roman"/>
                <a:sym typeface="Times New Roman"/>
              </a:rPr>
              <a:t>n,i</a:t>
            </a:r>
            <a:endParaRPr sz="1600">
              <a:solidFill>
                <a:schemeClr val="dk1"/>
              </a:solidFill>
              <a:latin typeface="Times New Roman"/>
              <a:ea typeface="Times New Roman"/>
              <a:cs typeface="Times New Roman"/>
              <a:sym typeface="Times New Roman"/>
            </a:endParaRPr>
          </a:p>
        </p:txBody>
      </p:sp>
      <p:sp>
        <p:nvSpPr>
          <p:cNvPr id="1232" name="Google Shape;1232;p56"/>
          <p:cNvSpPr txBox="1"/>
          <p:nvPr/>
        </p:nvSpPr>
        <p:spPr>
          <a:xfrm>
            <a:off x="3976099" y="5382204"/>
            <a:ext cx="1223645" cy="1025525"/>
          </a:xfrm>
          <a:prstGeom prst="rect">
            <a:avLst/>
          </a:prstGeom>
          <a:noFill/>
          <a:ln>
            <a:noFill/>
          </a:ln>
        </p:spPr>
        <p:txBody>
          <a:bodyPr anchorCtr="0" anchor="t" bIns="0" lIns="0" spcFirstLastPara="1" rIns="0" wrap="square" tIns="11425">
            <a:spAutoFit/>
          </a:bodyPr>
          <a:lstStyle/>
          <a:p>
            <a:pPr indent="436244" lvl="0" marL="0" marR="5080" rtl="0" algn="l">
              <a:lnSpc>
                <a:spcPct val="119300"/>
              </a:lnSpc>
              <a:spcBef>
                <a:spcPts val="0"/>
              </a:spcBef>
              <a:spcAft>
                <a:spcPts val="0"/>
              </a:spcAft>
              <a:buNone/>
            </a:pPr>
            <a:r>
              <a:rPr b="1" i="1" lang="en-US" sz="2750">
                <a:solidFill>
                  <a:schemeClr val="dk1"/>
                </a:solidFill>
                <a:latin typeface="Times New Roman"/>
                <a:ea typeface="Times New Roman"/>
                <a:cs typeface="Times New Roman"/>
                <a:sym typeface="Times New Roman"/>
              </a:rPr>
              <a:t>n!  i!(n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b="1" i="1" lang="en-US" sz="2750">
                <a:solidFill>
                  <a:schemeClr val="dk1"/>
                </a:solidFill>
                <a:latin typeface="Times New Roman"/>
                <a:ea typeface="Times New Roman"/>
                <a:cs typeface="Times New Roman"/>
                <a:sym typeface="Times New Roman"/>
              </a:rPr>
              <a:t>i)!</a:t>
            </a:r>
            <a:endParaRPr sz="2750">
              <a:solidFill>
                <a:schemeClr val="dk1"/>
              </a:solidFill>
              <a:latin typeface="Times New Roman"/>
              <a:ea typeface="Times New Roman"/>
              <a:cs typeface="Times New Roman"/>
              <a:sym typeface="Times New Roman"/>
            </a:endParaRPr>
          </a:p>
        </p:txBody>
      </p:sp>
      <p:sp>
        <p:nvSpPr>
          <p:cNvPr id="1233" name="Google Shape;1233;p56"/>
          <p:cNvSpPr txBox="1"/>
          <p:nvPr/>
        </p:nvSpPr>
        <p:spPr>
          <a:xfrm>
            <a:off x="2625832" y="5680410"/>
            <a:ext cx="1251585" cy="4508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b="1" i="1" lang="en-US" sz="2750">
                <a:solidFill>
                  <a:schemeClr val="dk1"/>
                </a:solidFill>
                <a:latin typeface="Times New Roman"/>
                <a:ea typeface="Times New Roman"/>
                <a:cs typeface="Times New Roman"/>
                <a:sym typeface="Times New Roman"/>
              </a:rPr>
              <a:t>J	( </a:t>
            </a:r>
            <a:r>
              <a:rPr lang="en-US" sz="2750">
                <a:solidFill>
                  <a:schemeClr val="dk1"/>
                </a:solidFill>
                <a:latin typeface="Times New Roman"/>
                <a:ea typeface="Times New Roman"/>
                <a:cs typeface="Times New Roman"/>
                <a:sym typeface="Times New Roman"/>
              </a:rPr>
              <a:t>0 </a:t>
            </a:r>
            <a:r>
              <a:rPr b="1" i="1" lang="en-US" sz="275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a:t>
            </a:r>
            <a:endParaRPr sz="2750">
              <a:solidFill>
                <a:schemeClr val="dk1"/>
              </a:solidFill>
              <a:latin typeface="Noto Sans Symbols"/>
              <a:ea typeface="Noto Sans Symbols"/>
              <a:cs typeface="Noto Sans Symbols"/>
              <a:sym typeface="Noto Sans Symbols"/>
            </a:endParaRPr>
          </a:p>
        </p:txBody>
      </p:sp>
      <p:sp>
        <p:nvSpPr>
          <p:cNvPr id="1234" name="Google Shape;1234;p56"/>
          <p:cNvSpPr txBox="1"/>
          <p:nvPr/>
        </p:nvSpPr>
        <p:spPr>
          <a:xfrm>
            <a:off x="5229341" y="5680410"/>
            <a:ext cx="2328545" cy="450850"/>
          </a:xfrm>
          <a:prstGeom prst="rect">
            <a:avLst/>
          </a:prstGeom>
          <a:noFill/>
          <a:ln>
            <a:noFill/>
          </a:ln>
        </p:spPr>
        <p:txBody>
          <a:bodyPr anchorCtr="0" anchor="t" bIns="0" lIns="0" spcFirstLastPara="1" rIns="0" wrap="square" tIns="17125">
            <a:spAutoFit/>
          </a:bodyPr>
          <a:lstStyle/>
          <a:p>
            <a:pPr indent="0" lvl="0" marL="25400" marR="0" rtl="0" algn="l">
              <a:lnSpc>
                <a:spcPct val="100000"/>
              </a:lnSpc>
              <a:spcBef>
                <a:spcPts val="0"/>
              </a:spcBef>
              <a:spcAft>
                <a:spcPts val="0"/>
              </a:spcAft>
              <a:buNone/>
            </a:pPr>
            <a:r>
              <a:rPr lang="en-US" sz="2750">
                <a:solidFill>
                  <a:schemeClr val="dk1"/>
                </a:solidFill>
                <a:latin typeface="Times New Roman"/>
                <a:ea typeface="Times New Roman"/>
                <a:cs typeface="Times New Roman"/>
                <a:sym typeface="Times New Roman"/>
              </a:rPr>
              <a:t>0</a:t>
            </a:r>
            <a:r>
              <a:rPr b="1" baseline="30000" i="1" lang="en-US" sz="2400">
                <a:solidFill>
                  <a:schemeClr val="dk1"/>
                </a:solidFill>
                <a:latin typeface="Times New Roman"/>
                <a:ea typeface="Times New Roman"/>
                <a:cs typeface="Times New Roman"/>
                <a:sym typeface="Times New Roman"/>
              </a:rPr>
              <a:t>i </a:t>
            </a:r>
            <a:r>
              <a:rPr b="1" i="1" lang="en-US" sz="2750">
                <a:solidFill>
                  <a:schemeClr val="dk1"/>
                </a:solidFill>
                <a:latin typeface="Times New Roman"/>
                <a:ea typeface="Times New Roman"/>
                <a:cs typeface="Times New Roman"/>
                <a:sym typeface="Times New Roman"/>
              </a:rPr>
              <a:t>(</a:t>
            </a:r>
            <a:r>
              <a:rPr lang="en-US" sz="2750">
                <a:solidFill>
                  <a:schemeClr val="dk1"/>
                </a:solidFill>
                <a:latin typeface="Times New Roman"/>
                <a:ea typeface="Times New Roman"/>
                <a:cs typeface="Times New Roman"/>
                <a:sym typeface="Times New Roman"/>
              </a:rPr>
              <a:t>1</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0 </a:t>
            </a:r>
            <a:r>
              <a:rPr b="1" i="1" lang="en-US" sz="2750">
                <a:solidFill>
                  <a:schemeClr val="dk1"/>
                </a:solidFill>
                <a:latin typeface="Times New Roman"/>
                <a:ea typeface="Times New Roman"/>
                <a:cs typeface="Times New Roman"/>
                <a:sym typeface="Times New Roman"/>
              </a:rPr>
              <a:t>)</a:t>
            </a:r>
            <a:r>
              <a:rPr b="1" baseline="30000" i="1" lang="en-US" sz="2400">
                <a:solidFill>
                  <a:schemeClr val="dk1"/>
                </a:solidFill>
                <a:latin typeface="Times New Roman"/>
                <a:ea typeface="Times New Roman"/>
                <a:cs typeface="Times New Roman"/>
                <a:sym typeface="Times New Roman"/>
              </a:rPr>
              <a:t>n</a:t>
            </a:r>
            <a:r>
              <a:rPr baseline="30000" lang="en-US" sz="2400">
                <a:solidFill>
                  <a:schemeClr val="dk1"/>
                </a:solidFill>
                <a:latin typeface="Noto Sans Symbols"/>
                <a:ea typeface="Noto Sans Symbols"/>
                <a:cs typeface="Noto Sans Symbols"/>
                <a:sym typeface="Noto Sans Symbols"/>
              </a:rPr>
              <a:t>−</a:t>
            </a:r>
            <a:r>
              <a:rPr b="1" baseline="30000" i="1" lang="en-US" sz="2400">
                <a:solidFill>
                  <a:schemeClr val="dk1"/>
                </a:solidFill>
                <a:latin typeface="Times New Roman"/>
                <a:ea typeface="Times New Roman"/>
                <a:cs typeface="Times New Roman"/>
                <a:sym typeface="Times New Roman"/>
              </a:rPr>
              <a:t>i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0</a:t>
            </a:r>
            <a:r>
              <a:rPr b="1" i="1" lang="en-US" sz="2750">
                <a:solidFill>
                  <a:schemeClr val="dk1"/>
                </a:solidFill>
                <a:latin typeface="Times New Roman"/>
                <a:ea typeface="Times New Roman"/>
                <a:cs typeface="Times New Roman"/>
                <a:sym typeface="Times New Roman"/>
              </a:rPr>
              <a:t>;</a:t>
            </a:r>
            <a:endParaRPr sz="2750">
              <a:solidFill>
                <a:schemeClr val="dk1"/>
              </a:solidFill>
              <a:latin typeface="Times New Roman"/>
              <a:ea typeface="Times New Roman"/>
              <a:cs typeface="Times New Roman"/>
              <a:sym typeface="Times New Roman"/>
            </a:endParaRPr>
          </a:p>
        </p:txBody>
      </p:sp>
      <p:sp>
        <p:nvSpPr>
          <p:cNvPr id="1235" name="Google Shape;1235;p56"/>
          <p:cNvSpPr/>
          <p:nvPr/>
        </p:nvSpPr>
        <p:spPr>
          <a:xfrm>
            <a:off x="909828" y="5651753"/>
            <a:ext cx="848360" cy="457200"/>
          </a:xfrm>
          <a:custGeom>
            <a:rect b="b" l="l" r="r" t="t"/>
            <a:pathLst>
              <a:path extrusionOk="0" h="457200" w="848360">
                <a:moveTo>
                  <a:pt x="848106" y="0"/>
                </a:moveTo>
                <a:lnTo>
                  <a:pt x="0" y="0"/>
                </a:lnTo>
                <a:lnTo>
                  <a:pt x="0" y="63246"/>
                </a:lnTo>
                <a:lnTo>
                  <a:pt x="0" y="457200"/>
                </a:lnTo>
                <a:lnTo>
                  <a:pt x="848106" y="457200"/>
                </a:lnTo>
                <a:lnTo>
                  <a:pt x="848106" y="63246"/>
                </a:lnTo>
                <a:lnTo>
                  <a:pt x="848106" y="0"/>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6" name="Google Shape;1236;p56"/>
          <p:cNvSpPr txBox="1"/>
          <p:nvPr/>
        </p:nvSpPr>
        <p:spPr>
          <a:xfrm>
            <a:off x="989330" y="5682488"/>
            <a:ext cx="58420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For</a:t>
            </a:r>
            <a:endParaRPr sz="2400">
              <a:solidFill>
                <a:schemeClr val="dk1"/>
              </a:solidFill>
              <a:latin typeface="Verdana"/>
              <a:ea typeface="Verdana"/>
              <a:cs typeface="Verdana"/>
              <a:sym typeface="Verdana"/>
            </a:endParaRPr>
          </a:p>
        </p:txBody>
      </p:sp>
      <p:sp>
        <p:nvSpPr>
          <p:cNvPr id="1237" name="Google Shape;1237;p56"/>
          <p:cNvSpPr/>
          <p:nvPr/>
        </p:nvSpPr>
        <p:spPr>
          <a:xfrm>
            <a:off x="1646682" y="5715000"/>
            <a:ext cx="862330" cy="403860"/>
          </a:xfrm>
          <a:custGeom>
            <a:rect b="b" l="l" r="r" t="t"/>
            <a:pathLst>
              <a:path extrusionOk="0" h="403860" w="862330">
                <a:moveTo>
                  <a:pt x="861821" y="403860"/>
                </a:moveTo>
                <a:lnTo>
                  <a:pt x="861821" y="0"/>
                </a:lnTo>
                <a:lnTo>
                  <a:pt x="0" y="0"/>
                </a:lnTo>
                <a:lnTo>
                  <a:pt x="0" y="403860"/>
                </a:lnTo>
                <a:lnTo>
                  <a:pt x="861821" y="40386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8" name="Google Shape;1238;p56"/>
          <p:cNvSpPr txBox="1"/>
          <p:nvPr/>
        </p:nvSpPr>
        <p:spPr>
          <a:xfrm>
            <a:off x="1646682" y="5715000"/>
            <a:ext cx="862330" cy="403860"/>
          </a:xfrm>
          <a:prstGeom prst="rect">
            <a:avLst/>
          </a:prstGeom>
          <a:noFill/>
          <a:ln>
            <a:noFill/>
          </a:ln>
        </p:spPr>
        <p:txBody>
          <a:bodyPr anchorCtr="0" anchor="t" bIns="0" lIns="0" spcFirstLastPara="1" rIns="0" wrap="square" tIns="0">
            <a:spAutoFit/>
          </a:bodyPr>
          <a:lstStyle/>
          <a:p>
            <a:pPr indent="0" lvl="0" marL="51435" marR="0" rtl="0" algn="l">
              <a:lnSpc>
                <a:spcPct val="112407"/>
              </a:lnSpc>
              <a:spcBef>
                <a:spcPts val="0"/>
              </a:spcBef>
              <a:spcAft>
                <a:spcPts val="0"/>
              </a:spcAft>
              <a:buNone/>
            </a:pPr>
            <a:r>
              <a:rPr b="1" i="1" lang="en-US" sz="2700">
                <a:solidFill>
                  <a:schemeClr val="dk1"/>
                </a:solidFill>
                <a:latin typeface="Times New Roman"/>
                <a:ea typeface="Times New Roman"/>
                <a:cs typeface="Times New Roman"/>
                <a:sym typeface="Times New Roman"/>
              </a:rPr>
              <a:t>i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0</a:t>
            </a:r>
            <a:r>
              <a:rPr b="1" i="1" lang="en-US" sz="2700">
                <a:solidFill>
                  <a:schemeClr val="dk1"/>
                </a:solidFill>
                <a:latin typeface="Times New Roman"/>
                <a:ea typeface="Times New Roman"/>
                <a:cs typeface="Times New Roman"/>
                <a:sym typeface="Times New Roman"/>
              </a:rPr>
              <a:t>:</a:t>
            </a:r>
            <a:endParaRPr sz="2700">
              <a:solidFill>
                <a:schemeClr val="dk1"/>
              </a:solidFill>
              <a:latin typeface="Times New Roman"/>
              <a:ea typeface="Times New Roman"/>
              <a:cs typeface="Times New Roman"/>
              <a:sym typeface="Times New Roman"/>
            </a:endParaRPr>
          </a:p>
        </p:txBody>
      </p:sp>
      <p:sp>
        <p:nvSpPr>
          <p:cNvPr id="1239" name="Google Shape;1239;p56"/>
          <p:cNvSpPr/>
          <p:nvPr/>
        </p:nvSpPr>
        <p:spPr>
          <a:xfrm>
            <a:off x="1636776" y="5705855"/>
            <a:ext cx="882015" cy="422275"/>
          </a:xfrm>
          <a:custGeom>
            <a:rect b="b" l="l" r="r" t="t"/>
            <a:pathLst>
              <a:path extrusionOk="0" h="422275" w="882014">
                <a:moveTo>
                  <a:pt x="881634" y="422148"/>
                </a:moveTo>
                <a:lnTo>
                  <a:pt x="881634" y="0"/>
                </a:lnTo>
                <a:lnTo>
                  <a:pt x="0" y="0"/>
                </a:lnTo>
                <a:lnTo>
                  <a:pt x="0" y="422148"/>
                </a:lnTo>
                <a:lnTo>
                  <a:pt x="5334" y="422148"/>
                </a:lnTo>
                <a:lnTo>
                  <a:pt x="5334" y="9144"/>
                </a:lnTo>
                <a:lnTo>
                  <a:pt x="9906" y="4572"/>
                </a:lnTo>
                <a:lnTo>
                  <a:pt x="9906" y="9144"/>
                </a:lnTo>
                <a:lnTo>
                  <a:pt x="871728" y="9144"/>
                </a:lnTo>
                <a:lnTo>
                  <a:pt x="871728" y="4572"/>
                </a:lnTo>
                <a:lnTo>
                  <a:pt x="876300" y="9144"/>
                </a:lnTo>
                <a:lnTo>
                  <a:pt x="876300" y="422148"/>
                </a:lnTo>
                <a:lnTo>
                  <a:pt x="881634" y="422148"/>
                </a:lnTo>
                <a:close/>
              </a:path>
              <a:path extrusionOk="0" h="422275" w="882014">
                <a:moveTo>
                  <a:pt x="9906" y="9144"/>
                </a:moveTo>
                <a:lnTo>
                  <a:pt x="9906" y="4572"/>
                </a:lnTo>
                <a:lnTo>
                  <a:pt x="5334" y="9144"/>
                </a:lnTo>
                <a:lnTo>
                  <a:pt x="9906" y="9144"/>
                </a:lnTo>
                <a:close/>
              </a:path>
              <a:path extrusionOk="0" h="422275" w="882014">
                <a:moveTo>
                  <a:pt x="9906" y="413004"/>
                </a:moveTo>
                <a:lnTo>
                  <a:pt x="9906" y="9144"/>
                </a:lnTo>
                <a:lnTo>
                  <a:pt x="5334" y="9144"/>
                </a:lnTo>
                <a:lnTo>
                  <a:pt x="5334" y="413004"/>
                </a:lnTo>
                <a:lnTo>
                  <a:pt x="9906" y="413004"/>
                </a:lnTo>
                <a:close/>
              </a:path>
              <a:path extrusionOk="0" h="422275" w="882014">
                <a:moveTo>
                  <a:pt x="876300" y="413004"/>
                </a:moveTo>
                <a:lnTo>
                  <a:pt x="5334" y="413004"/>
                </a:lnTo>
                <a:lnTo>
                  <a:pt x="9906" y="417576"/>
                </a:lnTo>
                <a:lnTo>
                  <a:pt x="9906" y="422148"/>
                </a:lnTo>
                <a:lnTo>
                  <a:pt x="871728" y="422148"/>
                </a:lnTo>
                <a:lnTo>
                  <a:pt x="871728" y="417576"/>
                </a:lnTo>
                <a:lnTo>
                  <a:pt x="876300" y="413004"/>
                </a:lnTo>
                <a:close/>
              </a:path>
              <a:path extrusionOk="0" h="422275" w="882014">
                <a:moveTo>
                  <a:pt x="9906" y="422148"/>
                </a:moveTo>
                <a:lnTo>
                  <a:pt x="9906" y="417576"/>
                </a:lnTo>
                <a:lnTo>
                  <a:pt x="5334" y="413004"/>
                </a:lnTo>
                <a:lnTo>
                  <a:pt x="5334" y="422148"/>
                </a:lnTo>
                <a:lnTo>
                  <a:pt x="9906" y="422148"/>
                </a:lnTo>
                <a:close/>
              </a:path>
              <a:path extrusionOk="0" h="422275" w="882014">
                <a:moveTo>
                  <a:pt x="876300" y="9144"/>
                </a:moveTo>
                <a:lnTo>
                  <a:pt x="871728" y="4572"/>
                </a:lnTo>
                <a:lnTo>
                  <a:pt x="871728" y="9144"/>
                </a:lnTo>
                <a:lnTo>
                  <a:pt x="876300" y="9144"/>
                </a:lnTo>
                <a:close/>
              </a:path>
              <a:path extrusionOk="0" h="422275" w="882014">
                <a:moveTo>
                  <a:pt x="876300" y="413004"/>
                </a:moveTo>
                <a:lnTo>
                  <a:pt x="876300" y="9144"/>
                </a:lnTo>
                <a:lnTo>
                  <a:pt x="871728" y="9144"/>
                </a:lnTo>
                <a:lnTo>
                  <a:pt x="871728" y="413004"/>
                </a:lnTo>
                <a:lnTo>
                  <a:pt x="876300" y="413004"/>
                </a:lnTo>
                <a:close/>
              </a:path>
              <a:path extrusionOk="0" h="422275" w="882014">
                <a:moveTo>
                  <a:pt x="876300" y="422148"/>
                </a:moveTo>
                <a:lnTo>
                  <a:pt x="876300" y="413004"/>
                </a:lnTo>
                <a:lnTo>
                  <a:pt x="871728" y="417576"/>
                </a:lnTo>
                <a:lnTo>
                  <a:pt x="871728" y="422148"/>
                </a:lnTo>
                <a:lnTo>
                  <a:pt x="876300" y="422148"/>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240" name="Google Shape;1240;p56"/>
          <p:cNvGrpSpPr/>
          <p:nvPr/>
        </p:nvGrpSpPr>
        <p:grpSpPr>
          <a:xfrm>
            <a:off x="4800600" y="3886200"/>
            <a:ext cx="4585335" cy="971550"/>
            <a:chOff x="4800600" y="3886200"/>
            <a:chExt cx="4585335" cy="971550"/>
          </a:xfrm>
        </p:grpSpPr>
        <p:sp>
          <p:nvSpPr>
            <p:cNvPr id="1241" name="Google Shape;1241;p56"/>
            <p:cNvSpPr/>
            <p:nvPr/>
          </p:nvSpPr>
          <p:spPr>
            <a:xfrm>
              <a:off x="4800600" y="3886200"/>
              <a:ext cx="4585335" cy="971550"/>
            </a:xfrm>
            <a:custGeom>
              <a:rect b="b" l="l" r="r" t="t"/>
              <a:pathLst>
                <a:path extrusionOk="0" h="971550" w="4585334">
                  <a:moveTo>
                    <a:pt x="4584954" y="971550"/>
                  </a:moveTo>
                  <a:lnTo>
                    <a:pt x="4584954" y="0"/>
                  </a:lnTo>
                  <a:lnTo>
                    <a:pt x="0" y="0"/>
                  </a:lnTo>
                  <a:lnTo>
                    <a:pt x="0" y="971550"/>
                  </a:lnTo>
                  <a:lnTo>
                    <a:pt x="4584954" y="97155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2" name="Google Shape;1242;p56"/>
            <p:cNvSpPr/>
            <p:nvPr/>
          </p:nvSpPr>
          <p:spPr>
            <a:xfrm>
              <a:off x="6262141" y="4387748"/>
              <a:ext cx="687070" cy="0"/>
            </a:xfrm>
            <a:custGeom>
              <a:rect b="b" l="l" r="r" t="t"/>
              <a:pathLst>
                <a:path extrusionOk="0" h="120000" w="687070">
                  <a:moveTo>
                    <a:pt x="0" y="0"/>
                  </a:moveTo>
                  <a:lnTo>
                    <a:pt x="686566" y="0"/>
                  </a:lnTo>
                </a:path>
              </a:pathLst>
            </a:custGeom>
            <a:noFill/>
            <a:ln cap="flat" cmpd="sng" w="15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243" name="Google Shape;1243;p56"/>
          <p:cNvSpPr txBox="1"/>
          <p:nvPr/>
        </p:nvSpPr>
        <p:spPr>
          <a:xfrm>
            <a:off x="6281182" y="4386673"/>
            <a:ext cx="685165" cy="476884"/>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lang="en-US" sz="2950">
                <a:solidFill>
                  <a:schemeClr val="dk1"/>
                </a:solidFill>
                <a:latin typeface="Times New Roman"/>
                <a:ea typeface="Times New Roman"/>
                <a:cs typeface="Times New Roman"/>
                <a:sym typeface="Times New Roman"/>
              </a:rPr>
              <a:t>0</a:t>
            </a:r>
            <a:r>
              <a:rPr b="1" i="1" lang="en-US" sz="2950">
                <a:solidFill>
                  <a:schemeClr val="dk1"/>
                </a:solidFill>
                <a:latin typeface="Times New Roman"/>
                <a:ea typeface="Times New Roman"/>
                <a:cs typeface="Times New Roman"/>
                <a:sym typeface="Times New Roman"/>
              </a:rPr>
              <a:t>!n!</a:t>
            </a:r>
            <a:endParaRPr sz="2950">
              <a:solidFill>
                <a:schemeClr val="dk1"/>
              </a:solidFill>
              <a:latin typeface="Times New Roman"/>
              <a:ea typeface="Times New Roman"/>
              <a:cs typeface="Times New Roman"/>
              <a:sym typeface="Times New Roman"/>
            </a:endParaRPr>
          </a:p>
        </p:txBody>
      </p:sp>
      <p:sp>
        <p:nvSpPr>
          <p:cNvPr id="1244" name="Google Shape;1244;p56"/>
          <p:cNvSpPr txBox="1"/>
          <p:nvPr/>
        </p:nvSpPr>
        <p:spPr>
          <a:xfrm>
            <a:off x="5074915" y="4343723"/>
            <a:ext cx="297180" cy="28892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i="1" lang="en-US" sz="1700">
                <a:solidFill>
                  <a:schemeClr val="dk1"/>
                </a:solidFill>
                <a:latin typeface="Times New Roman"/>
                <a:ea typeface="Times New Roman"/>
                <a:cs typeface="Times New Roman"/>
                <a:sym typeface="Times New Roman"/>
              </a:rPr>
              <a:t>n,</a:t>
            </a:r>
            <a:r>
              <a:rPr lang="en-US" sz="1700">
                <a:solidFill>
                  <a:schemeClr val="dk1"/>
                </a:solidFill>
                <a:latin typeface="Times New Roman"/>
                <a:ea typeface="Times New Roman"/>
                <a:cs typeface="Times New Roman"/>
                <a:sym typeface="Times New Roman"/>
              </a:rPr>
              <a:t>0</a:t>
            </a:r>
            <a:endParaRPr sz="1700">
              <a:solidFill>
                <a:schemeClr val="dk1"/>
              </a:solidFill>
              <a:latin typeface="Times New Roman"/>
              <a:ea typeface="Times New Roman"/>
              <a:cs typeface="Times New Roman"/>
              <a:sym typeface="Times New Roman"/>
            </a:endParaRPr>
          </a:p>
        </p:txBody>
      </p:sp>
      <p:sp>
        <p:nvSpPr>
          <p:cNvPr id="1245" name="Google Shape;1245;p56"/>
          <p:cNvSpPr txBox="1"/>
          <p:nvPr/>
        </p:nvSpPr>
        <p:spPr>
          <a:xfrm>
            <a:off x="4836130" y="4092539"/>
            <a:ext cx="4540250" cy="476884"/>
          </a:xfrm>
          <a:prstGeom prst="rect">
            <a:avLst/>
          </a:prstGeom>
          <a:noFill/>
          <a:ln>
            <a:noFill/>
          </a:ln>
        </p:spPr>
        <p:txBody>
          <a:bodyPr anchorCtr="0" anchor="t" bIns="0" lIns="0" spcFirstLastPara="1" rIns="0" wrap="square" tIns="13950">
            <a:spAutoFit/>
          </a:bodyPr>
          <a:lstStyle/>
          <a:p>
            <a:pPr indent="0" lvl="0" marL="25400" marR="0" rtl="0" algn="l">
              <a:lnSpc>
                <a:spcPct val="100000"/>
              </a:lnSpc>
              <a:spcBef>
                <a:spcPts val="0"/>
              </a:spcBef>
              <a:spcAft>
                <a:spcPts val="0"/>
              </a:spcAft>
              <a:buNone/>
            </a:pPr>
            <a:r>
              <a:rPr b="1" i="1" lang="en-US" sz="2950">
                <a:solidFill>
                  <a:schemeClr val="dk1"/>
                </a:solidFill>
                <a:latin typeface="Times New Roman"/>
                <a:ea typeface="Times New Roman"/>
                <a:cs typeface="Times New Roman"/>
                <a:sym typeface="Times New Roman"/>
              </a:rPr>
              <a:t>J	( </a:t>
            </a:r>
            <a:r>
              <a:rPr lang="en-US" sz="2950">
                <a:solidFill>
                  <a:schemeClr val="dk1"/>
                </a:solidFill>
                <a:latin typeface="Times New Roman"/>
                <a:ea typeface="Times New Roman"/>
                <a:cs typeface="Times New Roman"/>
                <a:sym typeface="Times New Roman"/>
              </a:rPr>
              <a:t>0 </a:t>
            </a:r>
            <a:r>
              <a:rPr b="1" i="1" lang="en-US" sz="295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b="1" baseline="30000" i="1" lang="en-US" sz="4425">
                <a:solidFill>
                  <a:schemeClr val="dk1"/>
                </a:solidFill>
                <a:latin typeface="Times New Roman"/>
                <a:ea typeface="Times New Roman"/>
                <a:cs typeface="Times New Roman"/>
                <a:sym typeface="Times New Roman"/>
              </a:rPr>
              <a:t>n!	</a:t>
            </a:r>
            <a:r>
              <a:rPr lang="en-US" sz="2950">
                <a:solidFill>
                  <a:schemeClr val="dk1"/>
                </a:solidFill>
                <a:latin typeface="Times New Roman"/>
                <a:ea typeface="Times New Roman"/>
                <a:cs typeface="Times New Roman"/>
                <a:sym typeface="Times New Roman"/>
              </a:rPr>
              <a:t>0</a:t>
            </a:r>
            <a:r>
              <a:rPr baseline="30000" lang="en-US" sz="2550">
                <a:solidFill>
                  <a:schemeClr val="dk1"/>
                </a:solidFill>
                <a:latin typeface="Times New Roman"/>
                <a:ea typeface="Times New Roman"/>
                <a:cs typeface="Times New Roman"/>
                <a:sym typeface="Times New Roman"/>
              </a:rPr>
              <a:t>0 </a:t>
            </a:r>
            <a:r>
              <a:rPr b="1" i="1" lang="en-US" sz="2950">
                <a:solidFill>
                  <a:schemeClr val="dk1"/>
                </a:solidFill>
                <a:latin typeface="Times New Roman"/>
                <a:ea typeface="Times New Roman"/>
                <a:cs typeface="Times New Roman"/>
                <a:sym typeface="Times New Roman"/>
              </a:rPr>
              <a:t>(</a:t>
            </a:r>
            <a:r>
              <a:rPr lang="en-US" sz="2950">
                <a:solidFill>
                  <a:schemeClr val="dk1"/>
                </a:solidFill>
                <a:latin typeface="Times New Roman"/>
                <a:ea typeface="Times New Roman"/>
                <a:cs typeface="Times New Roman"/>
                <a:sym typeface="Times New Roman"/>
              </a:rPr>
              <a:t>1</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0 </a:t>
            </a:r>
            <a:r>
              <a:rPr b="1" i="1" lang="en-US" sz="2950">
                <a:solidFill>
                  <a:schemeClr val="dk1"/>
                </a:solidFill>
                <a:latin typeface="Times New Roman"/>
                <a:ea typeface="Times New Roman"/>
                <a:cs typeface="Times New Roman"/>
                <a:sym typeface="Times New Roman"/>
              </a:rPr>
              <a:t>)</a:t>
            </a:r>
            <a:r>
              <a:rPr b="1" baseline="30000" i="1" lang="en-US" sz="2550">
                <a:solidFill>
                  <a:schemeClr val="dk1"/>
                </a:solidFill>
                <a:latin typeface="Times New Roman"/>
                <a:ea typeface="Times New Roman"/>
                <a:cs typeface="Times New Roman"/>
                <a:sym typeface="Times New Roman"/>
              </a:rPr>
              <a:t>n</a:t>
            </a:r>
            <a:r>
              <a:rPr baseline="30000" lang="en-US" sz="2550">
                <a:solidFill>
                  <a:schemeClr val="dk1"/>
                </a:solidFill>
                <a:latin typeface="Noto Sans Symbols"/>
                <a:ea typeface="Noto Sans Symbols"/>
                <a:cs typeface="Noto Sans Symbols"/>
                <a:sym typeface="Noto Sans Symbols"/>
              </a:rPr>
              <a:t>−</a:t>
            </a:r>
            <a:r>
              <a:rPr baseline="30000" lang="en-US" sz="2550">
                <a:solidFill>
                  <a:schemeClr val="dk1"/>
                </a:solidFill>
                <a:latin typeface="Times New Roman"/>
                <a:ea typeface="Times New Roman"/>
                <a:cs typeface="Times New Roman"/>
                <a:sym typeface="Times New Roman"/>
              </a:rPr>
              <a:t>0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1</a:t>
            </a:r>
            <a:r>
              <a:rPr b="1" i="1" lang="en-US" sz="2950">
                <a:solidFill>
                  <a:schemeClr val="dk1"/>
                </a:solidFill>
                <a:latin typeface="Times New Roman"/>
                <a:ea typeface="Times New Roman"/>
                <a:cs typeface="Times New Roman"/>
                <a:sym typeface="Times New Roman"/>
              </a:rPr>
              <a:t>;</a:t>
            </a:r>
            <a:endParaRPr sz="2950">
              <a:solidFill>
                <a:schemeClr val="dk1"/>
              </a:solidFill>
              <a:latin typeface="Times New Roman"/>
              <a:ea typeface="Times New Roman"/>
              <a:cs typeface="Times New Roman"/>
              <a:sym typeface="Times New Roman"/>
            </a:endParaRPr>
          </a:p>
        </p:txBody>
      </p:sp>
      <p:sp>
        <p:nvSpPr>
          <p:cNvPr id="1246" name="Google Shape;1246;p56"/>
          <p:cNvSpPr/>
          <p:nvPr/>
        </p:nvSpPr>
        <p:spPr>
          <a:xfrm>
            <a:off x="914400" y="990600"/>
            <a:ext cx="4825365" cy="1224915"/>
          </a:xfrm>
          <a:custGeom>
            <a:rect b="b" l="l" r="r" t="t"/>
            <a:pathLst>
              <a:path extrusionOk="0" h="1224914" w="4825365">
                <a:moveTo>
                  <a:pt x="4824984" y="1224533"/>
                </a:moveTo>
                <a:lnTo>
                  <a:pt x="4824984" y="0"/>
                </a:lnTo>
                <a:lnTo>
                  <a:pt x="0" y="0"/>
                </a:lnTo>
                <a:lnTo>
                  <a:pt x="0" y="1224534"/>
                </a:lnTo>
                <a:lnTo>
                  <a:pt x="4824984" y="1224533"/>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7" name="Google Shape;1247;p56"/>
          <p:cNvSpPr txBox="1"/>
          <p:nvPr/>
        </p:nvSpPr>
        <p:spPr>
          <a:xfrm>
            <a:off x="2244089" y="1006969"/>
            <a:ext cx="153035" cy="328295"/>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b="1" i="1" lang="en-US" sz="1950">
                <a:solidFill>
                  <a:schemeClr val="dk1"/>
                </a:solidFill>
                <a:latin typeface="Times New Roman"/>
                <a:ea typeface="Times New Roman"/>
                <a:cs typeface="Times New Roman"/>
                <a:sym typeface="Times New Roman"/>
              </a:rPr>
              <a:t>n</a:t>
            </a:r>
            <a:endParaRPr sz="1950">
              <a:solidFill>
                <a:schemeClr val="dk1"/>
              </a:solidFill>
              <a:latin typeface="Times New Roman"/>
              <a:ea typeface="Times New Roman"/>
              <a:cs typeface="Times New Roman"/>
              <a:sym typeface="Times New Roman"/>
            </a:endParaRPr>
          </a:p>
        </p:txBody>
      </p:sp>
      <p:sp>
        <p:nvSpPr>
          <p:cNvPr id="1248" name="Google Shape;1248;p56"/>
          <p:cNvSpPr txBox="1"/>
          <p:nvPr>
            <p:ph type="title"/>
          </p:nvPr>
        </p:nvSpPr>
        <p:spPr>
          <a:xfrm>
            <a:off x="974295" y="969354"/>
            <a:ext cx="4781550" cy="1217930"/>
          </a:xfrm>
          <a:prstGeom prst="rect">
            <a:avLst/>
          </a:prstGeom>
          <a:noFill/>
          <a:ln>
            <a:noFill/>
          </a:ln>
        </p:spPr>
        <p:txBody>
          <a:bodyPr anchorCtr="0" anchor="t" bIns="0" lIns="0" spcFirstLastPara="1" rIns="0" wrap="square" tIns="93325">
            <a:spAutoFit/>
          </a:bodyPr>
          <a:lstStyle/>
          <a:p>
            <a:pPr indent="0" lvl="0" marL="25400" rtl="0" algn="l">
              <a:lnSpc>
                <a:spcPct val="100000"/>
              </a:lnSpc>
              <a:spcBef>
                <a:spcPts val="0"/>
              </a:spcBef>
              <a:spcAft>
                <a:spcPts val="0"/>
              </a:spcAft>
              <a:buNone/>
            </a:pPr>
            <a:r>
              <a:rPr i="1" lang="en-US" sz="3400">
                <a:solidFill>
                  <a:srgbClr val="000000"/>
                </a:solidFill>
                <a:latin typeface="Times New Roman"/>
                <a:ea typeface="Times New Roman"/>
                <a:cs typeface="Times New Roman"/>
                <a:sym typeface="Times New Roman"/>
              </a:rPr>
              <a:t>P(t) </a:t>
            </a:r>
            <a:r>
              <a:rPr b="0" lang="en-US" sz="3400">
                <a:solidFill>
                  <a:srgbClr val="000000"/>
                </a:solidFill>
                <a:latin typeface="Noto Sans Symbols"/>
                <a:ea typeface="Noto Sans Symbols"/>
                <a:cs typeface="Noto Sans Symbols"/>
                <a:sym typeface="Noto Sans Symbols"/>
              </a:rPr>
              <a:t>=</a:t>
            </a:r>
            <a:r>
              <a:rPr b="0" lang="en-US" sz="3400">
                <a:solidFill>
                  <a:srgbClr val="000000"/>
                </a:solidFill>
                <a:latin typeface="Times New Roman"/>
                <a:ea typeface="Times New Roman"/>
                <a:cs typeface="Times New Roman"/>
                <a:sym typeface="Times New Roman"/>
              </a:rPr>
              <a:t> </a:t>
            </a:r>
            <a:r>
              <a:rPr b="0" baseline="-25000" lang="en-US" sz="7650">
                <a:solidFill>
                  <a:srgbClr val="000000"/>
                </a:solidFill>
                <a:latin typeface="Noto Sans Symbols"/>
                <a:ea typeface="Noto Sans Symbols"/>
                <a:cs typeface="Noto Sans Symbols"/>
                <a:sym typeface="Noto Sans Symbols"/>
              </a:rPr>
              <a:t>∑</a:t>
            </a:r>
            <a:r>
              <a:rPr b="0" baseline="-25000" lang="en-US" sz="7650">
                <a:solidFill>
                  <a:srgbClr val="000000"/>
                </a:solidFill>
                <a:latin typeface="Times New Roman"/>
                <a:ea typeface="Times New Roman"/>
                <a:cs typeface="Times New Roman"/>
                <a:sym typeface="Times New Roman"/>
              </a:rPr>
              <a:t> </a:t>
            </a:r>
            <a:r>
              <a:rPr i="1" lang="en-US" sz="3400">
                <a:solidFill>
                  <a:srgbClr val="000000"/>
                </a:solidFill>
                <a:latin typeface="Times New Roman"/>
                <a:ea typeface="Times New Roman"/>
                <a:cs typeface="Times New Roman"/>
                <a:sym typeface="Times New Roman"/>
              </a:rPr>
              <a:t>B</a:t>
            </a:r>
            <a:r>
              <a:rPr baseline="-25000" i="1" lang="en-US" sz="2925">
                <a:solidFill>
                  <a:srgbClr val="000000"/>
                </a:solidFill>
                <a:latin typeface="Times New Roman"/>
                <a:ea typeface="Times New Roman"/>
                <a:cs typeface="Times New Roman"/>
                <a:sym typeface="Times New Roman"/>
              </a:rPr>
              <a:t>i </a:t>
            </a:r>
            <a:r>
              <a:rPr i="1" lang="en-US" sz="3400">
                <a:solidFill>
                  <a:srgbClr val="000000"/>
                </a:solidFill>
                <a:latin typeface="Times New Roman"/>
                <a:ea typeface="Times New Roman"/>
                <a:cs typeface="Times New Roman"/>
                <a:sym typeface="Times New Roman"/>
              </a:rPr>
              <a:t>J</a:t>
            </a:r>
            <a:r>
              <a:rPr baseline="-25000" i="1" lang="en-US" sz="2925">
                <a:solidFill>
                  <a:srgbClr val="000000"/>
                </a:solidFill>
                <a:latin typeface="Times New Roman"/>
                <a:ea typeface="Times New Roman"/>
                <a:cs typeface="Times New Roman"/>
                <a:sym typeface="Times New Roman"/>
              </a:rPr>
              <a:t>n,i </a:t>
            </a:r>
            <a:r>
              <a:rPr i="1" lang="en-US" sz="3400">
                <a:solidFill>
                  <a:srgbClr val="000000"/>
                </a:solidFill>
                <a:latin typeface="Times New Roman"/>
                <a:ea typeface="Times New Roman"/>
                <a:cs typeface="Times New Roman"/>
                <a:sym typeface="Times New Roman"/>
              </a:rPr>
              <a:t>(t);	</a:t>
            </a:r>
            <a:r>
              <a:rPr b="0" lang="en-US" sz="3400">
                <a:solidFill>
                  <a:srgbClr val="000000"/>
                </a:solidFill>
                <a:latin typeface="Times New Roman"/>
                <a:ea typeface="Times New Roman"/>
                <a:cs typeface="Times New Roman"/>
                <a:sym typeface="Times New Roman"/>
              </a:rPr>
              <a:t>0 </a:t>
            </a:r>
            <a:r>
              <a:rPr b="0" lang="en-US" sz="3400">
                <a:solidFill>
                  <a:srgbClr val="000000"/>
                </a:solidFill>
                <a:latin typeface="Noto Sans Symbols"/>
                <a:ea typeface="Noto Sans Symbols"/>
                <a:cs typeface="Noto Sans Symbols"/>
                <a:sym typeface="Noto Sans Symbols"/>
              </a:rPr>
              <a:t>≤</a:t>
            </a:r>
            <a:r>
              <a:rPr b="0" lang="en-US" sz="3400">
                <a:solidFill>
                  <a:srgbClr val="000000"/>
                </a:solidFill>
                <a:latin typeface="Times New Roman"/>
                <a:ea typeface="Times New Roman"/>
                <a:cs typeface="Times New Roman"/>
                <a:sym typeface="Times New Roman"/>
              </a:rPr>
              <a:t> </a:t>
            </a:r>
            <a:r>
              <a:rPr i="1" lang="en-US" sz="3400">
                <a:solidFill>
                  <a:srgbClr val="000000"/>
                </a:solidFill>
                <a:latin typeface="Times New Roman"/>
                <a:ea typeface="Times New Roman"/>
                <a:cs typeface="Times New Roman"/>
                <a:sym typeface="Times New Roman"/>
              </a:rPr>
              <a:t>t </a:t>
            </a:r>
            <a:r>
              <a:rPr b="0" lang="en-US" sz="3400">
                <a:solidFill>
                  <a:srgbClr val="000000"/>
                </a:solidFill>
                <a:latin typeface="Noto Sans Symbols"/>
                <a:ea typeface="Noto Sans Symbols"/>
                <a:cs typeface="Noto Sans Symbols"/>
                <a:sym typeface="Noto Sans Symbols"/>
              </a:rPr>
              <a:t>≤</a:t>
            </a:r>
            <a:r>
              <a:rPr b="0" lang="en-US" sz="3400">
                <a:solidFill>
                  <a:srgbClr val="000000"/>
                </a:solidFill>
                <a:latin typeface="Times New Roman"/>
                <a:ea typeface="Times New Roman"/>
                <a:cs typeface="Times New Roman"/>
                <a:sym typeface="Times New Roman"/>
              </a:rPr>
              <a:t> 1</a:t>
            </a:r>
            <a:endParaRPr sz="3400">
              <a:latin typeface="Times New Roman"/>
              <a:ea typeface="Times New Roman"/>
              <a:cs typeface="Times New Roman"/>
              <a:sym typeface="Times New Roman"/>
            </a:endParaRPr>
          </a:p>
          <a:p>
            <a:pPr indent="0" lvl="0" marL="1155065" rtl="0" algn="l">
              <a:lnSpc>
                <a:spcPct val="100000"/>
              </a:lnSpc>
              <a:spcBef>
                <a:spcPts val="284"/>
              </a:spcBef>
              <a:spcAft>
                <a:spcPts val="0"/>
              </a:spcAft>
              <a:buNone/>
            </a:pPr>
            <a:r>
              <a:rPr i="1" lang="en-US" sz="1950">
                <a:solidFill>
                  <a:srgbClr val="000000"/>
                </a:solidFill>
                <a:latin typeface="Times New Roman"/>
                <a:ea typeface="Times New Roman"/>
                <a:cs typeface="Times New Roman"/>
                <a:sym typeface="Times New Roman"/>
              </a:rPr>
              <a:t>i </a:t>
            </a:r>
            <a:r>
              <a:rPr b="0" lang="en-US" sz="1950">
                <a:solidFill>
                  <a:srgbClr val="000000"/>
                </a:solidFill>
                <a:latin typeface="Noto Sans Symbols"/>
                <a:ea typeface="Noto Sans Symbols"/>
                <a:cs typeface="Noto Sans Symbols"/>
                <a:sym typeface="Noto Sans Symbols"/>
              </a:rPr>
              <a:t>=</a:t>
            </a:r>
            <a:r>
              <a:rPr b="0" lang="en-US" sz="1950">
                <a:solidFill>
                  <a:srgbClr val="000000"/>
                </a:solidFill>
                <a:latin typeface="Times New Roman"/>
                <a:ea typeface="Times New Roman"/>
                <a:cs typeface="Times New Roman"/>
                <a:sym typeface="Times New Roman"/>
              </a:rPr>
              <a:t>0</a:t>
            </a:r>
            <a:endParaRPr sz="1950">
              <a:latin typeface="Times New Roman"/>
              <a:ea typeface="Times New Roman"/>
              <a:cs typeface="Times New Roman"/>
              <a:sym typeface="Times New Roman"/>
            </a:endParaRPr>
          </a:p>
        </p:txBody>
      </p:sp>
      <p:sp>
        <p:nvSpPr>
          <p:cNvPr id="1249" name="Google Shape;1249;p56"/>
          <p:cNvSpPr/>
          <p:nvPr/>
        </p:nvSpPr>
        <p:spPr>
          <a:xfrm>
            <a:off x="5105400" y="2895600"/>
            <a:ext cx="2256790" cy="457200"/>
          </a:xfrm>
          <a:custGeom>
            <a:rect b="b" l="l" r="r" t="t"/>
            <a:pathLst>
              <a:path extrusionOk="0" h="457200" w="2256790">
                <a:moveTo>
                  <a:pt x="2256281" y="457199"/>
                </a:moveTo>
                <a:lnTo>
                  <a:pt x="2256281" y="0"/>
                </a:lnTo>
                <a:lnTo>
                  <a:pt x="0" y="0"/>
                </a:lnTo>
                <a:lnTo>
                  <a:pt x="0" y="457200"/>
                </a:lnTo>
                <a:lnTo>
                  <a:pt x="2256281" y="457199"/>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0" name="Google Shape;1250;p56"/>
          <p:cNvSpPr txBox="1"/>
          <p:nvPr/>
        </p:nvSpPr>
        <p:spPr>
          <a:xfrm>
            <a:off x="5184140" y="2926334"/>
            <a:ext cx="166370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Limits for</a:t>
            </a:r>
            <a:endParaRPr sz="2400">
              <a:solidFill>
                <a:schemeClr val="dk1"/>
              </a:solidFill>
              <a:latin typeface="Verdana"/>
              <a:ea typeface="Verdana"/>
              <a:cs typeface="Verdana"/>
              <a:sym typeface="Verdana"/>
            </a:endParaRPr>
          </a:p>
        </p:txBody>
      </p:sp>
      <p:sp>
        <p:nvSpPr>
          <p:cNvPr id="1251" name="Google Shape;1251;p56"/>
          <p:cNvSpPr txBox="1"/>
          <p:nvPr/>
        </p:nvSpPr>
        <p:spPr>
          <a:xfrm>
            <a:off x="7143750" y="2933700"/>
            <a:ext cx="833755" cy="403860"/>
          </a:xfrm>
          <a:prstGeom prst="rect">
            <a:avLst/>
          </a:prstGeom>
          <a:solidFill>
            <a:srgbClr val="98CBFF"/>
          </a:solidFill>
          <a:ln>
            <a:noFill/>
          </a:ln>
        </p:spPr>
        <p:txBody>
          <a:bodyPr anchorCtr="0" anchor="t" bIns="0" lIns="0" spcFirstLastPara="1" rIns="0" wrap="square" tIns="0">
            <a:spAutoFit/>
          </a:bodyPr>
          <a:lstStyle/>
          <a:p>
            <a:pPr indent="0" lvl="0" marL="40640" marR="0" rtl="0" algn="l">
              <a:lnSpc>
                <a:spcPct val="112407"/>
              </a:lnSpc>
              <a:spcBef>
                <a:spcPts val="0"/>
              </a:spcBef>
              <a:spcAft>
                <a:spcPts val="0"/>
              </a:spcAft>
              <a:buNone/>
            </a:pPr>
            <a:r>
              <a:rPr i="1" lang="en-US" sz="2700">
                <a:solidFill>
                  <a:schemeClr val="dk1"/>
                </a:solidFill>
                <a:latin typeface="Times New Roman"/>
                <a:ea typeface="Times New Roman"/>
                <a:cs typeface="Times New Roman"/>
                <a:sym typeface="Times New Roman"/>
              </a:rPr>
              <a:t>i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0 :</a:t>
            </a:r>
            <a:endParaRPr sz="2700">
              <a:solidFill>
                <a:schemeClr val="dk1"/>
              </a:solidFill>
              <a:latin typeface="Times New Roman"/>
              <a:ea typeface="Times New Roman"/>
              <a:cs typeface="Times New Roman"/>
              <a:sym typeface="Times New Roman"/>
            </a:endParaRPr>
          </a:p>
        </p:txBody>
      </p:sp>
      <p:sp>
        <p:nvSpPr>
          <p:cNvPr id="1252" name="Google Shape;1252;p56"/>
          <p:cNvSpPr txBox="1"/>
          <p:nvPr/>
        </p:nvSpPr>
        <p:spPr>
          <a:xfrm>
            <a:off x="5159502" y="3383534"/>
            <a:ext cx="228536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0</a:t>
            </a:r>
            <a:r>
              <a:rPr b="1" baseline="30000" lang="en-US" sz="2400">
                <a:solidFill>
                  <a:srgbClr val="FFFFFF"/>
                </a:solidFill>
                <a:latin typeface="Verdana"/>
                <a:ea typeface="Verdana"/>
                <a:cs typeface="Verdana"/>
                <a:sym typeface="Verdana"/>
              </a:rPr>
              <a:t>0</a:t>
            </a:r>
            <a:r>
              <a:rPr b="1" lang="en-US" sz="2400">
                <a:solidFill>
                  <a:srgbClr val="FFFFFF"/>
                </a:solidFill>
                <a:latin typeface="Verdana"/>
                <a:ea typeface="Verdana"/>
                <a:cs typeface="Verdana"/>
                <a:sym typeface="Verdana"/>
              </a:rPr>
              <a:t>=1;	0! = 1</a:t>
            </a:r>
            <a:endParaRPr sz="2400">
              <a:solidFill>
                <a:schemeClr val="dk1"/>
              </a:solidFill>
              <a:latin typeface="Verdana"/>
              <a:ea typeface="Verdana"/>
              <a:cs typeface="Verdana"/>
              <a:sym typeface="Verdan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57"/>
          <p:cNvSpPr txBox="1"/>
          <p:nvPr/>
        </p:nvSpPr>
        <p:spPr>
          <a:xfrm>
            <a:off x="5613146" y="1336040"/>
            <a:ext cx="97218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Thus:</a:t>
            </a:r>
            <a:endParaRPr sz="2400">
              <a:solidFill>
                <a:schemeClr val="dk1"/>
              </a:solidFill>
              <a:latin typeface="Verdana"/>
              <a:ea typeface="Verdana"/>
              <a:cs typeface="Verdana"/>
              <a:sym typeface="Verdana"/>
            </a:endParaRPr>
          </a:p>
        </p:txBody>
      </p:sp>
      <p:sp>
        <p:nvSpPr>
          <p:cNvPr id="1258" name="Google Shape;1258;p57"/>
          <p:cNvSpPr txBox="1"/>
          <p:nvPr/>
        </p:nvSpPr>
        <p:spPr>
          <a:xfrm>
            <a:off x="5228082" y="1905000"/>
            <a:ext cx="4034154" cy="1344930"/>
          </a:xfrm>
          <a:prstGeom prst="rect">
            <a:avLst/>
          </a:prstGeom>
          <a:solidFill>
            <a:srgbClr val="98CBFF"/>
          </a:solidFill>
          <a:ln>
            <a:noFill/>
          </a:ln>
        </p:spPr>
        <p:txBody>
          <a:bodyPr anchorCtr="0" anchor="t" bIns="0" lIns="0" spcFirstLastPara="1" rIns="0" wrap="square" tIns="0">
            <a:spAutoFit/>
          </a:bodyPr>
          <a:lstStyle/>
          <a:p>
            <a:pPr indent="0" lvl="0" marL="88265" marR="0" rtl="0" algn="l">
              <a:lnSpc>
                <a:spcPct val="119701"/>
              </a:lnSpc>
              <a:spcBef>
                <a:spcPts val="0"/>
              </a:spcBef>
              <a:spcAft>
                <a:spcPts val="0"/>
              </a:spcAft>
              <a:buNone/>
            </a:pPr>
            <a:r>
              <a:rPr b="1" i="1" lang="en-US" sz="3350">
                <a:solidFill>
                  <a:schemeClr val="dk1"/>
                </a:solidFill>
                <a:latin typeface="Times New Roman"/>
                <a:ea typeface="Times New Roman"/>
                <a:cs typeface="Times New Roman"/>
                <a:sym typeface="Times New Roman"/>
              </a:rPr>
              <a:t>P( </a:t>
            </a:r>
            <a:r>
              <a:rPr lang="en-US" sz="3350">
                <a:solidFill>
                  <a:schemeClr val="dk1"/>
                </a:solidFill>
                <a:latin typeface="Times New Roman"/>
                <a:ea typeface="Times New Roman"/>
                <a:cs typeface="Times New Roman"/>
                <a:sym typeface="Times New Roman"/>
              </a:rPr>
              <a:t>0 </a:t>
            </a:r>
            <a:r>
              <a:rPr b="1" i="1" lang="en-US" sz="3350">
                <a:solidFill>
                  <a:schemeClr val="dk1"/>
                </a:solidFill>
                <a:latin typeface="Times New Roman"/>
                <a:ea typeface="Times New Roman"/>
                <a:cs typeface="Times New Roman"/>
                <a:sym typeface="Times New Roman"/>
              </a:rPr>
              <a:t>) </a:t>
            </a:r>
            <a:r>
              <a:rPr lang="en-US" sz="3350">
                <a:solidFill>
                  <a:schemeClr val="dk1"/>
                </a:solidFill>
                <a:latin typeface="Noto Sans Symbols"/>
                <a:ea typeface="Noto Sans Symbols"/>
                <a:cs typeface="Noto Sans Symbols"/>
                <a:sym typeface="Noto Sans Symbols"/>
              </a:rPr>
              <a:t>=</a:t>
            </a:r>
            <a:r>
              <a:rPr lang="en-US" sz="3350">
                <a:solidFill>
                  <a:schemeClr val="dk1"/>
                </a:solidFill>
                <a:latin typeface="Times New Roman"/>
                <a:ea typeface="Times New Roman"/>
                <a:cs typeface="Times New Roman"/>
                <a:sym typeface="Times New Roman"/>
              </a:rPr>
              <a:t> </a:t>
            </a:r>
            <a:r>
              <a:rPr b="1" i="1" lang="en-US" sz="3350">
                <a:solidFill>
                  <a:schemeClr val="dk1"/>
                </a:solidFill>
                <a:latin typeface="Times New Roman"/>
                <a:ea typeface="Times New Roman"/>
                <a:cs typeface="Times New Roman"/>
                <a:sym typeface="Times New Roman"/>
              </a:rPr>
              <a:t>B</a:t>
            </a:r>
            <a:r>
              <a:rPr baseline="-25000" lang="en-US" sz="2925">
                <a:solidFill>
                  <a:schemeClr val="dk1"/>
                </a:solidFill>
                <a:latin typeface="Times New Roman"/>
                <a:ea typeface="Times New Roman"/>
                <a:cs typeface="Times New Roman"/>
                <a:sym typeface="Times New Roman"/>
              </a:rPr>
              <a:t>0 </a:t>
            </a:r>
            <a:r>
              <a:rPr b="1" i="1" lang="en-US" sz="3350">
                <a:solidFill>
                  <a:schemeClr val="dk1"/>
                </a:solidFill>
                <a:latin typeface="Times New Roman"/>
                <a:ea typeface="Times New Roman"/>
                <a:cs typeface="Times New Roman"/>
                <a:sym typeface="Times New Roman"/>
              </a:rPr>
              <a:t>J</a:t>
            </a:r>
            <a:r>
              <a:rPr b="1" baseline="-25000" i="1" lang="en-US" sz="2925">
                <a:solidFill>
                  <a:schemeClr val="dk1"/>
                </a:solidFill>
                <a:latin typeface="Times New Roman"/>
                <a:ea typeface="Times New Roman"/>
                <a:cs typeface="Times New Roman"/>
                <a:sym typeface="Times New Roman"/>
              </a:rPr>
              <a:t>n,</a:t>
            </a:r>
            <a:r>
              <a:rPr baseline="-25000" lang="en-US" sz="2925">
                <a:solidFill>
                  <a:schemeClr val="dk1"/>
                </a:solidFill>
                <a:latin typeface="Times New Roman"/>
                <a:ea typeface="Times New Roman"/>
                <a:cs typeface="Times New Roman"/>
                <a:sym typeface="Times New Roman"/>
              </a:rPr>
              <a:t>0</a:t>
            </a:r>
            <a:r>
              <a:rPr b="1" i="1" lang="en-US" sz="3350">
                <a:solidFill>
                  <a:schemeClr val="dk1"/>
                </a:solidFill>
                <a:latin typeface="Times New Roman"/>
                <a:ea typeface="Times New Roman"/>
                <a:cs typeface="Times New Roman"/>
                <a:sym typeface="Times New Roman"/>
              </a:rPr>
              <a:t>( </a:t>
            </a:r>
            <a:r>
              <a:rPr lang="en-US" sz="3350">
                <a:solidFill>
                  <a:schemeClr val="dk1"/>
                </a:solidFill>
                <a:latin typeface="Times New Roman"/>
                <a:ea typeface="Times New Roman"/>
                <a:cs typeface="Times New Roman"/>
                <a:sym typeface="Times New Roman"/>
              </a:rPr>
              <a:t>0 </a:t>
            </a:r>
            <a:r>
              <a:rPr b="1" i="1" lang="en-US" sz="3350">
                <a:solidFill>
                  <a:schemeClr val="dk1"/>
                </a:solidFill>
                <a:latin typeface="Times New Roman"/>
                <a:ea typeface="Times New Roman"/>
                <a:cs typeface="Times New Roman"/>
                <a:sym typeface="Times New Roman"/>
              </a:rPr>
              <a:t>) </a:t>
            </a:r>
            <a:r>
              <a:rPr lang="en-US" sz="3350">
                <a:solidFill>
                  <a:schemeClr val="dk1"/>
                </a:solidFill>
                <a:latin typeface="Noto Sans Symbols"/>
                <a:ea typeface="Noto Sans Symbols"/>
                <a:cs typeface="Noto Sans Symbols"/>
                <a:sym typeface="Noto Sans Symbols"/>
              </a:rPr>
              <a:t>=</a:t>
            </a:r>
            <a:r>
              <a:rPr lang="en-US" sz="3350">
                <a:solidFill>
                  <a:schemeClr val="dk1"/>
                </a:solidFill>
                <a:latin typeface="Times New Roman"/>
                <a:ea typeface="Times New Roman"/>
                <a:cs typeface="Times New Roman"/>
                <a:sym typeface="Times New Roman"/>
              </a:rPr>
              <a:t> </a:t>
            </a:r>
            <a:r>
              <a:rPr b="1" i="1" lang="en-US" sz="3350">
                <a:solidFill>
                  <a:schemeClr val="dk1"/>
                </a:solidFill>
                <a:latin typeface="Times New Roman"/>
                <a:ea typeface="Times New Roman"/>
                <a:cs typeface="Times New Roman"/>
                <a:sym typeface="Times New Roman"/>
              </a:rPr>
              <a:t>B</a:t>
            </a:r>
            <a:r>
              <a:rPr baseline="-25000" lang="en-US" sz="2925">
                <a:solidFill>
                  <a:schemeClr val="dk1"/>
                </a:solidFill>
                <a:latin typeface="Times New Roman"/>
                <a:ea typeface="Times New Roman"/>
                <a:cs typeface="Times New Roman"/>
                <a:sym typeface="Times New Roman"/>
              </a:rPr>
              <a:t>0 </a:t>
            </a:r>
            <a:r>
              <a:rPr b="1" i="1" lang="en-US" sz="3350">
                <a:solidFill>
                  <a:schemeClr val="dk1"/>
                </a:solidFill>
                <a:latin typeface="Times New Roman"/>
                <a:ea typeface="Times New Roman"/>
                <a:cs typeface="Times New Roman"/>
                <a:sym typeface="Times New Roman"/>
              </a:rPr>
              <a:t>.</a:t>
            </a:r>
            <a:endParaRPr sz="3350">
              <a:solidFill>
                <a:schemeClr val="dk1"/>
              </a:solidFill>
              <a:latin typeface="Times New Roman"/>
              <a:ea typeface="Times New Roman"/>
              <a:cs typeface="Times New Roman"/>
              <a:sym typeface="Times New Roman"/>
            </a:endParaRPr>
          </a:p>
          <a:p>
            <a:pPr indent="0" lvl="0" marL="83820" marR="0" rtl="0" algn="l">
              <a:lnSpc>
                <a:spcPct val="100000"/>
              </a:lnSpc>
              <a:spcBef>
                <a:spcPts val="1325"/>
              </a:spcBef>
              <a:spcAft>
                <a:spcPts val="0"/>
              </a:spcAft>
              <a:buNone/>
            </a:pPr>
            <a:r>
              <a:rPr b="1" i="1" lang="en-US" sz="3300">
                <a:solidFill>
                  <a:schemeClr val="dk1"/>
                </a:solidFill>
                <a:latin typeface="Times New Roman"/>
                <a:ea typeface="Times New Roman"/>
                <a:cs typeface="Times New Roman"/>
                <a:sym typeface="Times New Roman"/>
              </a:rPr>
              <a:t>P(</a:t>
            </a:r>
            <a:r>
              <a:rPr lang="en-US" sz="3300">
                <a:solidFill>
                  <a:schemeClr val="dk1"/>
                </a:solidFill>
                <a:latin typeface="Times New Roman"/>
                <a:ea typeface="Times New Roman"/>
                <a:cs typeface="Times New Roman"/>
                <a:sym typeface="Times New Roman"/>
              </a:rPr>
              <a:t>1 </a:t>
            </a:r>
            <a:r>
              <a:rPr b="1" i="1"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B</a:t>
            </a:r>
            <a:r>
              <a:rPr b="1" baseline="-25000" i="1" lang="en-US" sz="2925">
                <a:solidFill>
                  <a:schemeClr val="dk1"/>
                </a:solidFill>
                <a:latin typeface="Times New Roman"/>
                <a:ea typeface="Times New Roman"/>
                <a:cs typeface="Times New Roman"/>
                <a:sym typeface="Times New Roman"/>
              </a:rPr>
              <a:t>n </a:t>
            </a:r>
            <a:r>
              <a:rPr b="1" i="1" lang="en-US" sz="3300">
                <a:solidFill>
                  <a:schemeClr val="dk1"/>
                </a:solidFill>
                <a:latin typeface="Times New Roman"/>
                <a:ea typeface="Times New Roman"/>
                <a:cs typeface="Times New Roman"/>
                <a:sym typeface="Times New Roman"/>
              </a:rPr>
              <a:t>J</a:t>
            </a:r>
            <a:r>
              <a:rPr b="1" baseline="-25000" i="1" lang="en-US" sz="2925">
                <a:solidFill>
                  <a:schemeClr val="dk1"/>
                </a:solidFill>
                <a:latin typeface="Times New Roman"/>
                <a:ea typeface="Times New Roman"/>
                <a:cs typeface="Times New Roman"/>
                <a:sym typeface="Times New Roman"/>
              </a:rPr>
              <a:t>n,n</a:t>
            </a:r>
            <a:r>
              <a:rPr b="1" i="1" lang="en-US" sz="3300">
                <a:solidFill>
                  <a:schemeClr val="dk1"/>
                </a:solidFill>
                <a:latin typeface="Times New Roman"/>
                <a:ea typeface="Times New Roman"/>
                <a:cs typeface="Times New Roman"/>
                <a:sym typeface="Times New Roman"/>
              </a:rPr>
              <a:t>(</a:t>
            </a:r>
            <a:r>
              <a:rPr lang="en-US" sz="3300">
                <a:solidFill>
                  <a:schemeClr val="dk1"/>
                </a:solidFill>
                <a:latin typeface="Times New Roman"/>
                <a:ea typeface="Times New Roman"/>
                <a:cs typeface="Times New Roman"/>
                <a:sym typeface="Times New Roman"/>
              </a:rPr>
              <a:t>1 </a:t>
            </a:r>
            <a:r>
              <a:rPr b="1" i="1"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B</a:t>
            </a:r>
            <a:r>
              <a:rPr b="1" baseline="-25000" i="1" lang="en-US" sz="2925">
                <a:solidFill>
                  <a:schemeClr val="dk1"/>
                </a:solidFill>
                <a:latin typeface="Times New Roman"/>
                <a:ea typeface="Times New Roman"/>
                <a:cs typeface="Times New Roman"/>
                <a:sym typeface="Times New Roman"/>
              </a:rPr>
              <a:t>n </a:t>
            </a:r>
            <a:r>
              <a:rPr b="1" i="1" lang="en-US" sz="3300">
                <a:solidFill>
                  <a:schemeClr val="dk1"/>
                </a:solidFill>
                <a:latin typeface="Times New Roman"/>
                <a:ea typeface="Times New Roman"/>
                <a:cs typeface="Times New Roman"/>
                <a:sym typeface="Times New Roman"/>
              </a:rPr>
              <a:t>.</a:t>
            </a:r>
            <a:endParaRPr sz="3300">
              <a:solidFill>
                <a:schemeClr val="dk1"/>
              </a:solidFill>
              <a:latin typeface="Times New Roman"/>
              <a:ea typeface="Times New Roman"/>
              <a:cs typeface="Times New Roman"/>
              <a:sym typeface="Times New Roman"/>
            </a:endParaRPr>
          </a:p>
        </p:txBody>
      </p:sp>
      <p:sp>
        <p:nvSpPr>
          <p:cNvPr id="1259" name="Google Shape;1259;p57"/>
          <p:cNvSpPr/>
          <p:nvPr/>
        </p:nvSpPr>
        <p:spPr>
          <a:xfrm>
            <a:off x="1143000" y="952500"/>
            <a:ext cx="1038860" cy="457200"/>
          </a:xfrm>
          <a:custGeom>
            <a:rect b="b" l="l" r="r" t="t"/>
            <a:pathLst>
              <a:path extrusionOk="0" h="457200" w="1038860">
                <a:moveTo>
                  <a:pt x="1038606" y="457199"/>
                </a:moveTo>
                <a:lnTo>
                  <a:pt x="1038606" y="0"/>
                </a:lnTo>
                <a:lnTo>
                  <a:pt x="0" y="0"/>
                </a:lnTo>
                <a:lnTo>
                  <a:pt x="0" y="457200"/>
                </a:lnTo>
                <a:lnTo>
                  <a:pt x="1038606" y="457199"/>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0" name="Google Shape;1260;p57"/>
          <p:cNvSpPr txBox="1"/>
          <p:nvPr/>
        </p:nvSpPr>
        <p:spPr>
          <a:xfrm>
            <a:off x="1221739" y="983234"/>
            <a:ext cx="87947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Also:</a:t>
            </a:r>
            <a:endParaRPr sz="2400">
              <a:solidFill>
                <a:schemeClr val="dk1"/>
              </a:solidFill>
              <a:latin typeface="Verdana"/>
              <a:ea typeface="Verdana"/>
              <a:cs typeface="Verdana"/>
              <a:sym typeface="Verdana"/>
            </a:endParaRPr>
          </a:p>
        </p:txBody>
      </p:sp>
      <p:sp>
        <p:nvSpPr>
          <p:cNvPr id="1261" name="Google Shape;1261;p57"/>
          <p:cNvSpPr txBox="1"/>
          <p:nvPr/>
        </p:nvSpPr>
        <p:spPr>
          <a:xfrm>
            <a:off x="1816607" y="1524000"/>
            <a:ext cx="2649855" cy="1229360"/>
          </a:xfrm>
          <a:prstGeom prst="rect">
            <a:avLst/>
          </a:prstGeom>
          <a:solidFill>
            <a:srgbClr val="98CBFF"/>
          </a:solidFill>
          <a:ln>
            <a:noFill/>
          </a:ln>
        </p:spPr>
        <p:txBody>
          <a:bodyPr anchorCtr="0" anchor="t" bIns="0" lIns="0" spcFirstLastPara="1" rIns="0" wrap="square" tIns="0">
            <a:spAutoFit/>
          </a:bodyPr>
          <a:lstStyle/>
          <a:p>
            <a:pPr indent="0" lvl="0" marL="64135" marR="0" rtl="0" algn="l">
              <a:lnSpc>
                <a:spcPct val="119344"/>
              </a:lnSpc>
              <a:spcBef>
                <a:spcPts val="0"/>
              </a:spcBef>
              <a:spcAft>
                <a:spcPts val="0"/>
              </a:spcAft>
              <a:buNone/>
            </a:pPr>
            <a:r>
              <a:rPr b="1" i="1" lang="en-US" sz="3050">
                <a:solidFill>
                  <a:schemeClr val="dk1"/>
                </a:solidFill>
                <a:latin typeface="Times New Roman"/>
                <a:ea typeface="Times New Roman"/>
                <a:cs typeface="Times New Roman"/>
                <a:sym typeface="Times New Roman"/>
              </a:rPr>
              <a:t>J</a:t>
            </a:r>
            <a:r>
              <a:rPr b="1" baseline="-25000" i="1" lang="en-US" sz="2625">
                <a:solidFill>
                  <a:schemeClr val="dk1"/>
                </a:solidFill>
                <a:latin typeface="Times New Roman"/>
                <a:ea typeface="Times New Roman"/>
                <a:cs typeface="Times New Roman"/>
                <a:sym typeface="Times New Roman"/>
              </a:rPr>
              <a:t>n,n</a:t>
            </a:r>
            <a:r>
              <a:rPr b="1" i="1" lang="en-US" sz="3050">
                <a:solidFill>
                  <a:schemeClr val="dk1"/>
                </a:solidFill>
                <a:latin typeface="Times New Roman"/>
                <a:ea typeface="Times New Roman"/>
                <a:cs typeface="Times New Roman"/>
                <a:sym typeface="Times New Roman"/>
              </a:rPr>
              <a:t>(</a:t>
            </a:r>
            <a:r>
              <a:rPr lang="en-US" sz="3050">
                <a:solidFill>
                  <a:schemeClr val="dk1"/>
                </a:solidFill>
                <a:latin typeface="Times New Roman"/>
                <a:ea typeface="Times New Roman"/>
                <a:cs typeface="Times New Roman"/>
                <a:sym typeface="Times New Roman"/>
              </a:rPr>
              <a:t>1 </a:t>
            </a:r>
            <a:r>
              <a:rPr b="1" i="1" lang="en-US" sz="3050">
                <a:solidFill>
                  <a:schemeClr val="dk1"/>
                </a:solidFill>
                <a:latin typeface="Times New Roman"/>
                <a:ea typeface="Times New Roman"/>
                <a:cs typeface="Times New Roman"/>
                <a:sym typeface="Times New Roman"/>
              </a:rPr>
              <a:t>) </a:t>
            </a:r>
            <a:r>
              <a:rPr lang="en-US" sz="3050">
                <a:solidFill>
                  <a:schemeClr val="dk1"/>
                </a:solidFill>
                <a:latin typeface="Noto Sans Symbols"/>
                <a:ea typeface="Noto Sans Symbols"/>
                <a:cs typeface="Noto Sans Symbols"/>
                <a:sym typeface="Noto Sans Symbols"/>
              </a:rPr>
              <a:t>=</a:t>
            </a:r>
            <a:r>
              <a:rPr lang="en-US" sz="3050">
                <a:solidFill>
                  <a:schemeClr val="dk1"/>
                </a:solidFill>
                <a:latin typeface="Times New Roman"/>
                <a:ea typeface="Times New Roman"/>
                <a:cs typeface="Times New Roman"/>
                <a:sym typeface="Times New Roman"/>
              </a:rPr>
              <a:t> 1</a:t>
            </a:r>
            <a:r>
              <a:rPr b="1" i="1" lang="en-US" sz="3050">
                <a:solidFill>
                  <a:schemeClr val="dk1"/>
                </a:solidFill>
                <a:latin typeface="Times New Roman"/>
                <a:ea typeface="Times New Roman"/>
                <a:cs typeface="Times New Roman"/>
                <a:sym typeface="Times New Roman"/>
              </a:rPr>
              <a:t>,i </a:t>
            </a:r>
            <a:r>
              <a:rPr lang="en-US" sz="3050">
                <a:solidFill>
                  <a:schemeClr val="dk1"/>
                </a:solidFill>
                <a:latin typeface="Noto Sans Symbols"/>
                <a:ea typeface="Noto Sans Symbols"/>
                <a:cs typeface="Noto Sans Symbols"/>
                <a:sym typeface="Noto Sans Symbols"/>
              </a:rPr>
              <a:t>=</a:t>
            </a:r>
            <a:r>
              <a:rPr lang="en-US" sz="3050">
                <a:solidFill>
                  <a:schemeClr val="dk1"/>
                </a:solidFill>
                <a:latin typeface="Times New Roman"/>
                <a:ea typeface="Times New Roman"/>
                <a:cs typeface="Times New Roman"/>
                <a:sym typeface="Times New Roman"/>
              </a:rPr>
              <a:t> </a:t>
            </a:r>
            <a:r>
              <a:rPr b="1" i="1" lang="en-US" sz="3050">
                <a:solidFill>
                  <a:schemeClr val="dk1"/>
                </a:solidFill>
                <a:latin typeface="Times New Roman"/>
                <a:ea typeface="Times New Roman"/>
                <a:cs typeface="Times New Roman"/>
                <a:sym typeface="Times New Roman"/>
              </a:rPr>
              <a:t>n;</a:t>
            </a:r>
            <a:endParaRPr sz="3050">
              <a:solidFill>
                <a:schemeClr val="dk1"/>
              </a:solidFill>
              <a:latin typeface="Times New Roman"/>
              <a:ea typeface="Times New Roman"/>
              <a:cs typeface="Times New Roman"/>
              <a:sym typeface="Times New Roman"/>
            </a:endParaRPr>
          </a:p>
          <a:p>
            <a:pPr indent="0" lvl="0" marL="64135" marR="0" rtl="0" algn="l">
              <a:lnSpc>
                <a:spcPct val="100000"/>
              </a:lnSpc>
              <a:spcBef>
                <a:spcPts val="1255"/>
              </a:spcBef>
              <a:spcAft>
                <a:spcPts val="0"/>
              </a:spcAft>
              <a:buNone/>
            </a:pPr>
            <a:r>
              <a:rPr b="1" i="1" lang="en-US" sz="3050">
                <a:solidFill>
                  <a:schemeClr val="dk1"/>
                </a:solidFill>
                <a:latin typeface="Times New Roman"/>
                <a:ea typeface="Times New Roman"/>
                <a:cs typeface="Times New Roman"/>
                <a:sym typeface="Times New Roman"/>
              </a:rPr>
              <a:t>J</a:t>
            </a:r>
            <a:r>
              <a:rPr b="1" baseline="-25000" i="1" lang="en-US" sz="2625">
                <a:solidFill>
                  <a:schemeClr val="dk1"/>
                </a:solidFill>
                <a:latin typeface="Times New Roman"/>
                <a:ea typeface="Times New Roman"/>
                <a:cs typeface="Times New Roman"/>
                <a:sym typeface="Times New Roman"/>
              </a:rPr>
              <a:t>n,i </a:t>
            </a:r>
            <a:r>
              <a:rPr b="1" i="1" lang="en-US" sz="3050">
                <a:solidFill>
                  <a:schemeClr val="dk1"/>
                </a:solidFill>
                <a:latin typeface="Times New Roman"/>
                <a:ea typeface="Times New Roman"/>
                <a:cs typeface="Times New Roman"/>
                <a:sym typeface="Times New Roman"/>
              </a:rPr>
              <a:t>(</a:t>
            </a:r>
            <a:r>
              <a:rPr lang="en-US" sz="3050">
                <a:solidFill>
                  <a:schemeClr val="dk1"/>
                </a:solidFill>
                <a:latin typeface="Times New Roman"/>
                <a:ea typeface="Times New Roman"/>
                <a:cs typeface="Times New Roman"/>
                <a:sym typeface="Times New Roman"/>
              </a:rPr>
              <a:t>1 </a:t>
            </a:r>
            <a:r>
              <a:rPr b="1" i="1" lang="en-US" sz="3050">
                <a:solidFill>
                  <a:schemeClr val="dk1"/>
                </a:solidFill>
                <a:latin typeface="Times New Roman"/>
                <a:ea typeface="Times New Roman"/>
                <a:cs typeface="Times New Roman"/>
                <a:sym typeface="Times New Roman"/>
              </a:rPr>
              <a:t>) </a:t>
            </a:r>
            <a:r>
              <a:rPr lang="en-US" sz="3050">
                <a:solidFill>
                  <a:schemeClr val="dk1"/>
                </a:solidFill>
                <a:latin typeface="Noto Sans Symbols"/>
                <a:ea typeface="Noto Sans Symbols"/>
                <a:cs typeface="Noto Sans Symbols"/>
                <a:sym typeface="Noto Sans Symbols"/>
              </a:rPr>
              <a:t>=</a:t>
            </a:r>
            <a:r>
              <a:rPr lang="en-US" sz="3050">
                <a:solidFill>
                  <a:schemeClr val="dk1"/>
                </a:solidFill>
                <a:latin typeface="Times New Roman"/>
                <a:ea typeface="Times New Roman"/>
                <a:cs typeface="Times New Roman"/>
                <a:sym typeface="Times New Roman"/>
              </a:rPr>
              <a:t> 0</a:t>
            </a:r>
            <a:r>
              <a:rPr b="1" i="1" lang="en-US" sz="3050">
                <a:solidFill>
                  <a:schemeClr val="dk1"/>
                </a:solidFill>
                <a:latin typeface="Times New Roman"/>
                <a:ea typeface="Times New Roman"/>
                <a:cs typeface="Times New Roman"/>
                <a:sym typeface="Times New Roman"/>
              </a:rPr>
              <a:t>,i </a:t>
            </a:r>
            <a:r>
              <a:rPr lang="en-US" sz="3050">
                <a:solidFill>
                  <a:schemeClr val="dk1"/>
                </a:solidFill>
                <a:latin typeface="Noto Sans Symbols"/>
                <a:ea typeface="Noto Sans Symbols"/>
                <a:cs typeface="Noto Sans Symbols"/>
                <a:sym typeface="Noto Sans Symbols"/>
              </a:rPr>
              <a:t>≠</a:t>
            </a:r>
            <a:r>
              <a:rPr lang="en-US" sz="3050">
                <a:solidFill>
                  <a:schemeClr val="dk1"/>
                </a:solidFill>
                <a:latin typeface="Times New Roman"/>
                <a:ea typeface="Times New Roman"/>
                <a:cs typeface="Times New Roman"/>
                <a:sym typeface="Times New Roman"/>
              </a:rPr>
              <a:t> </a:t>
            </a:r>
            <a:r>
              <a:rPr b="1" i="1" lang="en-US" sz="3050">
                <a:solidFill>
                  <a:schemeClr val="dk1"/>
                </a:solidFill>
                <a:latin typeface="Times New Roman"/>
                <a:ea typeface="Times New Roman"/>
                <a:cs typeface="Times New Roman"/>
                <a:sym typeface="Times New Roman"/>
              </a:rPr>
              <a:t>n.</a:t>
            </a:r>
            <a:endParaRPr sz="3050">
              <a:solidFill>
                <a:schemeClr val="dk1"/>
              </a:solidFill>
              <a:latin typeface="Times New Roman"/>
              <a:ea typeface="Times New Roman"/>
              <a:cs typeface="Times New Roman"/>
              <a:sym typeface="Times New Roman"/>
            </a:endParaRPr>
          </a:p>
        </p:txBody>
      </p:sp>
      <p:sp>
        <p:nvSpPr>
          <p:cNvPr id="1262" name="Google Shape;1262;p57"/>
          <p:cNvSpPr txBox="1"/>
          <p:nvPr/>
        </p:nvSpPr>
        <p:spPr>
          <a:xfrm>
            <a:off x="2237485" y="3604514"/>
            <a:ext cx="167386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For any t:</a:t>
            </a:r>
            <a:endParaRPr sz="2400">
              <a:solidFill>
                <a:schemeClr val="dk1"/>
              </a:solidFill>
              <a:latin typeface="Verdana"/>
              <a:ea typeface="Verdana"/>
              <a:cs typeface="Verdana"/>
              <a:sym typeface="Verdana"/>
            </a:endParaRPr>
          </a:p>
        </p:txBody>
      </p:sp>
      <p:sp>
        <p:nvSpPr>
          <p:cNvPr id="1263" name="Google Shape;1263;p57"/>
          <p:cNvSpPr/>
          <p:nvPr/>
        </p:nvSpPr>
        <p:spPr>
          <a:xfrm>
            <a:off x="4419600" y="3600450"/>
            <a:ext cx="2375535" cy="1302385"/>
          </a:xfrm>
          <a:custGeom>
            <a:rect b="b" l="l" r="r" t="t"/>
            <a:pathLst>
              <a:path extrusionOk="0" h="1302385" w="2375534">
                <a:moveTo>
                  <a:pt x="2375154" y="1302258"/>
                </a:moveTo>
                <a:lnTo>
                  <a:pt x="2375154" y="0"/>
                </a:lnTo>
                <a:lnTo>
                  <a:pt x="0" y="0"/>
                </a:lnTo>
                <a:lnTo>
                  <a:pt x="0" y="1302258"/>
                </a:lnTo>
                <a:lnTo>
                  <a:pt x="2375154" y="1302258"/>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4" name="Google Shape;1264;p57"/>
          <p:cNvSpPr txBox="1"/>
          <p:nvPr/>
        </p:nvSpPr>
        <p:spPr>
          <a:xfrm>
            <a:off x="4662678" y="3619104"/>
            <a:ext cx="147320" cy="34734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i="1" lang="en-US" sz="2100">
                <a:solidFill>
                  <a:schemeClr val="dk1"/>
                </a:solidFill>
                <a:latin typeface="Times New Roman"/>
                <a:ea typeface="Times New Roman"/>
                <a:cs typeface="Times New Roman"/>
                <a:sym typeface="Times New Roman"/>
              </a:rPr>
              <a:t>n</a:t>
            </a:r>
            <a:endParaRPr sz="2100">
              <a:solidFill>
                <a:schemeClr val="dk1"/>
              </a:solidFill>
              <a:latin typeface="Times New Roman"/>
              <a:ea typeface="Times New Roman"/>
              <a:cs typeface="Times New Roman"/>
              <a:sym typeface="Times New Roman"/>
            </a:endParaRPr>
          </a:p>
        </p:txBody>
      </p:sp>
      <p:sp>
        <p:nvSpPr>
          <p:cNvPr id="1265" name="Google Shape;1265;p57"/>
          <p:cNvSpPr txBox="1"/>
          <p:nvPr/>
        </p:nvSpPr>
        <p:spPr>
          <a:xfrm>
            <a:off x="4459732" y="3577507"/>
            <a:ext cx="2345055" cy="1294765"/>
          </a:xfrm>
          <a:prstGeom prst="rect">
            <a:avLst/>
          </a:prstGeom>
          <a:noFill/>
          <a:ln>
            <a:noFill/>
          </a:ln>
        </p:spPr>
        <p:txBody>
          <a:bodyPr anchorCtr="0" anchor="t" bIns="0" lIns="0" spcFirstLastPara="1" rIns="0" wrap="square" tIns="102850">
            <a:spAutoFit/>
          </a:bodyPr>
          <a:lstStyle/>
          <a:p>
            <a:pPr indent="0" lvl="0" marL="25400" marR="0" rtl="0" algn="l">
              <a:lnSpc>
                <a:spcPct val="100000"/>
              </a:lnSpc>
              <a:spcBef>
                <a:spcPts val="0"/>
              </a:spcBef>
              <a:spcAft>
                <a:spcPts val="0"/>
              </a:spcAft>
              <a:buNone/>
            </a:pPr>
            <a:r>
              <a:rPr baseline="-25000" lang="en-US" sz="8100">
                <a:solidFill>
                  <a:schemeClr val="dk1"/>
                </a:solidFill>
                <a:latin typeface="Noto Sans Symbols"/>
                <a:ea typeface="Noto Sans Symbols"/>
                <a:cs typeface="Noto Sans Symbols"/>
                <a:sym typeface="Noto Sans Symbols"/>
              </a:rPr>
              <a:t>∑</a:t>
            </a:r>
            <a:r>
              <a:rPr baseline="-25000" lang="en-US" sz="8100">
                <a:solidFill>
                  <a:schemeClr val="dk1"/>
                </a:solidFill>
                <a:latin typeface="Times New Roman"/>
                <a:ea typeface="Times New Roman"/>
                <a:cs typeface="Times New Roman"/>
                <a:sym typeface="Times New Roman"/>
              </a:rPr>
              <a:t> </a:t>
            </a:r>
            <a:r>
              <a:rPr i="1" lang="en-US" sz="3600">
                <a:solidFill>
                  <a:schemeClr val="dk1"/>
                </a:solidFill>
                <a:latin typeface="Times New Roman"/>
                <a:ea typeface="Times New Roman"/>
                <a:cs typeface="Times New Roman"/>
                <a:sym typeface="Times New Roman"/>
              </a:rPr>
              <a:t>J</a:t>
            </a:r>
            <a:r>
              <a:rPr baseline="-25000" i="1" lang="en-US" sz="3150">
                <a:solidFill>
                  <a:schemeClr val="dk1"/>
                </a:solidFill>
                <a:latin typeface="Times New Roman"/>
                <a:ea typeface="Times New Roman"/>
                <a:cs typeface="Times New Roman"/>
                <a:sym typeface="Times New Roman"/>
              </a:rPr>
              <a:t>n</a:t>
            </a:r>
            <a:r>
              <a:rPr baseline="-25000" lang="en-US" sz="3150">
                <a:solidFill>
                  <a:schemeClr val="dk1"/>
                </a:solidFill>
                <a:latin typeface="Times New Roman"/>
                <a:ea typeface="Times New Roman"/>
                <a:cs typeface="Times New Roman"/>
                <a:sym typeface="Times New Roman"/>
              </a:rPr>
              <a:t>,</a:t>
            </a:r>
            <a:r>
              <a:rPr baseline="-25000" i="1" lang="en-US" sz="3150">
                <a:solidFill>
                  <a:schemeClr val="dk1"/>
                </a:solidFill>
                <a:latin typeface="Times New Roman"/>
                <a:ea typeface="Times New Roman"/>
                <a:cs typeface="Times New Roman"/>
                <a:sym typeface="Times New Roman"/>
              </a:rPr>
              <a:t>i </a:t>
            </a:r>
            <a:r>
              <a:rPr lang="en-US" sz="3600">
                <a:solidFill>
                  <a:schemeClr val="dk1"/>
                </a:solidFill>
                <a:latin typeface="Times New Roman"/>
                <a:ea typeface="Times New Roman"/>
                <a:cs typeface="Times New Roman"/>
                <a:sym typeface="Times New Roman"/>
              </a:rPr>
              <a:t>(</a:t>
            </a:r>
            <a:r>
              <a:rPr i="1" lang="en-US" sz="3600">
                <a:solidFill>
                  <a:schemeClr val="dk1"/>
                </a:solidFill>
                <a:latin typeface="Times New Roman"/>
                <a:ea typeface="Times New Roman"/>
                <a:cs typeface="Times New Roman"/>
                <a:sym typeface="Times New Roman"/>
              </a:rPr>
              <a:t>t</a:t>
            </a:r>
            <a:r>
              <a:rPr lang="en-US" sz="3600">
                <a:solidFill>
                  <a:schemeClr val="dk1"/>
                </a:solidFill>
                <a:latin typeface="Times New Roman"/>
                <a:ea typeface="Times New Roman"/>
                <a:cs typeface="Times New Roman"/>
                <a:sym typeface="Times New Roman"/>
              </a:rPr>
              <a:t>) </a:t>
            </a:r>
            <a:r>
              <a:rPr lang="en-US" sz="36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 1</a:t>
            </a:r>
            <a:endParaRPr sz="3600">
              <a:solidFill>
                <a:schemeClr val="dk1"/>
              </a:solidFill>
              <a:latin typeface="Times New Roman"/>
              <a:ea typeface="Times New Roman"/>
              <a:cs typeface="Times New Roman"/>
              <a:sym typeface="Times New Roman"/>
            </a:endParaRPr>
          </a:p>
          <a:p>
            <a:pPr indent="0" lvl="0" marL="74295" marR="0" rtl="0" algn="l">
              <a:lnSpc>
                <a:spcPct val="100000"/>
              </a:lnSpc>
              <a:spcBef>
                <a:spcPts val="280"/>
              </a:spcBef>
              <a:spcAft>
                <a:spcPts val="0"/>
              </a:spcAft>
              <a:buNone/>
            </a:pPr>
            <a:r>
              <a:rPr i="1" lang="en-US" sz="2100">
                <a:solidFill>
                  <a:schemeClr val="dk1"/>
                </a:solidFill>
                <a:latin typeface="Times New Roman"/>
                <a:ea typeface="Times New Roman"/>
                <a:cs typeface="Times New Roman"/>
                <a:sym typeface="Times New Roman"/>
              </a:rPr>
              <a:t>i</a:t>
            </a:r>
            <a:r>
              <a:rPr lang="en-US" sz="2100">
                <a:solidFill>
                  <a:schemeClr val="dk1"/>
                </a:solidFill>
                <a:latin typeface="Noto Sans Symbols"/>
                <a:ea typeface="Noto Sans Symbols"/>
                <a:cs typeface="Noto Sans Symbols"/>
                <a:sym typeface="Noto Sans Symbols"/>
              </a:rPr>
              <a:t>=</a:t>
            </a:r>
            <a:r>
              <a:rPr lang="en-US" sz="2100">
                <a:solidFill>
                  <a:schemeClr val="dk1"/>
                </a:solidFill>
                <a:latin typeface="Times New Roman"/>
                <a:ea typeface="Times New Roman"/>
                <a:cs typeface="Times New Roman"/>
                <a:sym typeface="Times New Roman"/>
              </a:rPr>
              <a:t>0</a:t>
            </a:r>
            <a:endParaRPr sz="2100">
              <a:solidFill>
                <a:schemeClr val="dk1"/>
              </a:solidFill>
              <a:latin typeface="Times New Roman"/>
              <a:ea typeface="Times New Roman"/>
              <a:cs typeface="Times New Roman"/>
              <a:sym typeface="Times New Roman"/>
            </a:endParaRPr>
          </a:p>
        </p:txBody>
      </p:sp>
      <p:sp>
        <p:nvSpPr>
          <p:cNvPr id="1266" name="Google Shape;1266;p57"/>
          <p:cNvSpPr txBox="1"/>
          <p:nvPr/>
        </p:nvSpPr>
        <p:spPr>
          <a:xfrm>
            <a:off x="1072388" y="4972304"/>
            <a:ext cx="200406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Also Verify:</a:t>
            </a:r>
            <a:endParaRPr sz="2400">
              <a:solidFill>
                <a:schemeClr val="dk1"/>
              </a:solidFill>
              <a:latin typeface="Verdana"/>
              <a:ea typeface="Verdana"/>
              <a:cs typeface="Verdana"/>
              <a:sym typeface="Verdana"/>
            </a:endParaRPr>
          </a:p>
        </p:txBody>
      </p:sp>
      <p:sp>
        <p:nvSpPr>
          <p:cNvPr id="1267" name="Google Shape;1267;p57"/>
          <p:cNvSpPr txBox="1"/>
          <p:nvPr/>
        </p:nvSpPr>
        <p:spPr>
          <a:xfrm>
            <a:off x="1611630" y="5433059"/>
            <a:ext cx="7608570" cy="1492250"/>
          </a:xfrm>
          <a:prstGeom prst="rect">
            <a:avLst/>
          </a:prstGeom>
          <a:solidFill>
            <a:srgbClr val="98CBFF"/>
          </a:solidFill>
          <a:ln>
            <a:noFill/>
          </a:ln>
        </p:spPr>
        <p:txBody>
          <a:bodyPr anchorCtr="0" anchor="t" bIns="0" lIns="0" spcFirstLastPara="1" rIns="0" wrap="square" tIns="0">
            <a:spAutoFit/>
          </a:bodyPr>
          <a:lstStyle/>
          <a:p>
            <a:pPr indent="0" lvl="0" marL="96520" marR="0" rtl="0" algn="l">
              <a:lnSpc>
                <a:spcPct val="117432"/>
              </a:lnSpc>
              <a:spcBef>
                <a:spcPts val="0"/>
              </a:spcBef>
              <a:spcAft>
                <a:spcPts val="0"/>
              </a:spcAft>
              <a:buNone/>
            </a:pPr>
            <a:r>
              <a:rPr i="1" lang="en-US" sz="3700">
                <a:solidFill>
                  <a:schemeClr val="dk1"/>
                </a:solidFill>
                <a:latin typeface="Times New Roman"/>
                <a:ea typeface="Times New Roman"/>
                <a:cs typeface="Times New Roman"/>
                <a:sym typeface="Times New Roman"/>
              </a:rPr>
              <a:t>J</a:t>
            </a:r>
            <a:r>
              <a:rPr baseline="-25000" i="1" lang="en-US" sz="3225">
                <a:solidFill>
                  <a:schemeClr val="dk1"/>
                </a:solidFill>
                <a:latin typeface="Times New Roman"/>
                <a:ea typeface="Times New Roman"/>
                <a:cs typeface="Times New Roman"/>
                <a:sym typeface="Times New Roman"/>
              </a:rPr>
              <a:t>n</a:t>
            </a:r>
            <a:r>
              <a:rPr baseline="-25000" lang="en-US" sz="3225">
                <a:solidFill>
                  <a:schemeClr val="dk1"/>
                </a:solidFill>
                <a:latin typeface="Times New Roman"/>
                <a:ea typeface="Times New Roman"/>
                <a:cs typeface="Times New Roman"/>
                <a:sym typeface="Times New Roman"/>
              </a:rPr>
              <a:t>,</a:t>
            </a:r>
            <a:r>
              <a:rPr baseline="-25000" i="1" lang="en-US" sz="3225">
                <a:solidFill>
                  <a:schemeClr val="dk1"/>
                </a:solidFill>
                <a:latin typeface="Times New Roman"/>
                <a:ea typeface="Times New Roman"/>
                <a:cs typeface="Times New Roman"/>
                <a:sym typeface="Times New Roman"/>
              </a:rPr>
              <a:t>i </a:t>
            </a:r>
            <a:r>
              <a:rPr lang="en-US" sz="3700">
                <a:solidFill>
                  <a:schemeClr val="dk1"/>
                </a:solidFill>
                <a:latin typeface="Times New Roman"/>
                <a:ea typeface="Times New Roman"/>
                <a:cs typeface="Times New Roman"/>
                <a:sym typeface="Times New Roman"/>
              </a:rPr>
              <a:t>(</a:t>
            </a:r>
            <a:r>
              <a:rPr i="1" lang="en-US" sz="3700">
                <a:solidFill>
                  <a:schemeClr val="dk1"/>
                </a:solidFill>
                <a:latin typeface="Times New Roman"/>
                <a:ea typeface="Times New Roman"/>
                <a:cs typeface="Times New Roman"/>
                <a:sym typeface="Times New Roman"/>
              </a:rPr>
              <a:t>t</a:t>
            </a:r>
            <a:r>
              <a:rPr lang="en-US" sz="3700">
                <a:solidFill>
                  <a:schemeClr val="dk1"/>
                </a:solidFill>
                <a:latin typeface="Times New Roman"/>
                <a:ea typeface="Times New Roman"/>
                <a:cs typeface="Times New Roman"/>
                <a:sym typeface="Times New Roman"/>
              </a:rPr>
              <a:t>) </a:t>
            </a:r>
            <a:r>
              <a:rPr lang="en-US" sz="3700">
                <a:solidFill>
                  <a:schemeClr val="dk1"/>
                </a:solidFill>
                <a:latin typeface="Noto Sans Symbols"/>
                <a:ea typeface="Noto Sans Symbols"/>
                <a:cs typeface="Noto Sans Symbols"/>
                <a:sym typeface="Noto Sans Symbols"/>
              </a:rPr>
              <a:t>=</a:t>
            </a:r>
            <a:endParaRPr sz="3700">
              <a:solidFill>
                <a:schemeClr val="dk1"/>
              </a:solidFill>
              <a:latin typeface="Noto Sans Symbols"/>
              <a:ea typeface="Noto Sans Symbols"/>
              <a:cs typeface="Noto Sans Symbols"/>
              <a:sym typeface="Noto Sans Symbols"/>
            </a:endParaRPr>
          </a:p>
          <a:p>
            <a:pPr indent="0" lvl="0" marL="66040" marR="0" rtl="0" algn="l">
              <a:lnSpc>
                <a:spcPct val="100000"/>
              </a:lnSpc>
              <a:spcBef>
                <a:spcPts val="1545"/>
              </a:spcBef>
              <a:spcAft>
                <a:spcPts val="0"/>
              </a:spcAft>
              <a:buNone/>
            </a:pPr>
            <a:r>
              <a:rPr lang="en-US" sz="3700">
                <a:solidFill>
                  <a:schemeClr val="dk1"/>
                </a:solidFill>
                <a:latin typeface="Times New Roman"/>
                <a:ea typeface="Times New Roman"/>
                <a:cs typeface="Times New Roman"/>
                <a:sym typeface="Times New Roman"/>
              </a:rPr>
              <a:t>(1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i="1" lang="en-US" sz="3700">
                <a:solidFill>
                  <a:schemeClr val="dk1"/>
                </a:solidFill>
                <a:latin typeface="Times New Roman"/>
                <a:ea typeface="Times New Roman"/>
                <a:cs typeface="Times New Roman"/>
                <a:sym typeface="Times New Roman"/>
              </a:rPr>
              <a:t>t</a:t>
            </a:r>
            <a:r>
              <a:rPr lang="en-US" sz="3700">
                <a:solidFill>
                  <a:schemeClr val="dk1"/>
                </a:solidFill>
                <a:latin typeface="Times New Roman"/>
                <a:ea typeface="Times New Roman"/>
                <a:cs typeface="Times New Roman"/>
                <a:sym typeface="Times New Roman"/>
              </a:rPr>
              <a:t>).</a:t>
            </a:r>
            <a:r>
              <a:rPr i="1" lang="en-US" sz="3700">
                <a:solidFill>
                  <a:schemeClr val="dk1"/>
                </a:solidFill>
                <a:latin typeface="Times New Roman"/>
                <a:ea typeface="Times New Roman"/>
                <a:cs typeface="Times New Roman"/>
                <a:sym typeface="Times New Roman"/>
              </a:rPr>
              <a:t>J </a:t>
            </a:r>
            <a:r>
              <a:rPr baseline="-25000" lang="en-US" sz="3225">
                <a:solidFill>
                  <a:schemeClr val="dk1"/>
                </a:solidFill>
                <a:latin typeface="Times New Roman"/>
                <a:ea typeface="Times New Roman"/>
                <a:cs typeface="Times New Roman"/>
                <a:sym typeface="Times New Roman"/>
              </a:rPr>
              <a:t>( </a:t>
            </a:r>
            <a:r>
              <a:rPr baseline="-25000" i="1" lang="en-US" sz="3225">
                <a:solidFill>
                  <a:schemeClr val="dk1"/>
                </a:solidFill>
                <a:latin typeface="Times New Roman"/>
                <a:ea typeface="Times New Roman"/>
                <a:cs typeface="Times New Roman"/>
                <a:sym typeface="Times New Roman"/>
              </a:rPr>
              <a:t>n</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1),</a:t>
            </a:r>
            <a:r>
              <a:rPr baseline="-25000" i="1" lang="en-US" sz="3225">
                <a:solidFill>
                  <a:schemeClr val="dk1"/>
                </a:solidFill>
                <a:latin typeface="Times New Roman"/>
                <a:ea typeface="Times New Roman"/>
                <a:cs typeface="Times New Roman"/>
                <a:sym typeface="Times New Roman"/>
              </a:rPr>
              <a:t>i </a:t>
            </a:r>
            <a:r>
              <a:rPr lang="en-US" sz="3700">
                <a:solidFill>
                  <a:schemeClr val="dk1"/>
                </a:solidFill>
                <a:latin typeface="Times New Roman"/>
                <a:ea typeface="Times New Roman"/>
                <a:cs typeface="Times New Roman"/>
                <a:sym typeface="Times New Roman"/>
              </a:rPr>
              <a:t>(</a:t>
            </a:r>
            <a:r>
              <a:rPr i="1" lang="en-US" sz="3700">
                <a:solidFill>
                  <a:schemeClr val="dk1"/>
                </a:solidFill>
                <a:latin typeface="Times New Roman"/>
                <a:ea typeface="Times New Roman"/>
                <a:cs typeface="Times New Roman"/>
                <a:sym typeface="Times New Roman"/>
              </a:rPr>
              <a:t>t</a:t>
            </a:r>
            <a:r>
              <a:rPr lang="en-US" sz="3700">
                <a:solidFill>
                  <a:schemeClr val="dk1"/>
                </a:solidFill>
                <a:latin typeface="Times New Roman"/>
                <a:ea typeface="Times New Roman"/>
                <a:cs typeface="Times New Roman"/>
                <a:sym typeface="Times New Roman"/>
              </a:rPr>
              <a:t>)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i="1" lang="en-US" sz="3700">
                <a:solidFill>
                  <a:schemeClr val="dk1"/>
                </a:solidFill>
                <a:latin typeface="Times New Roman"/>
                <a:ea typeface="Times New Roman"/>
                <a:cs typeface="Times New Roman"/>
                <a:sym typeface="Times New Roman"/>
              </a:rPr>
              <a:t>t</a:t>
            </a:r>
            <a:r>
              <a:rPr lang="en-US" sz="3700">
                <a:solidFill>
                  <a:schemeClr val="dk1"/>
                </a:solidFill>
                <a:latin typeface="Times New Roman"/>
                <a:ea typeface="Times New Roman"/>
                <a:cs typeface="Times New Roman"/>
                <a:sym typeface="Times New Roman"/>
              </a:rPr>
              <a:t>.</a:t>
            </a:r>
            <a:r>
              <a:rPr i="1" lang="en-US" sz="3700">
                <a:solidFill>
                  <a:schemeClr val="dk1"/>
                </a:solidFill>
                <a:latin typeface="Times New Roman"/>
                <a:ea typeface="Times New Roman"/>
                <a:cs typeface="Times New Roman"/>
                <a:sym typeface="Times New Roman"/>
              </a:rPr>
              <a:t>J </a:t>
            </a:r>
            <a:r>
              <a:rPr baseline="-25000" lang="en-US" sz="3225">
                <a:solidFill>
                  <a:schemeClr val="dk1"/>
                </a:solidFill>
                <a:latin typeface="Times New Roman"/>
                <a:ea typeface="Times New Roman"/>
                <a:cs typeface="Times New Roman"/>
                <a:sym typeface="Times New Roman"/>
              </a:rPr>
              <a:t>( </a:t>
            </a:r>
            <a:r>
              <a:rPr baseline="-25000" i="1" lang="en-US" sz="3225">
                <a:solidFill>
                  <a:schemeClr val="dk1"/>
                </a:solidFill>
                <a:latin typeface="Times New Roman"/>
                <a:ea typeface="Times New Roman"/>
                <a:cs typeface="Times New Roman"/>
                <a:sym typeface="Times New Roman"/>
              </a:rPr>
              <a:t>n</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1),(</a:t>
            </a:r>
            <a:r>
              <a:rPr baseline="-25000" i="1" lang="en-US" sz="3225">
                <a:solidFill>
                  <a:schemeClr val="dk1"/>
                </a:solidFill>
                <a:latin typeface="Times New Roman"/>
                <a:ea typeface="Times New Roman"/>
                <a:cs typeface="Times New Roman"/>
                <a:sym typeface="Times New Roman"/>
              </a:rPr>
              <a:t>i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1) </a:t>
            </a:r>
            <a:r>
              <a:rPr lang="en-US" sz="3700">
                <a:solidFill>
                  <a:schemeClr val="dk1"/>
                </a:solidFill>
                <a:latin typeface="Times New Roman"/>
                <a:ea typeface="Times New Roman"/>
                <a:cs typeface="Times New Roman"/>
                <a:sym typeface="Times New Roman"/>
              </a:rPr>
              <a:t>(</a:t>
            </a:r>
            <a:r>
              <a:rPr i="1" lang="en-US" sz="3700">
                <a:solidFill>
                  <a:schemeClr val="dk1"/>
                </a:solidFill>
                <a:latin typeface="Times New Roman"/>
                <a:ea typeface="Times New Roman"/>
                <a:cs typeface="Times New Roman"/>
                <a:sym typeface="Times New Roman"/>
              </a:rPr>
              <a:t>t</a:t>
            </a:r>
            <a:r>
              <a:rPr lang="en-US" sz="3700">
                <a:solidFill>
                  <a:schemeClr val="dk1"/>
                </a:solidFill>
                <a:latin typeface="Times New Roman"/>
                <a:ea typeface="Times New Roman"/>
                <a:cs typeface="Times New Roman"/>
                <a:sym typeface="Times New Roman"/>
              </a:rPr>
              <a:t>);	</a:t>
            </a:r>
            <a:r>
              <a:rPr i="1" lang="en-US" sz="3700">
                <a:solidFill>
                  <a:schemeClr val="dk1"/>
                </a:solidFill>
                <a:latin typeface="Times New Roman"/>
                <a:ea typeface="Times New Roman"/>
                <a:cs typeface="Times New Roman"/>
                <a:sym typeface="Times New Roman"/>
              </a:rPr>
              <a:t>n </a:t>
            </a:r>
            <a:r>
              <a:rPr lang="en-US" sz="3700">
                <a:solidFill>
                  <a:schemeClr val="dk1"/>
                </a:solidFill>
                <a:latin typeface="Noto Sans Symbols"/>
                <a:ea typeface="Noto Sans Symbols"/>
                <a:cs typeface="Noto Sans Symbols"/>
                <a:sym typeface="Noto Sans Symbols"/>
              </a:rPr>
              <a:t>&gt;</a:t>
            </a:r>
            <a:r>
              <a:rPr lang="en-US" sz="3700">
                <a:solidFill>
                  <a:schemeClr val="dk1"/>
                </a:solidFill>
                <a:latin typeface="Times New Roman"/>
                <a:ea typeface="Times New Roman"/>
                <a:cs typeface="Times New Roman"/>
                <a:sym typeface="Times New Roman"/>
              </a:rPr>
              <a:t> </a:t>
            </a:r>
            <a:r>
              <a:rPr i="1" lang="en-US" sz="3700">
                <a:solidFill>
                  <a:schemeClr val="dk1"/>
                </a:solidFill>
                <a:latin typeface="Times New Roman"/>
                <a:ea typeface="Times New Roman"/>
                <a:cs typeface="Times New Roman"/>
                <a:sym typeface="Times New Roman"/>
              </a:rPr>
              <a:t>i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1</a:t>
            </a:r>
            <a:endParaRPr sz="3700">
              <a:solidFill>
                <a:schemeClr val="dk1"/>
              </a:solidFill>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grpSp>
        <p:nvGrpSpPr>
          <p:cNvPr id="1272" name="Google Shape;1272;p58"/>
          <p:cNvGrpSpPr/>
          <p:nvPr/>
        </p:nvGrpSpPr>
        <p:grpSpPr>
          <a:xfrm>
            <a:off x="1352550" y="3320034"/>
            <a:ext cx="2839339" cy="2106168"/>
            <a:chOff x="1352550" y="3320034"/>
            <a:chExt cx="2839339" cy="2106168"/>
          </a:xfrm>
        </p:grpSpPr>
        <p:sp>
          <p:nvSpPr>
            <p:cNvPr id="1273" name="Google Shape;1273;p58"/>
            <p:cNvSpPr/>
            <p:nvPr/>
          </p:nvSpPr>
          <p:spPr>
            <a:xfrm>
              <a:off x="1367027" y="4092702"/>
              <a:ext cx="2807335" cy="1313180"/>
            </a:xfrm>
            <a:custGeom>
              <a:rect b="b" l="l" r="r" t="t"/>
              <a:pathLst>
                <a:path extrusionOk="0" h="1313179" w="2807335">
                  <a:moveTo>
                    <a:pt x="2807208" y="1298448"/>
                  </a:moveTo>
                  <a:lnTo>
                    <a:pt x="2800350" y="1280922"/>
                  </a:lnTo>
                  <a:lnTo>
                    <a:pt x="2793492" y="1261110"/>
                  </a:lnTo>
                  <a:lnTo>
                    <a:pt x="2787396" y="1239773"/>
                  </a:lnTo>
                  <a:lnTo>
                    <a:pt x="2780538" y="1216914"/>
                  </a:lnTo>
                  <a:lnTo>
                    <a:pt x="2766822" y="1167383"/>
                  </a:lnTo>
                  <a:lnTo>
                    <a:pt x="2759964" y="1139952"/>
                  </a:lnTo>
                  <a:lnTo>
                    <a:pt x="2752344" y="1112520"/>
                  </a:lnTo>
                  <a:lnTo>
                    <a:pt x="2744724" y="1083564"/>
                  </a:lnTo>
                  <a:lnTo>
                    <a:pt x="2737866" y="1053845"/>
                  </a:lnTo>
                  <a:lnTo>
                    <a:pt x="2721864" y="992123"/>
                  </a:lnTo>
                  <a:lnTo>
                    <a:pt x="2704338" y="928115"/>
                  </a:lnTo>
                  <a:lnTo>
                    <a:pt x="2685288" y="862583"/>
                  </a:lnTo>
                  <a:lnTo>
                    <a:pt x="2664714" y="797051"/>
                  </a:lnTo>
                  <a:lnTo>
                    <a:pt x="2641854" y="731519"/>
                  </a:lnTo>
                  <a:lnTo>
                    <a:pt x="2616708" y="667511"/>
                  </a:lnTo>
                  <a:lnTo>
                    <a:pt x="2588514" y="605027"/>
                  </a:lnTo>
                  <a:lnTo>
                    <a:pt x="2556510" y="546354"/>
                  </a:lnTo>
                  <a:lnTo>
                    <a:pt x="2522220" y="490727"/>
                  </a:lnTo>
                  <a:lnTo>
                    <a:pt x="2483358" y="440435"/>
                  </a:lnTo>
                  <a:lnTo>
                    <a:pt x="2439924" y="395477"/>
                  </a:lnTo>
                  <a:lnTo>
                    <a:pt x="2393442" y="355091"/>
                  </a:lnTo>
                  <a:lnTo>
                    <a:pt x="2341626" y="315467"/>
                  </a:lnTo>
                  <a:lnTo>
                    <a:pt x="2285238" y="277367"/>
                  </a:lnTo>
                  <a:lnTo>
                    <a:pt x="2225802" y="240791"/>
                  </a:lnTo>
                  <a:lnTo>
                    <a:pt x="2161794" y="205739"/>
                  </a:lnTo>
                  <a:lnTo>
                    <a:pt x="2096262" y="172973"/>
                  </a:lnTo>
                  <a:lnTo>
                    <a:pt x="2028444" y="142494"/>
                  </a:lnTo>
                  <a:lnTo>
                    <a:pt x="1958339" y="113537"/>
                  </a:lnTo>
                  <a:lnTo>
                    <a:pt x="1887474" y="88391"/>
                  </a:lnTo>
                  <a:lnTo>
                    <a:pt x="1815845" y="65531"/>
                  </a:lnTo>
                  <a:lnTo>
                    <a:pt x="1707642" y="36575"/>
                  </a:lnTo>
                  <a:lnTo>
                    <a:pt x="1636014" y="22097"/>
                  </a:lnTo>
                  <a:lnTo>
                    <a:pt x="1565910" y="10667"/>
                  </a:lnTo>
                  <a:lnTo>
                    <a:pt x="1497330" y="3047"/>
                  </a:lnTo>
                  <a:lnTo>
                    <a:pt x="1430274" y="0"/>
                  </a:lnTo>
                  <a:lnTo>
                    <a:pt x="1398270" y="0"/>
                  </a:lnTo>
                  <a:lnTo>
                    <a:pt x="1332738" y="3810"/>
                  </a:lnTo>
                  <a:lnTo>
                    <a:pt x="1266444" y="12192"/>
                  </a:lnTo>
                  <a:lnTo>
                    <a:pt x="1199388" y="24384"/>
                  </a:lnTo>
                  <a:lnTo>
                    <a:pt x="1131570" y="40386"/>
                  </a:lnTo>
                  <a:lnTo>
                    <a:pt x="1062990" y="60198"/>
                  </a:lnTo>
                  <a:lnTo>
                    <a:pt x="995172" y="83820"/>
                  </a:lnTo>
                  <a:lnTo>
                    <a:pt x="927354" y="109728"/>
                  </a:lnTo>
                  <a:lnTo>
                    <a:pt x="861060" y="138684"/>
                  </a:lnTo>
                  <a:lnTo>
                    <a:pt x="795527" y="169926"/>
                  </a:lnTo>
                  <a:lnTo>
                    <a:pt x="731519" y="203454"/>
                  </a:lnTo>
                  <a:lnTo>
                    <a:pt x="669797" y="238506"/>
                  </a:lnTo>
                  <a:lnTo>
                    <a:pt x="610361" y="275844"/>
                  </a:lnTo>
                  <a:lnTo>
                    <a:pt x="553973" y="313944"/>
                  </a:lnTo>
                  <a:lnTo>
                    <a:pt x="474725" y="373380"/>
                  </a:lnTo>
                  <a:lnTo>
                    <a:pt x="426719" y="413766"/>
                  </a:lnTo>
                  <a:lnTo>
                    <a:pt x="382523" y="455676"/>
                  </a:lnTo>
                  <a:lnTo>
                    <a:pt x="341375" y="503682"/>
                  </a:lnTo>
                  <a:lnTo>
                    <a:pt x="302513" y="556260"/>
                  </a:lnTo>
                  <a:lnTo>
                    <a:pt x="267461" y="613410"/>
                  </a:lnTo>
                  <a:lnTo>
                    <a:pt x="218693" y="704850"/>
                  </a:lnTo>
                  <a:lnTo>
                    <a:pt x="189737" y="768096"/>
                  </a:lnTo>
                  <a:lnTo>
                    <a:pt x="163067" y="832866"/>
                  </a:lnTo>
                  <a:lnTo>
                    <a:pt x="138683" y="896874"/>
                  </a:lnTo>
                  <a:lnTo>
                    <a:pt x="115823" y="960120"/>
                  </a:lnTo>
                  <a:lnTo>
                    <a:pt x="94488" y="1021842"/>
                  </a:lnTo>
                  <a:lnTo>
                    <a:pt x="75437" y="1080516"/>
                  </a:lnTo>
                  <a:lnTo>
                    <a:pt x="66293" y="1107948"/>
                  </a:lnTo>
                  <a:lnTo>
                    <a:pt x="57911" y="1135380"/>
                  </a:lnTo>
                  <a:lnTo>
                    <a:pt x="49529" y="1161288"/>
                  </a:lnTo>
                  <a:lnTo>
                    <a:pt x="41148" y="1185672"/>
                  </a:lnTo>
                  <a:lnTo>
                    <a:pt x="26669" y="1229868"/>
                  </a:lnTo>
                  <a:lnTo>
                    <a:pt x="19811" y="1249680"/>
                  </a:lnTo>
                  <a:lnTo>
                    <a:pt x="6857" y="1283208"/>
                  </a:lnTo>
                  <a:lnTo>
                    <a:pt x="0" y="1297686"/>
                  </a:lnTo>
                  <a:lnTo>
                    <a:pt x="35052" y="1312926"/>
                  </a:lnTo>
                  <a:lnTo>
                    <a:pt x="41148" y="1298448"/>
                  </a:lnTo>
                  <a:lnTo>
                    <a:pt x="55626" y="1262634"/>
                  </a:lnTo>
                  <a:lnTo>
                    <a:pt x="70104" y="1220724"/>
                  </a:lnTo>
                  <a:lnTo>
                    <a:pt x="85343" y="1172718"/>
                  </a:lnTo>
                  <a:lnTo>
                    <a:pt x="93725" y="1146810"/>
                  </a:lnTo>
                  <a:lnTo>
                    <a:pt x="102870" y="1120140"/>
                  </a:lnTo>
                  <a:lnTo>
                    <a:pt x="121157" y="1062990"/>
                  </a:lnTo>
                  <a:lnTo>
                    <a:pt x="131063" y="1034034"/>
                  </a:lnTo>
                  <a:lnTo>
                    <a:pt x="151637" y="972312"/>
                  </a:lnTo>
                  <a:lnTo>
                    <a:pt x="174497" y="909828"/>
                  </a:lnTo>
                  <a:lnTo>
                    <a:pt x="198881" y="846582"/>
                  </a:lnTo>
                  <a:lnTo>
                    <a:pt x="224789" y="783336"/>
                  </a:lnTo>
                  <a:lnTo>
                    <a:pt x="253745" y="720852"/>
                  </a:lnTo>
                  <a:lnTo>
                    <a:pt x="284225" y="660654"/>
                  </a:lnTo>
                  <a:lnTo>
                    <a:pt x="316991" y="604266"/>
                  </a:lnTo>
                  <a:lnTo>
                    <a:pt x="352805" y="550926"/>
                  </a:lnTo>
                  <a:lnTo>
                    <a:pt x="390905" y="503682"/>
                  </a:lnTo>
                  <a:lnTo>
                    <a:pt x="431291" y="461772"/>
                  </a:lnTo>
                  <a:lnTo>
                    <a:pt x="475487" y="422148"/>
                  </a:lnTo>
                  <a:lnTo>
                    <a:pt x="549401" y="364236"/>
                  </a:lnTo>
                  <a:lnTo>
                    <a:pt x="631697" y="307086"/>
                  </a:lnTo>
                  <a:lnTo>
                    <a:pt x="689609" y="271272"/>
                  </a:lnTo>
                  <a:lnTo>
                    <a:pt x="750569" y="236220"/>
                  </a:lnTo>
                  <a:lnTo>
                    <a:pt x="813054" y="203454"/>
                  </a:lnTo>
                  <a:lnTo>
                    <a:pt x="877062" y="172974"/>
                  </a:lnTo>
                  <a:lnTo>
                    <a:pt x="942594" y="144780"/>
                  </a:lnTo>
                  <a:lnTo>
                    <a:pt x="1008888" y="118872"/>
                  </a:lnTo>
                  <a:lnTo>
                    <a:pt x="1108710" y="86106"/>
                  </a:lnTo>
                  <a:lnTo>
                    <a:pt x="1175004" y="68580"/>
                  </a:lnTo>
                  <a:lnTo>
                    <a:pt x="1240536" y="54864"/>
                  </a:lnTo>
                  <a:lnTo>
                    <a:pt x="1305306" y="44958"/>
                  </a:lnTo>
                  <a:lnTo>
                    <a:pt x="1368552" y="39624"/>
                  </a:lnTo>
                  <a:lnTo>
                    <a:pt x="1399794" y="38100"/>
                  </a:lnTo>
                  <a:lnTo>
                    <a:pt x="1430274" y="38100"/>
                  </a:lnTo>
                  <a:lnTo>
                    <a:pt x="1495044" y="41147"/>
                  </a:lnTo>
                  <a:lnTo>
                    <a:pt x="1595628" y="53339"/>
                  </a:lnTo>
                  <a:lnTo>
                    <a:pt x="1664208" y="66293"/>
                  </a:lnTo>
                  <a:lnTo>
                    <a:pt x="1734312" y="82295"/>
                  </a:lnTo>
                  <a:lnTo>
                    <a:pt x="1805177" y="102107"/>
                  </a:lnTo>
                  <a:lnTo>
                    <a:pt x="1875282" y="124205"/>
                  </a:lnTo>
                  <a:lnTo>
                    <a:pt x="1945386" y="149351"/>
                  </a:lnTo>
                  <a:lnTo>
                    <a:pt x="2013966" y="177545"/>
                  </a:lnTo>
                  <a:lnTo>
                    <a:pt x="2080260" y="208025"/>
                  </a:lnTo>
                  <a:lnTo>
                    <a:pt x="2145030" y="240029"/>
                  </a:lnTo>
                  <a:lnTo>
                    <a:pt x="2206752" y="274319"/>
                  </a:lnTo>
                  <a:lnTo>
                    <a:pt x="2292858" y="328422"/>
                  </a:lnTo>
                  <a:lnTo>
                    <a:pt x="2345436" y="365759"/>
                  </a:lnTo>
                  <a:lnTo>
                    <a:pt x="2414778" y="423672"/>
                  </a:lnTo>
                  <a:lnTo>
                    <a:pt x="2454402" y="465581"/>
                  </a:lnTo>
                  <a:lnTo>
                    <a:pt x="2490978" y="513587"/>
                  </a:lnTo>
                  <a:lnTo>
                    <a:pt x="2524506" y="566165"/>
                  </a:lnTo>
                  <a:lnTo>
                    <a:pt x="2554224" y="622554"/>
                  </a:lnTo>
                  <a:lnTo>
                    <a:pt x="2581656" y="682751"/>
                  </a:lnTo>
                  <a:lnTo>
                    <a:pt x="2606802" y="745235"/>
                  </a:lnTo>
                  <a:lnTo>
                    <a:pt x="2628900" y="809243"/>
                  </a:lnTo>
                  <a:lnTo>
                    <a:pt x="2649474" y="874013"/>
                  </a:lnTo>
                  <a:lnTo>
                    <a:pt x="2667762" y="938021"/>
                  </a:lnTo>
                  <a:lnTo>
                    <a:pt x="2715768" y="1121664"/>
                  </a:lnTo>
                  <a:lnTo>
                    <a:pt x="2722626" y="1149858"/>
                  </a:lnTo>
                  <a:lnTo>
                    <a:pt x="2729484" y="1176528"/>
                  </a:lnTo>
                  <a:lnTo>
                    <a:pt x="2743200" y="1227582"/>
                  </a:lnTo>
                  <a:lnTo>
                    <a:pt x="2750820" y="1250442"/>
                  </a:lnTo>
                  <a:lnTo>
                    <a:pt x="2757678" y="1272539"/>
                  </a:lnTo>
                  <a:lnTo>
                    <a:pt x="2764536" y="1293114"/>
                  </a:lnTo>
                  <a:lnTo>
                    <a:pt x="2771394" y="1312164"/>
                  </a:lnTo>
                  <a:lnTo>
                    <a:pt x="2807208" y="1298448"/>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4" name="Google Shape;1274;p58"/>
            <p:cNvSpPr/>
            <p:nvPr/>
          </p:nvSpPr>
          <p:spPr>
            <a:xfrm>
              <a:off x="1367027" y="5393436"/>
              <a:ext cx="2809240" cy="28575"/>
            </a:xfrm>
            <a:custGeom>
              <a:rect b="b" l="l" r="r" t="t"/>
              <a:pathLst>
                <a:path extrusionOk="0" h="28575" w="2809240">
                  <a:moveTo>
                    <a:pt x="2808731" y="28194"/>
                  </a:moveTo>
                  <a:lnTo>
                    <a:pt x="2808731" y="0"/>
                  </a:lnTo>
                  <a:lnTo>
                    <a:pt x="0" y="0"/>
                  </a:lnTo>
                  <a:lnTo>
                    <a:pt x="0" y="28194"/>
                  </a:lnTo>
                  <a:lnTo>
                    <a:pt x="2808731" y="28194"/>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5" name="Google Shape;1275;p58"/>
            <p:cNvSpPr/>
            <p:nvPr/>
          </p:nvSpPr>
          <p:spPr>
            <a:xfrm>
              <a:off x="1358645" y="3635502"/>
              <a:ext cx="2821305" cy="1790700"/>
            </a:xfrm>
            <a:custGeom>
              <a:rect b="b" l="l" r="r" t="t"/>
              <a:pathLst>
                <a:path extrusionOk="0" h="1790700" w="2821304">
                  <a:moveTo>
                    <a:pt x="2820924" y="1753362"/>
                  </a:moveTo>
                  <a:lnTo>
                    <a:pt x="2800350" y="1748027"/>
                  </a:lnTo>
                  <a:lnTo>
                    <a:pt x="2778252" y="1743456"/>
                  </a:lnTo>
                  <a:lnTo>
                    <a:pt x="2754629" y="1738122"/>
                  </a:lnTo>
                  <a:lnTo>
                    <a:pt x="2729484" y="1732788"/>
                  </a:lnTo>
                  <a:lnTo>
                    <a:pt x="2703576" y="1726692"/>
                  </a:lnTo>
                  <a:lnTo>
                    <a:pt x="2676905" y="1721358"/>
                  </a:lnTo>
                  <a:lnTo>
                    <a:pt x="2648712" y="1715262"/>
                  </a:lnTo>
                  <a:lnTo>
                    <a:pt x="2619755" y="1709927"/>
                  </a:lnTo>
                  <a:lnTo>
                    <a:pt x="2590038" y="1703832"/>
                  </a:lnTo>
                  <a:lnTo>
                    <a:pt x="2559558" y="1696974"/>
                  </a:lnTo>
                  <a:lnTo>
                    <a:pt x="2527554" y="1690877"/>
                  </a:lnTo>
                  <a:lnTo>
                    <a:pt x="2495550" y="1684020"/>
                  </a:lnTo>
                  <a:lnTo>
                    <a:pt x="2429255" y="1670304"/>
                  </a:lnTo>
                  <a:lnTo>
                    <a:pt x="2360676" y="1655826"/>
                  </a:lnTo>
                  <a:lnTo>
                    <a:pt x="2290572" y="1640586"/>
                  </a:lnTo>
                  <a:lnTo>
                    <a:pt x="2147316" y="1607058"/>
                  </a:lnTo>
                  <a:lnTo>
                    <a:pt x="2074926" y="1588769"/>
                  </a:lnTo>
                  <a:lnTo>
                    <a:pt x="2003298" y="1569719"/>
                  </a:lnTo>
                  <a:lnTo>
                    <a:pt x="1932432" y="1549908"/>
                  </a:lnTo>
                  <a:lnTo>
                    <a:pt x="1862327" y="1528571"/>
                  </a:lnTo>
                  <a:lnTo>
                    <a:pt x="1725167" y="1483613"/>
                  </a:lnTo>
                  <a:lnTo>
                    <a:pt x="1581912" y="1437131"/>
                  </a:lnTo>
                  <a:lnTo>
                    <a:pt x="1508760" y="1414271"/>
                  </a:lnTo>
                  <a:lnTo>
                    <a:pt x="1358646" y="1365504"/>
                  </a:lnTo>
                  <a:lnTo>
                    <a:pt x="1283970" y="1339596"/>
                  </a:lnTo>
                  <a:lnTo>
                    <a:pt x="1209294" y="1312164"/>
                  </a:lnTo>
                  <a:lnTo>
                    <a:pt x="1135380" y="1283970"/>
                  </a:lnTo>
                  <a:lnTo>
                    <a:pt x="1062990" y="1253490"/>
                  </a:lnTo>
                  <a:lnTo>
                    <a:pt x="992124" y="1221486"/>
                  </a:lnTo>
                  <a:lnTo>
                    <a:pt x="922782" y="1187196"/>
                  </a:lnTo>
                  <a:lnTo>
                    <a:pt x="856488" y="1150620"/>
                  </a:lnTo>
                  <a:lnTo>
                    <a:pt x="793242" y="1110996"/>
                  </a:lnTo>
                  <a:lnTo>
                    <a:pt x="733044" y="1069086"/>
                  </a:lnTo>
                  <a:lnTo>
                    <a:pt x="676656" y="1024128"/>
                  </a:lnTo>
                  <a:lnTo>
                    <a:pt x="623316" y="973836"/>
                  </a:lnTo>
                  <a:lnTo>
                    <a:pt x="596646" y="946404"/>
                  </a:lnTo>
                  <a:lnTo>
                    <a:pt x="570738" y="916686"/>
                  </a:lnTo>
                  <a:lnTo>
                    <a:pt x="544830" y="885444"/>
                  </a:lnTo>
                  <a:lnTo>
                    <a:pt x="518922" y="853440"/>
                  </a:lnTo>
                  <a:lnTo>
                    <a:pt x="493776" y="819150"/>
                  </a:lnTo>
                  <a:lnTo>
                    <a:pt x="469392" y="784860"/>
                  </a:lnTo>
                  <a:lnTo>
                    <a:pt x="445008" y="749046"/>
                  </a:lnTo>
                  <a:lnTo>
                    <a:pt x="421386" y="712470"/>
                  </a:lnTo>
                  <a:lnTo>
                    <a:pt x="374142" y="637794"/>
                  </a:lnTo>
                  <a:lnTo>
                    <a:pt x="329946" y="561594"/>
                  </a:lnTo>
                  <a:lnTo>
                    <a:pt x="286512" y="484631"/>
                  </a:lnTo>
                  <a:lnTo>
                    <a:pt x="246126" y="409194"/>
                  </a:lnTo>
                  <a:lnTo>
                    <a:pt x="227076" y="371856"/>
                  </a:lnTo>
                  <a:lnTo>
                    <a:pt x="208026" y="335280"/>
                  </a:lnTo>
                  <a:lnTo>
                    <a:pt x="172212" y="265176"/>
                  </a:lnTo>
                  <a:lnTo>
                    <a:pt x="155448" y="230886"/>
                  </a:lnTo>
                  <a:lnTo>
                    <a:pt x="138684" y="198882"/>
                  </a:lnTo>
                  <a:lnTo>
                    <a:pt x="122682" y="167640"/>
                  </a:lnTo>
                  <a:lnTo>
                    <a:pt x="108204" y="137922"/>
                  </a:lnTo>
                  <a:lnTo>
                    <a:pt x="93725" y="109728"/>
                  </a:lnTo>
                  <a:lnTo>
                    <a:pt x="67055" y="59436"/>
                  </a:lnTo>
                  <a:lnTo>
                    <a:pt x="54863" y="37338"/>
                  </a:lnTo>
                  <a:lnTo>
                    <a:pt x="43433" y="17526"/>
                  </a:lnTo>
                  <a:lnTo>
                    <a:pt x="32765" y="0"/>
                  </a:lnTo>
                  <a:lnTo>
                    <a:pt x="0" y="19812"/>
                  </a:lnTo>
                  <a:lnTo>
                    <a:pt x="22097" y="56388"/>
                  </a:lnTo>
                  <a:lnTo>
                    <a:pt x="60197" y="128016"/>
                  </a:lnTo>
                  <a:lnTo>
                    <a:pt x="73913" y="155448"/>
                  </a:lnTo>
                  <a:lnTo>
                    <a:pt x="89154" y="185166"/>
                  </a:lnTo>
                  <a:lnTo>
                    <a:pt x="104393" y="215646"/>
                  </a:lnTo>
                  <a:lnTo>
                    <a:pt x="121157" y="248411"/>
                  </a:lnTo>
                  <a:lnTo>
                    <a:pt x="155448" y="316992"/>
                  </a:lnTo>
                  <a:lnTo>
                    <a:pt x="173736" y="352806"/>
                  </a:lnTo>
                  <a:lnTo>
                    <a:pt x="192786" y="389382"/>
                  </a:lnTo>
                  <a:lnTo>
                    <a:pt x="252984" y="502920"/>
                  </a:lnTo>
                  <a:lnTo>
                    <a:pt x="296418" y="579882"/>
                  </a:lnTo>
                  <a:lnTo>
                    <a:pt x="341376" y="656844"/>
                  </a:lnTo>
                  <a:lnTo>
                    <a:pt x="388620" y="732282"/>
                  </a:lnTo>
                  <a:lnTo>
                    <a:pt x="413004" y="769620"/>
                  </a:lnTo>
                  <a:lnTo>
                    <a:pt x="438150" y="806196"/>
                  </a:lnTo>
                  <a:lnTo>
                    <a:pt x="463296" y="841247"/>
                  </a:lnTo>
                  <a:lnTo>
                    <a:pt x="488442" y="875538"/>
                  </a:lnTo>
                  <a:lnTo>
                    <a:pt x="515112" y="909066"/>
                  </a:lnTo>
                  <a:lnTo>
                    <a:pt x="541020" y="941069"/>
                  </a:lnTo>
                  <a:lnTo>
                    <a:pt x="568452" y="971550"/>
                  </a:lnTo>
                  <a:lnTo>
                    <a:pt x="595884" y="1000506"/>
                  </a:lnTo>
                  <a:lnTo>
                    <a:pt x="623316" y="1027176"/>
                  </a:lnTo>
                  <a:lnTo>
                    <a:pt x="680466" y="1076706"/>
                  </a:lnTo>
                  <a:lnTo>
                    <a:pt x="740664" y="1121664"/>
                  </a:lnTo>
                  <a:lnTo>
                    <a:pt x="803910" y="1162812"/>
                  </a:lnTo>
                  <a:lnTo>
                    <a:pt x="836676" y="1182624"/>
                  </a:lnTo>
                  <a:lnTo>
                    <a:pt x="904494" y="1219962"/>
                  </a:lnTo>
                  <a:lnTo>
                    <a:pt x="974597" y="1255014"/>
                  </a:lnTo>
                  <a:lnTo>
                    <a:pt x="1046988" y="1288542"/>
                  </a:lnTo>
                  <a:lnTo>
                    <a:pt x="1120902" y="1319022"/>
                  </a:lnTo>
                  <a:lnTo>
                    <a:pt x="1195578" y="1347978"/>
                  </a:lnTo>
                  <a:lnTo>
                    <a:pt x="1271016" y="1375410"/>
                  </a:lnTo>
                  <a:lnTo>
                    <a:pt x="1346454" y="1401318"/>
                  </a:lnTo>
                  <a:lnTo>
                    <a:pt x="1421892" y="1426464"/>
                  </a:lnTo>
                  <a:lnTo>
                    <a:pt x="1570482" y="1473708"/>
                  </a:lnTo>
                  <a:lnTo>
                    <a:pt x="1642872" y="1496567"/>
                  </a:lnTo>
                  <a:lnTo>
                    <a:pt x="1713738" y="1519427"/>
                  </a:lnTo>
                  <a:lnTo>
                    <a:pt x="1782317" y="1542287"/>
                  </a:lnTo>
                  <a:lnTo>
                    <a:pt x="1850898" y="1564386"/>
                  </a:lnTo>
                  <a:lnTo>
                    <a:pt x="1921002" y="1585721"/>
                  </a:lnTo>
                  <a:lnTo>
                    <a:pt x="1992629" y="1606295"/>
                  </a:lnTo>
                  <a:lnTo>
                    <a:pt x="2065020" y="1625345"/>
                  </a:lnTo>
                  <a:lnTo>
                    <a:pt x="2138172" y="1643633"/>
                  </a:lnTo>
                  <a:lnTo>
                    <a:pt x="2210562" y="1661160"/>
                  </a:lnTo>
                  <a:lnTo>
                    <a:pt x="2282190" y="1677162"/>
                  </a:lnTo>
                  <a:lnTo>
                    <a:pt x="2352293" y="1693164"/>
                  </a:lnTo>
                  <a:lnTo>
                    <a:pt x="2487929" y="1721358"/>
                  </a:lnTo>
                  <a:lnTo>
                    <a:pt x="2519934" y="1728216"/>
                  </a:lnTo>
                  <a:lnTo>
                    <a:pt x="2551938" y="1734312"/>
                  </a:lnTo>
                  <a:lnTo>
                    <a:pt x="2582417" y="1741170"/>
                  </a:lnTo>
                  <a:lnTo>
                    <a:pt x="2612136" y="1747266"/>
                  </a:lnTo>
                  <a:lnTo>
                    <a:pt x="2641091" y="1752600"/>
                  </a:lnTo>
                  <a:lnTo>
                    <a:pt x="2669286" y="1758695"/>
                  </a:lnTo>
                  <a:lnTo>
                    <a:pt x="2695955" y="1764030"/>
                  </a:lnTo>
                  <a:lnTo>
                    <a:pt x="2721864" y="1770126"/>
                  </a:lnTo>
                  <a:lnTo>
                    <a:pt x="2769870" y="1780794"/>
                  </a:lnTo>
                  <a:lnTo>
                    <a:pt x="2791967" y="1785366"/>
                  </a:lnTo>
                  <a:lnTo>
                    <a:pt x="2812541" y="1790700"/>
                  </a:lnTo>
                  <a:lnTo>
                    <a:pt x="2820924" y="1753362"/>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6" name="Google Shape;1276;p58"/>
            <p:cNvSpPr/>
            <p:nvPr/>
          </p:nvSpPr>
          <p:spPr>
            <a:xfrm>
              <a:off x="1352550" y="3320034"/>
              <a:ext cx="29209" cy="2087245"/>
            </a:xfrm>
            <a:custGeom>
              <a:rect b="b" l="l" r="r" t="t"/>
              <a:pathLst>
                <a:path extrusionOk="0" h="2087245" w="29209">
                  <a:moveTo>
                    <a:pt x="28956" y="2087117"/>
                  </a:moveTo>
                  <a:lnTo>
                    <a:pt x="28956" y="0"/>
                  </a:lnTo>
                  <a:lnTo>
                    <a:pt x="0" y="0"/>
                  </a:lnTo>
                  <a:lnTo>
                    <a:pt x="0" y="2087117"/>
                  </a:lnTo>
                  <a:lnTo>
                    <a:pt x="28956" y="208711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7" name="Google Shape;1277;p58"/>
            <p:cNvSpPr/>
            <p:nvPr/>
          </p:nvSpPr>
          <p:spPr>
            <a:xfrm>
              <a:off x="1361694" y="3653790"/>
              <a:ext cx="2830195" cy="1753870"/>
            </a:xfrm>
            <a:custGeom>
              <a:rect b="b" l="l" r="r" t="t"/>
              <a:pathLst>
                <a:path extrusionOk="0" h="1753870" w="2830195">
                  <a:moveTo>
                    <a:pt x="2830068" y="21336"/>
                  </a:moveTo>
                  <a:lnTo>
                    <a:pt x="2798064" y="0"/>
                  </a:lnTo>
                  <a:lnTo>
                    <a:pt x="2783586" y="21336"/>
                  </a:lnTo>
                  <a:lnTo>
                    <a:pt x="2753868" y="70104"/>
                  </a:lnTo>
                  <a:lnTo>
                    <a:pt x="2737866" y="97535"/>
                  </a:lnTo>
                  <a:lnTo>
                    <a:pt x="2687574" y="186689"/>
                  </a:lnTo>
                  <a:lnTo>
                    <a:pt x="2651760" y="252221"/>
                  </a:lnTo>
                  <a:lnTo>
                    <a:pt x="2632710" y="286511"/>
                  </a:lnTo>
                  <a:lnTo>
                    <a:pt x="2613660" y="321563"/>
                  </a:lnTo>
                  <a:lnTo>
                    <a:pt x="2593848" y="357377"/>
                  </a:lnTo>
                  <a:lnTo>
                    <a:pt x="2552700" y="430529"/>
                  </a:lnTo>
                  <a:lnTo>
                    <a:pt x="2510028" y="505205"/>
                  </a:lnTo>
                  <a:lnTo>
                    <a:pt x="2465070" y="580643"/>
                  </a:lnTo>
                  <a:lnTo>
                    <a:pt x="2418588" y="654557"/>
                  </a:lnTo>
                  <a:lnTo>
                    <a:pt x="2369820" y="727710"/>
                  </a:lnTo>
                  <a:lnTo>
                    <a:pt x="2345436" y="762761"/>
                  </a:lnTo>
                  <a:lnTo>
                    <a:pt x="2320290" y="797813"/>
                  </a:lnTo>
                  <a:lnTo>
                    <a:pt x="2294382" y="831341"/>
                  </a:lnTo>
                  <a:lnTo>
                    <a:pt x="2268474" y="864107"/>
                  </a:lnTo>
                  <a:lnTo>
                    <a:pt x="2241804" y="895349"/>
                  </a:lnTo>
                  <a:lnTo>
                    <a:pt x="2215134" y="925829"/>
                  </a:lnTo>
                  <a:lnTo>
                    <a:pt x="2187702" y="954786"/>
                  </a:lnTo>
                  <a:lnTo>
                    <a:pt x="2160270" y="982218"/>
                  </a:lnTo>
                  <a:lnTo>
                    <a:pt x="2132076" y="1008126"/>
                  </a:lnTo>
                  <a:lnTo>
                    <a:pt x="2074164" y="1055370"/>
                  </a:lnTo>
                  <a:lnTo>
                    <a:pt x="2012442" y="1098804"/>
                  </a:lnTo>
                  <a:lnTo>
                    <a:pt x="1946910" y="1139189"/>
                  </a:lnTo>
                  <a:lnTo>
                    <a:pt x="1913382" y="1158239"/>
                  </a:lnTo>
                  <a:lnTo>
                    <a:pt x="1843277" y="1194816"/>
                  </a:lnTo>
                  <a:lnTo>
                    <a:pt x="1770126" y="1229106"/>
                  </a:lnTo>
                  <a:lnTo>
                    <a:pt x="1694688" y="1261110"/>
                  </a:lnTo>
                  <a:lnTo>
                    <a:pt x="1618488" y="1291589"/>
                  </a:lnTo>
                  <a:lnTo>
                    <a:pt x="1540764" y="1319784"/>
                  </a:lnTo>
                  <a:lnTo>
                    <a:pt x="1462278" y="1346454"/>
                  </a:lnTo>
                  <a:lnTo>
                    <a:pt x="1383792" y="1371600"/>
                  </a:lnTo>
                  <a:lnTo>
                    <a:pt x="1306068" y="1395984"/>
                  </a:lnTo>
                  <a:lnTo>
                    <a:pt x="1229106" y="1419606"/>
                  </a:lnTo>
                  <a:lnTo>
                    <a:pt x="1153668" y="1441704"/>
                  </a:lnTo>
                  <a:lnTo>
                    <a:pt x="1043940" y="1474470"/>
                  </a:lnTo>
                  <a:lnTo>
                    <a:pt x="974597" y="1495806"/>
                  </a:lnTo>
                  <a:lnTo>
                    <a:pt x="874776" y="1527810"/>
                  </a:lnTo>
                  <a:lnTo>
                    <a:pt x="806958" y="1546860"/>
                  </a:lnTo>
                  <a:lnTo>
                    <a:pt x="737616" y="1565148"/>
                  </a:lnTo>
                  <a:lnTo>
                    <a:pt x="668274" y="1582674"/>
                  </a:lnTo>
                  <a:lnTo>
                    <a:pt x="599694" y="1598676"/>
                  </a:lnTo>
                  <a:lnTo>
                    <a:pt x="531114" y="1613916"/>
                  </a:lnTo>
                  <a:lnTo>
                    <a:pt x="464058" y="1627632"/>
                  </a:lnTo>
                  <a:lnTo>
                    <a:pt x="398526" y="1640586"/>
                  </a:lnTo>
                  <a:lnTo>
                    <a:pt x="335280" y="1652778"/>
                  </a:lnTo>
                  <a:lnTo>
                    <a:pt x="304800" y="1658874"/>
                  </a:lnTo>
                  <a:lnTo>
                    <a:pt x="275082" y="1664208"/>
                  </a:lnTo>
                  <a:lnTo>
                    <a:pt x="217932" y="1674876"/>
                  </a:lnTo>
                  <a:lnTo>
                    <a:pt x="190500" y="1679448"/>
                  </a:lnTo>
                  <a:lnTo>
                    <a:pt x="164592" y="1684782"/>
                  </a:lnTo>
                  <a:lnTo>
                    <a:pt x="139446" y="1688592"/>
                  </a:lnTo>
                  <a:lnTo>
                    <a:pt x="92964" y="1697736"/>
                  </a:lnTo>
                  <a:lnTo>
                    <a:pt x="51053" y="1705356"/>
                  </a:lnTo>
                  <a:lnTo>
                    <a:pt x="32766" y="1709166"/>
                  </a:lnTo>
                  <a:lnTo>
                    <a:pt x="15240" y="1712214"/>
                  </a:lnTo>
                  <a:lnTo>
                    <a:pt x="0" y="1716024"/>
                  </a:lnTo>
                  <a:lnTo>
                    <a:pt x="7620" y="1753362"/>
                  </a:lnTo>
                  <a:lnTo>
                    <a:pt x="23622" y="1749552"/>
                  </a:lnTo>
                  <a:lnTo>
                    <a:pt x="40386" y="1746504"/>
                  </a:lnTo>
                  <a:lnTo>
                    <a:pt x="58674" y="1742694"/>
                  </a:lnTo>
                  <a:lnTo>
                    <a:pt x="78486" y="1738884"/>
                  </a:lnTo>
                  <a:lnTo>
                    <a:pt x="99822" y="1735074"/>
                  </a:lnTo>
                  <a:lnTo>
                    <a:pt x="122682" y="1730502"/>
                  </a:lnTo>
                  <a:lnTo>
                    <a:pt x="146304" y="1726692"/>
                  </a:lnTo>
                  <a:lnTo>
                    <a:pt x="171450" y="1722120"/>
                  </a:lnTo>
                  <a:lnTo>
                    <a:pt x="197358" y="1716786"/>
                  </a:lnTo>
                  <a:lnTo>
                    <a:pt x="224790" y="1712214"/>
                  </a:lnTo>
                  <a:lnTo>
                    <a:pt x="252984" y="1706880"/>
                  </a:lnTo>
                  <a:lnTo>
                    <a:pt x="311658" y="1696212"/>
                  </a:lnTo>
                  <a:lnTo>
                    <a:pt x="342138" y="1690116"/>
                  </a:lnTo>
                  <a:lnTo>
                    <a:pt x="406146" y="1677924"/>
                  </a:lnTo>
                  <a:lnTo>
                    <a:pt x="471678" y="1664970"/>
                  </a:lnTo>
                  <a:lnTo>
                    <a:pt x="538734" y="1651254"/>
                  </a:lnTo>
                  <a:lnTo>
                    <a:pt x="608076" y="1636014"/>
                  </a:lnTo>
                  <a:lnTo>
                    <a:pt x="746760" y="1602486"/>
                  </a:lnTo>
                  <a:lnTo>
                    <a:pt x="816863" y="1583436"/>
                  </a:lnTo>
                  <a:lnTo>
                    <a:pt x="885444" y="1564386"/>
                  </a:lnTo>
                  <a:lnTo>
                    <a:pt x="986028" y="1532382"/>
                  </a:lnTo>
                  <a:lnTo>
                    <a:pt x="1020318" y="1521714"/>
                  </a:lnTo>
                  <a:lnTo>
                    <a:pt x="1164336" y="1478280"/>
                  </a:lnTo>
                  <a:lnTo>
                    <a:pt x="1239774" y="1456182"/>
                  </a:lnTo>
                  <a:lnTo>
                    <a:pt x="1316736" y="1432560"/>
                  </a:lnTo>
                  <a:lnTo>
                    <a:pt x="1395222" y="1408176"/>
                  </a:lnTo>
                  <a:lnTo>
                    <a:pt x="1473708" y="1383030"/>
                  </a:lnTo>
                  <a:lnTo>
                    <a:pt x="1552956" y="1355598"/>
                  </a:lnTo>
                  <a:lnTo>
                    <a:pt x="1631442" y="1327404"/>
                  </a:lnTo>
                  <a:lnTo>
                    <a:pt x="1708404" y="1296924"/>
                  </a:lnTo>
                  <a:lnTo>
                    <a:pt x="1784604" y="1264158"/>
                  </a:lnTo>
                  <a:lnTo>
                    <a:pt x="1859280" y="1229106"/>
                  </a:lnTo>
                  <a:lnTo>
                    <a:pt x="1930908" y="1191768"/>
                  </a:lnTo>
                  <a:lnTo>
                    <a:pt x="1965960" y="1171956"/>
                  </a:lnTo>
                  <a:lnTo>
                    <a:pt x="2000250" y="1152144"/>
                  </a:lnTo>
                  <a:lnTo>
                    <a:pt x="2033016" y="1130808"/>
                  </a:lnTo>
                  <a:lnTo>
                    <a:pt x="2065782" y="1108710"/>
                  </a:lnTo>
                  <a:lnTo>
                    <a:pt x="2097024" y="1085850"/>
                  </a:lnTo>
                  <a:lnTo>
                    <a:pt x="2156460" y="1037082"/>
                  </a:lnTo>
                  <a:lnTo>
                    <a:pt x="2185416" y="1010412"/>
                  </a:lnTo>
                  <a:lnTo>
                    <a:pt x="2214372" y="982217"/>
                  </a:lnTo>
                  <a:lnTo>
                    <a:pt x="2242566" y="951738"/>
                  </a:lnTo>
                  <a:lnTo>
                    <a:pt x="2269998" y="921257"/>
                  </a:lnTo>
                  <a:lnTo>
                    <a:pt x="2297430" y="888491"/>
                  </a:lnTo>
                  <a:lnTo>
                    <a:pt x="2324100" y="854963"/>
                  </a:lnTo>
                  <a:lnTo>
                    <a:pt x="2350008" y="820673"/>
                  </a:lnTo>
                  <a:lnTo>
                    <a:pt x="2375916" y="785621"/>
                  </a:lnTo>
                  <a:lnTo>
                    <a:pt x="2401062" y="749045"/>
                  </a:lnTo>
                  <a:lnTo>
                    <a:pt x="2450592" y="675893"/>
                  </a:lnTo>
                  <a:lnTo>
                    <a:pt x="2497836" y="600455"/>
                  </a:lnTo>
                  <a:lnTo>
                    <a:pt x="2542794" y="525017"/>
                  </a:lnTo>
                  <a:lnTo>
                    <a:pt x="2586228" y="449579"/>
                  </a:lnTo>
                  <a:lnTo>
                    <a:pt x="2627376" y="376427"/>
                  </a:lnTo>
                  <a:lnTo>
                    <a:pt x="2666238" y="304799"/>
                  </a:lnTo>
                  <a:lnTo>
                    <a:pt x="2685288" y="270509"/>
                  </a:lnTo>
                  <a:lnTo>
                    <a:pt x="2721102" y="204977"/>
                  </a:lnTo>
                  <a:lnTo>
                    <a:pt x="2771394" y="115823"/>
                  </a:lnTo>
                  <a:lnTo>
                    <a:pt x="2801874" y="64769"/>
                  </a:lnTo>
                  <a:lnTo>
                    <a:pt x="2816352" y="41910"/>
                  </a:lnTo>
                  <a:lnTo>
                    <a:pt x="2830068" y="21336"/>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8" name="Google Shape;1278;p58"/>
            <p:cNvSpPr/>
            <p:nvPr/>
          </p:nvSpPr>
          <p:spPr>
            <a:xfrm>
              <a:off x="4161282" y="3320034"/>
              <a:ext cx="28575" cy="2087245"/>
            </a:xfrm>
            <a:custGeom>
              <a:rect b="b" l="l" r="r" t="t"/>
              <a:pathLst>
                <a:path extrusionOk="0" h="2087245" w="28575">
                  <a:moveTo>
                    <a:pt x="28194" y="2087117"/>
                  </a:moveTo>
                  <a:lnTo>
                    <a:pt x="28194" y="0"/>
                  </a:lnTo>
                  <a:lnTo>
                    <a:pt x="0" y="0"/>
                  </a:lnTo>
                  <a:lnTo>
                    <a:pt x="0" y="2087117"/>
                  </a:lnTo>
                  <a:lnTo>
                    <a:pt x="28194" y="208711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279" name="Google Shape;1279;p58"/>
          <p:cNvSpPr txBox="1"/>
          <p:nvPr/>
        </p:nvSpPr>
        <p:spPr>
          <a:xfrm>
            <a:off x="2687066" y="3755390"/>
            <a:ext cx="387985"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Verdana"/>
                <a:ea typeface="Verdana"/>
                <a:cs typeface="Verdana"/>
                <a:sym typeface="Verdana"/>
              </a:rPr>
              <a:t>2,1</a:t>
            </a:r>
            <a:endParaRPr sz="1600">
              <a:solidFill>
                <a:schemeClr val="dk1"/>
              </a:solidFill>
              <a:latin typeface="Verdana"/>
              <a:ea typeface="Verdana"/>
              <a:cs typeface="Verdana"/>
              <a:sym typeface="Verdana"/>
            </a:endParaRPr>
          </a:p>
        </p:txBody>
      </p:sp>
      <p:sp>
        <p:nvSpPr>
          <p:cNvPr id="1280" name="Google Shape;1280;p58"/>
          <p:cNvSpPr txBox="1"/>
          <p:nvPr/>
        </p:nvSpPr>
        <p:spPr>
          <a:xfrm>
            <a:off x="3356102" y="3578605"/>
            <a:ext cx="19494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J</a:t>
            </a:r>
            <a:endParaRPr sz="2400">
              <a:solidFill>
                <a:schemeClr val="dk1"/>
              </a:solidFill>
              <a:latin typeface="Verdana"/>
              <a:ea typeface="Verdana"/>
              <a:cs typeface="Verdana"/>
              <a:sym typeface="Verdana"/>
            </a:endParaRPr>
          </a:p>
        </p:txBody>
      </p:sp>
      <p:sp>
        <p:nvSpPr>
          <p:cNvPr id="1281" name="Google Shape;1281;p58"/>
          <p:cNvSpPr txBox="1"/>
          <p:nvPr/>
        </p:nvSpPr>
        <p:spPr>
          <a:xfrm>
            <a:off x="3525265" y="3755390"/>
            <a:ext cx="387985" cy="2698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600">
                <a:solidFill>
                  <a:srgbClr val="FFFFFF"/>
                </a:solidFill>
                <a:latin typeface="Verdana"/>
                <a:ea typeface="Verdana"/>
                <a:cs typeface="Verdana"/>
                <a:sym typeface="Verdana"/>
              </a:rPr>
              <a:t>2,2</a:t>
            </a:r>
            <a:endParaRPr sz="1600">
              <a:solidFill>
                <a:schemeClr val="dk1"/>
              </a:solidFill>
              <a:latin typeface="Verdana"/>
              <a:ea typeface="Verdana"/>
              <a:cs typeface="Verdana"/>
              <a:sym typeface="Verdana"/>
            </a:endParaRPr>
          </a:p>
        </p:txBody>
      </p:sp>
      <p:sp>
        <p:nvSpPr>
          <p:cNvPr id="1282" name="Google Shape;1282;p58"/>
          <p:cNvSpPr txBox="1"/>
          <p:nvPr/>
        </p:nvSpPr>
        <p:spPr>
          <a:xfrm>
            <a:off x="2213101" y="5483605"/>
            <a:ext cx="67945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t -&gt;</a:t>
            </a:r>
            <a:endParaRPr sz="2400">
              <a:solidFill>
                <a:schemeClr val="dk1"/>
              </a:solidFill>
              <a:latin typeface="Verdana"/>
              <a:ea typeface="Verdana"/>
              <a:cs typeface="Verdana"/>
              <a:sym typeface="Verdana"/>
            </a:endParaRPr>
          </a:p>
        </p:txBody>
      </p:sp>
      <p:sp>
        <p:nvSpPr>
          <p:cNvPr id="1283" name="Google Shape;1283;p58"/>
          <p:cNvSpPr txBox="1"/>
          <p:nvPr/>
        </p:nvSpPr>
        <p:spPr>
          <a:xfrm>
            <a:off x="1222502" y="5483605"/>
            <a:ext cx="2425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0</a:t>
            </a:r>
            <a:endParaRPr sz="2400">
              <a:solidFill>
                <a:schemeClr val="dk1"/>
              </a:solidFill>
              <a:latin typeface="Verdana"/>
              <a:ea typeface="Verdana"/>
              <a:cs typeface="Verdana"/>
              <a:sym typeface="Verdana"/>
            </a:endParaRPr>
          </a:p>
        </p:txBody>
      </p:sp>
      <p:sp>
        <p:nvSpPr>
          <p:cNvPr id="1284" name="Google Shape;1284;p58"/>
          <p:cNvSpPr txBox="1"/>
          <p:nvPr/>
        </p:nvSpPr>
        <p:spPr>
          <a:xfrm>
            <a:off x="4041902" y="5407405"/>
            <a:ext cx="2425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1</a:t>
            </a:r>
            <a:endParaRPr sz="2400">
              <a:solidFill>
                <a:schemeClr val="dk1"/>
              </a:solidFill>
              <a:latin typeface="Verdana"/>
              <a:ea typeface="Verdana"/>
              <a:cs typeface="Verdana"/>
              <a:sym typeface="Verdana"/>
            </a:endParaRPr>
          </a:p>
        </p:txBody>
      </p:sp>
      <p:sp>
        <p:nvSpPr>
          <p:cNvPr id="1285" name="Google Shape;1285;p58"/>
          <p:cNvSpPr txBox="1"/>
          <p:nvPr/>
        </p:nvSpPr>
        <p:spPr>
          <a:xfrm>
            <a:off x="1064005" y="3578605"/>
            <a:ext cx="1674495" cy="391160"/>
          </a:xfrm>
          <a:prstGeom prst="rect">
            <a:avLst/>
          </a:prstGeom>
          <a:noFill/>
          <a:ln>
            <a:noFill/>
          </a:ln>
        </p:spPr>
        <p:txBody>
          <a:bodyPr anchorCtr="0" anchor="t" bIns="0" lIns="0" spcFirstLastPara="1" rIns="0" wrap="square" tIns="12700">
            <a:spAutoFit/>
          </a:bodyPr>
          <a:lstStyle/>
          <a:p>
            <a:pPr indent="0" lvl="0" marL="50800" marR="0" rtl="0" algn="l">
              <a:lnSpc>
                <a:spcPct val="100000"/>
              </a:lnSpc>
              <a:spcBef>
                <a:spcPts val="0"/>
              </a:spcBef>
              <a:spcAft>
                <a:spcPts val="0"/>
              </a:spcAft>
              <a:buNone/>
            </a:pPr>
            <a:r>
              <a:rPr b="1" baseline="30000" lang="en-US" sz="3600">
                <a:solidFill>
                  <a:srgbClr val="FFFFFF"/>
                </a:solidFill>
                <a:latin typeface="Verdana"/>
                <a:ea typeface="Verdana"/>
                <a:cs typeface="Verdana"/>
                <a:sym typeface="Verdana"/>
              </a:rPr>
              <a:t>1	J</a:t>
            </a:r>
            <a:r>
              <a:rPr b="1" lang="en-US" sz="1600">
                <a:solidFill>
                  <a:srgbClr val="FFFFFF"/>
                </a:solidFill>
                <a:latin typeface="Verdana"/>
                <a:ea typeface="Verdana"/>
                <a:cs typeface="Verdana"/>
                <a:sym typeface="Verdana"/>
              </a:rPr>
              <a:t>2,0	</a:t>
            </a:r>
            <a:r>
              <a:rPr b="1" lang="en-US" sz="2400">
                <a:solidFill>
                  <a:srgbClr val="FFFFFF"/>
                </a:solidFill>
                <a:latin typeface="Verdana"/>
                <a:ea typeface="Verdana"/>
                <a:cs typeface="Verdana"/>
                <a:sym typeface="Verdana"/>
              </a:rPr>
              <a:t>J</a:t>
            </a:r>
            <a:endParaRPr sz="2400">
              <a:solidFill>
                <a:schemeClr val="dk1"/>
              </a:solidFill>
              <a:latin typeface="Verdana"/>
              <a:ea typeface="Verdana"/>
              <a:cs typeface="Verdana"/>
              <a:sym typeface="Verdana"/>
            </a:endParaRPr>
          </a:p>
        </p:txBody>
      </p:sp>
      <p:sp>
        <p:nvSpPr>
          <p:cNvPr id="1286" name="Google Shape;1286;p58"/>
          <p:cNvSpPr txBox="1"/>
          <p:nvPr/>
        </p:nvSpPr>
        <p:spPr>
          <a:xfrm>
            <a:off x="2061464" y="6169405"/>
            <a:ext cx="93408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n = 2</a:t>
            </a:r>
            <a:endParaRPr sz="2400">
              <a:solidFill>
                <a:schemeClr val="dk1"/>
              </a:solidFill>
              <a:latin typeface="Verdana"/>
              <a:ea typeface="Verdana"/>
              <a:cs typeface="Verdana"/>
              <a:sym typeface="Verdana"/>
            </a:endParaRPr>
          </a:p>
        </p:txBody>
      </p:sp>
      <p:grpSp>
        <p:nvGrpSpPr>
          <p:cNvPr id="1287" name="Google Shape;1287;p58"/>
          <p:cNvGrpSpPr/>
          <p:nvPr/>
        </p:nvGrpSpPr>
        <p:grpSpPr>
          <a:xfrm>
            <a:off x="5446014" y="3320033"/>
            <a:ext cx="3134360" cy="2103247"/>
            <a:chOff x="5446014" y="3320033"/>
            <a:chExt cx="3134360" cy="2103247"/>
          </a:xfrm>
        </p:grpSpPr>
        <p:sp>
          <p:nvSpPr>
            <p:cNvPr id="1288" name="Google Shape;1288;p58"/>
            <p:cNvSpPr/>
            <p:nvPr/>
          </p:nvSpPr>
          <p:spPr>
            <a:xfrm>
              <a:off x="5446014" y="3454145"/>
              <a:ext cx="3134360" cy="1969135"/>
            </a:xfrm>
            <a:custGeom>
              <a:rect b="b" l="l" r="r" t="t"/>
              <a:pathLst>
                <a:path extrusionOk="0" h="1969135" w="3134359">
                  <a:moveTo>
                    <a:pt x="3134106" y="70104"/>
                  </a:moveTo>
                  <a:lnTo>
                    <a:pt x="3097530" y="57912"/>
                  </a:lnTo>
                  <a:lnTo>
                    <a:pt x="3081528" y="110490"/>
                  </a:lnTo>
                  <a:lnTo>
                    <a:pt x="3067050" y="170688"/>
                  </a:lnTo>
                  <a:lnTo>
                    <a:pt x="3059430" y="203454"/>
                  </a:lnTo>
                  <a:lnTo>
                    <a:pt x="3052572" y="237744"/>
                  </a:lnTo>
                  <a:lnTo>
                    <a:pt x="3045714" y="273558"/>
                  </a:lnTo>
                  <a:lnTo>
                    <a:pt x="3031998" y="348996"/>
                  </a:lnTo>
                  <a:lnTo>
                    <a:pt x="3024378" y="388620"/>
                  </a:lnTo>
                  <a:lnTo>
                    <a:pt x="3017520" y="429006"/>
                  </a:lnTo>
                  <a:lnTo>
                    <a:pt x="3009138" y="469392"/>
                  </a:lnTo>
                  <a:lnTo>
                    <a:pt x="2992374" y="553974"/>
                  </a:lnTo>
                  <a:lnTo>
                    <a:pt x="2973324" y="639318"/>
                  </a:lnTo>
                  <a:lnTo>
                    <a:pt x="2962656" y="682752"/>
                  </a:lnTo>
                  <a:lnTo>
                    <a:pt x="2951226" y="725424"/>
                  </a:lnTo>
                  <a:lnTo>
                    <a:pt x="2939034" y="768096"/>
                  </a:lnTo>
                  <a:lnTo>
                    <a:pt x="2926080" y="810006"/>
                  </a:lnTo>
                  <a:lnTo>
                    <a:pt x="2912364" y="851916"/>
                  </a:lnTo>
                  <a:lnTo>
                    <a:pt x="2897124" y="893064"/>
                  </a:lnTo>
                  <a:lnTo>
                    <a:pt x="2881122" y="934212"/>
                  </a:lnTo>
                  <a:lnTo>
                    <a:pt x="2863596" y="973074"/>
                  </a:lnTo>
                  <a:lnTo>
                    <a:pt x="2845308" y="1011936"/>
                  </a:lnTo>
                  <a:lnTo>
                    <a:pt x="2825496" y="1049274"/>
                  </a:lnTo>
                  <a:lnTo>
                    <a:pt x="2804160" y="1085088"/>
                  </a:lnTo>
                  <a:lnTo>
                    <a:pt x="2781300" y="1119378"/>
                  </a:lnTo>
                  <a:lnTo>
                    <a:pt x="2756916" y="1152144"/>
                  </a:lnTo>
                  <a:lnTo>
                    <a:pt x="2731770" y="1183386"/>
                  </a:lnTo>
                  <a:lnTo>
                    <a:pt x="2704338" y="1212342"/>
                  </a:lnTo>
                  <a:lnTo>
                    <a:pt x="2674620" y="1239774"/>
                  </a:lnTo>
                  <a:lnTo>
                    <a:pt x="2643378" y="1266444"/>
                  </a:lnTo>
                  <a:lnTo>
                    <a:pt x="2609850" y="1291590"/>
                  </a:lnTo>
                  <a:lnTo>
                    <a:pt x="2573274" y="1315974"/>
                  </a:lnTo>
                  <a:lnTo>
                    <a:pt x="2534412" y="1339596"/>
                  </a:lnTo>
                  <a:lnTo>
                    <a:pt x="2494026" y="1362456"/>
                  </a:lnTo>
                  <a:lnTo>
                    <a:pt x="2451354" y="1385316"/>
                  </a:lnTo>
                  <a:lnTo>
                    <a:pt x="2406396" y="1406652"/>
                  </a:lnTo>
                  <a:lnTo>
                    <a:pt x="2360676" y="1427988"/>
                  </a:lnTo>
                  <a:lnTo>
                    <a:pt x="2312670" y="1447800"/>
                  </a:lnTo>
                  <a:lnTo>
                    <a:pt x="2263902" y="1467612"/>
                  </a:lnTo>
                  <a:lnTo>
                    <a:pt x="2212848" y="1486662"/>
                  </a:lnTo>
                  <a:lnTo>
                    <a:pt x="2161794" y="1504950"/>
                  </a:lnTo>
                  <a:lnTo>
                    <a:pt x="2056638" y="1540002"/>
                  </a:lnTo>
                  <a:lnTo>
                    <a:pt x="1948434" y="1572768"/>
                  </a:lnTo>
                  <a:lnTo>
                    <a:pt x="1839468" y="1603248"/>
                  </a:lnTo>
                  <a:lnTo>
                    <a:pt x="1729740" y="1632966"/>
                  </a:lnTo>
                  <a:lnTo>
                    <a:pt x="1620774" y="1660398"/>
                  </a:lnTo>
                  <a:lnTo>
                    <a:pt x="1566672" y="1673352"/>
                  </a:lnTo>
                  <a:lnTo>
                    <a:pt x="1558391" y="1675396"/>
                  </a:lnTo>
                  <a:lnTo>
                    <a:pt x="1493520" y="1658874"/>
                  </a:lnTo>
                  <a:lnTo>
                    <a:pt x="1409700" y="1636776"/>
                  </a:lnTo>
                  <a:lnTo>
                    <a:pt x="1325880" y="1613154"/>
                  </a:lnTo>
                  <a:lnTo>
                    <a:pt x="1242822" y="1588008"/>
                  </a:lnTo>
                  <a:lnTo>
                    <a:pt x="1160526" y="1560576"/>
                  </a:lnTo>
                  <a:lnTo>
                    <a:pt x="1080516" y="1530096"/>
                  </a:lnTo>
                  <a:lnTo>
                    <a:pt x="1040892" y="1514094"/>
                  </a:lnTo>
                  <a:lnTo>
                    <a:pt x="1002030" y="1497330"/>
                  </a:lnTo>
                  <a:lnTo>
                    <a:pt x="963930" y="1479804"/>
                  </a:lnTo>
                  <a:lnTo>
                    <a:pt x="927354" y="1461516"/>
                  </a:lnTo>
                  <a:lnTo>
                    <a:pt x="890778" y="1441704"/>
                  </a:lnTo>
                  <a:lnTo>
                    <a:pt x="854964" y="1421892"/>
                  </a:lnTo>
                  <a:lnTo>
                    <a:pt x="819912" y="1400556"/>
                  </a:lnTo>
                  <a:lnTo>
                    <a:pt x="786384" y="1378458"/>
                  </a:lnTo>
                  <a:lnTo>
                    <a:pt x="753618" y="1355598"/>
                  </a:lnTo>
                  <a:lnTo>
                    <a:pt x="722376" y="1331214"/>
                  </a:lnTo>
                  <a:lnTo>
                    <a:pt x="691134" y="1306068"/>
                  </a:lnTo>
                  <a:lnTo>
                    <a:pt x="662178" y="1279398"/>
                  </a:lnTo>
                  <a:lnTo>
                    <a:pt x="633984" y="1251204"/>
                  </a:lnTo>
                  <a:lnTo>
                    <a:pt x="605790" y="1219962"/>
                  </a:lnTo>
                  <a:lnTo>
                    <a:pt x="578358" y="1186434"/>
                  </a:lnTo>
                  <a:lnTo>
                    <a:pt x="551688" y="1150620"/>
                  </a:lnTo>
                  <a:lnTo>
                    <a:pt x="525780" y="1113282"/>
                  </a:lnTo>
                  <a:lnTo>
                    <a:pt x="499872" y="1072896"/>
                  </a:lnTo>
                  <a:lnTo>
                    <a:pt x="473964" y="1031748"/>
                  </a:lnTo>
                  <a:lnTo>
                    <a:pt x="449580" y="988314"/>
                  </a:lnTo>
                  <a:lnTo>
                    <a:pt x="425196" y="944118"/>
                  </a:lnTo>
                  <a:lnTo>
                    <a:pt x="401574" y="899160"/>
                  </a:lnTo>
                  <a:lnTo>
                    <a:pt x="378714" y="852678"/>
                  </a:lnTo>
                  <a:lnTo>
                    <a:pt x="356616" y="805434"/>
                  </a:lnTo>
                  <a:lnTo>
                    <a:pt x="313182" y="709422"/>
                  </a:lnTo>
                  <a:lnTo>
                    <a:pt x="272796" y="613410"/>
                  </a:lnTo>
                  <a:lnTo>
                    <a:pt x="233934" y="517398"/>
                  </a:lnTo>
                  <a:lnTo>
                    <a:pt x="215646" y="470916"/>
                  </a:lnTo>
                  <a:lnTo>
                    <a:pt x="148590" y="292608"/>
                  </a:lnTo>
                  <a:lnTo>
                    <a:pt x="134112" y="251460"/>
                  </a:lnTo>
                  <a:lnTo>
                    <a:pt x="118872" y="211836"/>
                  </a:lnTo>
                  <a:lnTo>
                    <a:pt x="105156" y="174498"/>
                  </a:lnTo>
                  <a:lnTo>
                    <a:pt x="91440" y="139446"/>
                  </a:lnTo>
                  <a:lnTo>
                    <a:pt x="79248" y="105918"/>
                  </a:lnTo>
                  <a:lnTo>
                    <a:pt x="55626" y="47244"/>
                  </a:lnTo>
                  <a:lnTo>
                    <a:pt x="49530" y="34290"/>
                  </a:lnTo>
                  <a:lnTo>
                    <a:pt x="44196" y="22098"/>
                  </a:lnTo>
                  <a:lnTo>
                    <a:pt x="38862" y="10668"/>
                  </a:lnTo>
                  <a:lnTo>
                    <a:pt x="34290" y="0"/>
                  </a:lnTo>
                  <a:lnTo>
                    <a:pt x="0" y="16764"/>
                  </a:lnTo>
                  <a:lnTo>
                    <a:pt x="4572" y="27432"/>
                  </a:lnTo>
                  <a:lnTo>
                    <a:pt x="9906" y="38100"/>
                  </a:lnTo>
                  <a:lnTo>
                    <a:pt x="20574" y="62484"/>
                  </a:lnTo>
                  <a:lnTo>
                    <a:pt x="32004" y="89916"/>
                  </a:lnTo>
                  <a:lnTo>
                    <a:pt x="43434" y="120396"/>
                  </a:lnTo>
                  <a:lnTo>
                    <a:pt x="56388" y="153162"/>
                  </a:lnTo>
                  <a:lnTo>
                    <a:pt x="83058" y="225552"/>
                  </a:lnTo>
                  <a:lnTo>
                    <a:pt x="98298" y="264414"/>
                  </a:lnTo>
                  <a:lnTo>
                    <a:pt x="113538" y="305562"/>
                  </a:lnTo>
                  <a:lnTo>
                    <a:pt x="128778" y="348234"/>
                  </a:lnTo>
                  <a:lnTo>
                    <a:pt x="145542" y="392430"/>
                  </a:lnTo>
                  <a:lnTo>
                    <a:pt x="162306" y="438150"/>
                  </a:lnTo>
                  <a:lnTo>
                    <a:pt x="198882" y="531114"/>
                  </a:lnTo>
                  <a:lnTo>
                    <a:pt x="236982" y="627126"/>
                  </a:lnTo>
                  <a:lnTo>
                    <a:pt x="278130" y="724662"/>
                  </a:lnTo>
                  <a:lnTo>
                    <a:pt x="321564" y="820674"/>
                  </a:lnTo>
                  <a:lnTo>
                    <a:pt x="344424" y="868680"/>
                  </a:lnTo>
                  <a:lnTo>
                    <a:pt x="368046" y="915924"/>
                  </a:lnTo>
                  <a:lnTo>
                    <a:pt x="391668" y="961644"/>
                  </a:lnTo>
                  <a:lnTo>
                    <a:pt x="416052" y="1006602"/>
                  </a:lnTo>
                  <a:lnTo>
                    <a:pt x="441198" y="1050798"/>
                  </a:lnTo>
                  <a:lnTo>
                    <a:pt x="467106" y="1092708"/>
                  </a:lnTo>
                  <a:lnTo>
                    <a:pt x="493776" y="1133856"/>
                  </a:lnTo>
                  <a:lnTo>
                    <a:pt x="520446" y="1172718"/>
                  </a:lnTo>
                  <a:lnTo>
                    <a:pt x="547878" y="1209294"/>
                  </a:lnTo>
                  <a:lnTo>
                    <a:pt x="576834" y="1244346"/>
                  </a:lnTo>
                  <a:lnTo>
                    <a:pt x="605790" y="1276350"/>
                  </a:lnTo>
                  <a:lnTo>
                    <a:pt x="635508" y="1306068"/>
                  </a:lnTo>
                  <a:lnTo>
                    <a:pt x="665988" y="1334262"/>
                  </a:lnTo>
                  <a:lnTo>
                    <a:pt x="697992" y="1360170"/>
                  </a:lnTo>
                  <a:lnTo>
                    <a:pt x="730758" y="1385316"/>
                  </a:lnTo>
                  <a:lnTo>
                    <a:pt x="764286" y="1409700"/>
                  </a:lnTo>
                  <a:lnTo>
                    <a:pt x="799338" y="1432560"/>
                  </a:lnTo>
                  <a:lnTo>
                    <a:pt x="835152" y="1454658"/>
                  </a:lnTo>
                  <a:lnTo>
                    <a:pt x="871728" y="1475232"/>
                  </a:lnTo>
                  <a:lnTo>
                    <a:pt x="909066" y="1495044"/>
                  </a:lnTo>
                  <a:lnTo>
                    <a:pt x="947166" y="1514094"/>
                  </a:lnTo>
                  <a:lnTo>
                    <a:pt x="986028" y="1531620"/>
                  </a:lnTo>
                  <a:lnTo>
                    <a:pt x="1025652" y="1549146"/>
                  </a:lnTo>
                  <a:lnTo>
                    <a:pt x="1066038" y="1565148"/>
                  </a:lnTo>
                  <a:lnTo>
                    <a:pt x="1147572" y="1596390"/>
                  </a:lnTo>
                  <a:lnTo>
                    <a:pt x="1230630" y="1623822"/>
                  </a:lnTo>
                  <a:lnTo>
                    <a:pt x="1314450" y="1649730"/>
                  </a:lnTo>
                  <a:lnTo>
                    <a:pt x="1399032" y="1673352"/>
                  </a:lnTo>
                  <a:lnTo>
                    <a:pt x="1477949" y="1694688"/>
                  </a:lnTo>
                  <a:lnTo>
                    <a:pt x="1461516" y="1698498"/>
                  </a:lnTo>
                  <a:lnTo>
                    <a:pt x="1360170" y="1722882"/>
                  </a:lnTo>
                  <a:lnTo>
                    <a:pt x="1310640" y="1734312"/>
                  </a:lnTo>
                  <a:lnTo>
                    <a:pt x="1216914" y="1757172"/>
                  </a:lnTo>
                  <a:lnTo>
                    <a:pt x="1172718" y="1768602"/>
                  </a:lnTo>
                  <a:lnTo>
                    <a:pt x="1046988" y="1799844"/>
                  </a:lnTo>
                  <a:lnTo>
                    <a:pt x="963168" y="1817370"/>
                  </a:lnTo>
                  <a:lnTo>
                    <a:pt x="879348" y="1834134"/>
                  </a:lnTo>
                  <a:lnTo>
                    <a:pt x="795528" y="1847850"/>
                  </a:lnTo>
                  <a:lnTo>
                    <a:pt x="713232" y="1860042"/>
                  </a:lnTo>
                  <a:lnTo>
                    <a:pt x="632460" y="1871472"/>
                  </a:lnTo>
                  <a:lnTo>
                    <a:pt x="553212" y="1880616"/>
                  </a:lnTo>
                  <a:lnTo>
                    <a:pt x="477012" y="1888998"/>
                  </a:lnTo>
                  <a:lnTo>
                    <a:pt x="332994" y="1901952"/>
                  </a:lnTo>
                  <a:lnTo>
                    <a:pt x="267462" y="1908048"/>
                  </a:lnTo>
                  <a:lnTo>
                    <a:pt x="149352" y="1917192"/>
                  </a:lnTo>
                  <a:lnTo>
                    <a:pt x="74676" y="1924050"/>
                  </a:lnTo>
                  <a:lnTo>
                    <a:pt x="32766" y="1928622"/>
                  </a:lnTo>
                  <a:lnTo>
                    <a:pt x="14478" y="1930908"/>
                  </a:lnTo>
                  <a:lnTo>
                    <a:pt x="19050" y="1969008"/>
                  </a:lnTo>
                  <a:lnTo>
                    <a:pt x="37338" y="1966722"/>
                  </a:lnTo>
                  <a:lnTo>
                    <a:pt x="78486" y="1962150"/>
                  </a:lnTo>
                  <a:lnTo>
                    <a:pt x="126492" y="1957578"/>
                  </a:lnTo>
                  <a:lnTo>
                    <a:pt x="179832" y="1953006"/>
                  </a:lnTo>
                  <a:lnTo>
                    <a:pt x="270510" y="1946148"/>
                  </a:lnTo>
                  <a:lnTo>
                    <a:pt x="406908" y="1933956"/>
                  </a:lnTo>
                  <a:lnTo>
                    <a:pt x="443484" y="1930146"/>
                  </a:lnTo>
                  <a:lnTo>
                    <a:pt x="480822" y="1927098"/>
                  </a:lnTo>
                  <a:lnTo>
                    <a:pt x="557784" y="1918716"/>
                  </a:lnTo>
                  <a:lnTo>
                    <a:pt x="637032" y="1908810"/>
                  </a:lnTo>
                  <a:lnTo>
                    <a:pt x="718566" y="1898142"/>
                  </a:lnTo>
                  <a:lnTo>
                    <a:pt x="801624" y="1885950"/>
                  </a:lnTo>
                  <a:lnTo>
                    <a:pt x="885444" y="1871472"/>
                  </a:lnTo>
                  <a:lnTo>
                    <a:pt x="970026" y="1855470"/>
                  </a:lnTo>
                  <a:lnTo>
                    <a:pt x="1054608" y="1837182"/>
                  </a:lnTo>
                  <a:lnTo>
                    <a:pt x="1181862" y="1805178"/>
                  </a:lnTo>
                  <a:lnTo>
                    <a:pt x="1319784" y="1771650"/>
                  </a:lnTo>
                  <a:lnTo>
                    <a:pt x="1368552" y="1759458"/>
                  </a:lnTo>
                  <a:lnTo>
                    <a:pt x="1418844" y="1748028"/>
                  </a:lnTo>
                  <a:lnTo>
                    <a:pt x="1470660" y="1735836"/>
                  </a:lnTo>
                  <a:lnTo>
                    <a:pt x="1522476" y="1722882"/>
                  </a:lnTo>
                  <a:lnTo>
                    <a:pt x="1556651" y="1714639"/>
                  </a:lnTo>
                  <a:lnTo>
                    <a:pt x="1568196" y="1717548"/>
                  </a:lnTo>
                  <a:lnTo>
                    <a:pt x="1733550" y="1757172"/>
                  </a:lnTo>
                  <a:lnTo>
                    <a:pt x="1813560" y="1776984"/>
                  </a:lnTo>
                  <a:lnTo>
                    <a:pt x="1970532" y="1816608"/>
                  </a:lnTo>
                  <a:lnTo>
                    <a:pt x="2052066" y="1834134"/>
                  </a:lnTo>
                  <a:lnTo>
                    <a:pt x="2135124" y="1849374"/>
                  </a:lnTo>
                  <a:lnTo>
                    <a:pt x="2219706" y="1863852"/>
                  </a:lnTo>
                  <a:lnTo>
                    <a:pt x="2305050" y="1876044"/>
                  </a:lnTo>
                  <a:lnTo>
                    <a:pt x="2390394" y="1887474"/>
                  </a:lnTo>
                  <a:lnTo>
                    <a:pt x="2474976" y="1897380"/>
                  </a:lnTo>
                  <a:lnTo>
                    <a:pt x="2558034" y="1906524"/>
                  </a:lnTo>
                  <a:lnTo>
                    <a:pt x="2639568" y="1914906"/>
                  </a:lnTo>
                  <a:lnTo>
                    <a:pt x="2679954" y="1918716"/>
                  </a:lnTo>
                  <a:lnTo>
                    <a:pt x="2718816" y="1921764"/>
                  </a:lnTo>
                  <a:lnTo>
                    <a:pt x="2756916" y="1925574"/>
                  </a:lnTo>
                  <a:lnTo>
                    <a:pt x="2794254" y="1928622"/>
                  </a:lnTo>
                  <a:lnTo>
                    <a:pt x="2830830" y="1932432"/>
                  </a:lnTo>
                  <a:lnTo>
                    <a:pt x="2866644" y="1935480"/>
                  </a:lnTo>
                  <a:lnTo>
                    <a:pt x="2966466" y="1944624"/>
                  </a:lnTo>
                  <a:lnTo>
                    <a:pt x="3025902" y="1950720"/>
                  </a:lnTo>
                  <a:lnTo>
                    <a:pt x="3053334" y="1953006"/>
                  </a:lnTo>
                  <a:lnTo>
                    <a:pt x="3103626" y="1959102"/>
                  </a:lnTo>
                  <a:lnTo>
                    <a:pt x="3108960" y="1921764"/>
                  </a:lnTo>
                  <a:lnTo>
                    <a:pt x="3057906" y="1915668"/>
                  </a:lnTo>
                  <a:lnTo>
                    <a:pt x="3000756" y="1909572"/>
                  </a:lnTo>
                  <a:lnTo>
                    <a:pt x="2904744" y="1900428"/>
                  </a:lnTo>
                  <a:lnTo>
                    <a:pt x="2798064" y="1891284"/>
                  </a:lnTo>
                  <a:lnTo>
                    <a:pt x="2760726" y="1887474"/>
                  </a:lnTo>
                  <a:lnTo>
                    <a:pt x="2722626" y="1884426"/>
                  </a:lnTo>
                  <a:lnTo>
                    <a:pt x="2643378" y="1876806"/>
                  </a:lnTo>
                  <a:lnTo>
                    <a:pt x="2562606" y="1868424"/>
                  </a:lnTo>
                  <a:lnTo>
                    <a:pt x="2479548" y="1859280"/>
                  </a:lnTo>
                  <a:lnTo>
                    <a:pt x="2394966" y="1849374"/>
                  </a:lnTo>
                  <a:lnTo>
                    <a:pt x="2310384" y="1838706"/>
                  </a:lnTo>
                  <a:lnTo>
                    <a:pt x="2225802" y="1825752"/>
                  </a:lnTo>
                  <a:lnTo>
                    <a:pt x="2141982" y="1812036"/>
                  </a:lnTo>
                  <a:lnTo>
                    <a:pt x="2059686" y="1796796"/>
                  </a:lnTo>
                  <a:lnTo>
                    <a:pt x="1978914" y="1779270"/>
                  </a:lnTo>
                  <a:lnTo>
                    <a:pt x="1940052" y="1770126"/>
                  </a:lnTo>
                  <a:lnTo>
                    <a:pt x="1822704" y="1740408"/>
                  </a:lnTo>
                  <a:lnTo>
                    <a:pt x="1742694" y="1720596"/>
                  </a:lnTo>
                  <a:lnTo>
                    <a:pt x="1660398" y="1700784"/>
                  </a:lnTo>
                  <a:lnTo>
                    <a:pt x="1637398" y="1695094"/>
                  </a:lnTo>
                  <a:lnTo>
                    <a:pt x="1738884" y="1669542"/>
                  </a:lnTo>
                  <a:lnTo>
                    <a:pt x="1848612" y="1640586"/>
                  </a:lnTo>
                  <a:lnTo>
                    <a:pt x="1959102" y="1609344"/>
                  </a:lnTo>
                  <a:lnTo>
                    <a:pt x="2067306" y="1576578"/>
                  </a:lnTo>
                  <a:lnTo>
                    <a:pt x="2121408" y="1559052"/>
                  </a:lnTo>
                  <a:lnTo>
                    <a:pt x="2225802" y="1522476"/>
                  </a:lnTo>
                  <a:lnTo>
                    <a:pt x="2276856" y="1503426"/>
                  </a:lnTo>
                  <a:lnTo>
                    <a:pt x="2326386" y="1483614"/>
                  </a:lnTo>
                  <a:lnTo>
                    <a:pt x="2375154" y="1463040"/>
                  </a:lnTo>
                  <a:lnTo>
                    <a:pt x="2422398" y="1441704"/>
                  </a:lnTo>
                  <a:lnTo>
                    <a:pt x="2467356" y="1419606"/>
                  </a:lnTo>
                  <a:lnTo>
                    <a:pt x="2511552" y="1396746"/>
                  </a:lnTo>
                  <a:lnTo>
                    <a:pt x="2553462" y="1373124"/>
                  </a:lnTo>
                  <a:lnTo>
                    <a:pt x="2593086" y="1347978"/>
                  </a:lnTo>
                  <a:lnTo>
                    <a:pt x="2630424" y="1322832"/>
                  </a:lnTo>
                  <a:lnTo>
                    <a:pt x="2666238" y="1296924"/>
                  </a:lnTo>
                  <a:lnTo>
                    <a:pt x="2699004" y="1269492"/>
                  </a:lnTo>
                  <a:lnTo>
                    <a:pt x="2730246" y="1240536"/>
                  </a:lnTo>
                  <a:lnTo>
                    <a:pt x="2759202" y="1209294"/>
                  </a:lnTo>
                  <a:lnTo>
                    <a:pt x="2786634" y="1176528"/>
                  </a:lnTo>
                  <a:lnTo>
                    <a:pt x="2811780" y="1142238"/>
                  </a:lnTo>
                  <a:lnTo>
                    <a:pt x="2836164" y="1105662"/>
                  </a:lnTo>
                  <a:lnTo>
                    <a:pt x="2858262" y="1068324"/>
                  </a:lnTo>
                  <a:lnTo>
                    <a:pt x="2878836" y="1029462"/>
                  </a:lnTo>
                  <a:lnTo>
                    <a:pt x="2897886" y="989838"/>
                  </a:lnTo>
                  <a:lnTo>
                    <a:pt x="2916174" y="949452"/>
                  </a:lnTo>
                  <a:lnTo>
                    <a:pt x="2932938" y="907542"/>
                  </a:lnTo>
                  <a:lnTo>
                    <a:pt x="2948178" y="864870"/>
                  </a:lnTo>
                  <a:lnTo>
                    <a:pt x="2962656" y="822198"/>
                  </a:lnTo>
                  <a:lnTo>
                    <a:pt x="2975610" y="779526"/>
                  </a:lnTo>
                  <a:lnTo>
                    <a:pt x="2988564" y="735330"/>
                  </a:lnTo>
                  <a:lnTo>
                    <a:pt x="2999994" y="691896"/>
                  </a:lnTo>
                  <a:lnTo>
                    <a:pt x="3010662" y="648462"/>
                  </a:lnTo>
                  <a:lnTo>
                    <a:pt x="3029712" y="562356"/>
                  </a:lnTo>
                  <a:lnTo>
                    <a:pt x="3046476" y="477012"/>
                  </a:lnTo>
                  <a:lnTo>
                    <a:pt x="3054858" y="435864"/>
                  </a:lnTo>
                  <a:lnTo>
                    <a:pt x="3062478" y="395478"/>
                  </a:lnTo>
                  <a:lnTo>
                    <a:pt x="3069336" y="355854"/>
                  </a:lnTo>
                  <a:lnTo>
                    <a:pt x="3083052" y="280416"/>
                  </a:lnTo>
                  <a:lnTo>
                    <a:pt x="3089910" y="244602"/>
                  </a:lnTo>
                  <a:lnTo>
                    <a:pt x="3103626" y="178308"/>
                  </a:lnTo>
                  <a:lnTo>
                    <a:pt x="3118104" y="119634"/>
                  </a:lnTo>
                  <a:lnTo>
                    <a:pt x="3125724" y="93726"/>
                  </a:lnTo>
                  <a:lnTo>
                    <a:pt x="3134106" y="70104"/>
                  </a:lnTo>
                  <a:close/>
                </a:path>
              </a:pathLst>
            </a:custGeom>
            <a:solidFill>
              <a:srgbClr val="FFFF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9" name="Google Shape;1289;p58"/>
            <p:cNvSpPr/>
            <p:nvPr/>
          </p:nvSpPr>
          <p:spPr>
            <a:xfrm>
              <a:off x="5448300" y="3320033"/>
              <a:ext cx="3124200" cy="2101850"/>
            </a:xfrm>
            <a:custGeom>
              <a:rect b="b" l="l" r="r" t="t"/>
              <a:pathLst>
                <a:path extrusionOk="0" h="2101850" w="3124200">
                  <a:moveTo>
                    <a:pt x="3124200" y="0"/>
                  </a:moveTo>
                  <a:lnTo>
                    <a:pt x="3096006" y="0"/>
                  </a:lnTo>
                  <a:lnTo>
                    <a:pt x="3096006" y="2073402"/>
                  </a:lnTo>
                  <a:lnTo>
                    <a:pt x="28956" y="2073402"/>
                  </a:lnTo>
                  <a:lnTo>
                    <a:pt x="28956" y="0"/>
                  </a:lnTo>
                  <a:lnTo>
                    <a:pt x="0" y="0"/>
                  </a:lnTo>
                  <a:lnTo>
                    <a:pt x="0" y="2087118"/>
                  </a:lnTo>
                  <a:lnTo>
                    <a:pt x="14478" y="2087118"/>
                  </a:lnTo>
                  <a:lnTo>
                    <a:pt x="14478" y="2101608"/>
                  </a:lnTo>
                  <a:lnTo>
                    <a:pt x="3110484" y="2101596"/>
                  </a:lnTo>
                  <a:lnTo>
                    <a:pt x="3110484" y="2087118"/>
                  </a:lnTo>
                  <a:lnTo>
                    <a:pt x="3124200" y="2087118"/>
                  </a:lnTo>
                  <a:lnTo>
                    <a:pt x="31242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0" name="Google Shape;1290;p58"/>
            <p:cNvSpPr/>
            <p:nvPr/>
          </p:nvSpPr>
          <p:spPr>
            <a:xfrm>
              <a:off x="5446014" y="4404360"/>
              <a:ext cx="3123565" cy="1018540"/>
            </a:xfrm>
            <a:custGeom>
              <a:rect b="b" l="l" r="r" t="t"/>
              <a:pathLst>
                <a:path extrusionOk="0" h="1018539" w="3123565">
                  <a:moveTo>
                    <a:pt x="3123438" y="991362"/>
                  </a:moveTo>
                  <a:lnTo>
                    <a:pt x="3119628" y="982980"/>
                  </a:lnTo>
                  <a:lnTo>
                    <a:pt x="3116453" y="976655"/>
                  </a:lnTo>
                  <a:lnTo>
                    <a:pt x="3118866" y="961644"/>
                  </a:lnTo>
                  <a:lnTo>
                    <a:pt x="3109430" y="960564"/>
                  </a:lnTo>
                  <a:lnTo>
                    <a:pt x="3105912" y="951738"/>
                  </a:lnTo>
                  <a:lnTo>
                    <a:pt x="3100578" y="939546"/>
                  </a:lnTo>
                  <a:lnTo>
                    <a:pt x="3096006" y="925830"/>
                  </a:lnTo>
                  <a:lnTo>
                    <a:pt x="3089910" y="912114"/>
                  </a:lnTo>
                  <a:lnTo>
                    <a:pt x="3072384" y="865632"/>
                  </a:lnTo>
                  <a:lnTo>
                    <a:pt x="3065742" y="849401"/>
                  </a:lnTo>
                  <a:lnTo>
                    <a:pt x="3065742" y="953795"/>
                  </a:lnTo>
                  <a:lnTo>
                    <a:pt x="3056382" y="952500"/>
                  </a:lnTo>
                  <a:lnTo>
                    <a:pt x="2982468" y="943356"/>
                  </a:lnTo>
                  <a:lnTo>
                    <a:pt x="2955798" y="939546"/>
                  </a:lnTo>
                  <a:lnTo>
                    <a:pt x="2927604" y="936498"/>
                  </a:lnTo>
                  <a:lnTo>
                    <a:pt x="2899410" y="932700"/>
                  </a:lnTo>
                  <a:lnTo>
                    <a:pt x="2808732" y="921270"/>
                  </a:lnTo>
                  <a:lnTo>
                    <a:pt x="2745486" y="913650"/>
                  </a:lnTo>
                  <a:lnTo>
                    <a:pt x="2614422" y="895362"/>
                  </a:lnTo>
                  <a:lnTo>
                    <a:pt x="2481834" y="875550"/>
                  </a:lnTo>
                  <a:lnTo>
                    <a:pt x="2416302" y="864120"/>
                  </a:lnTo>
                  <a:lnTo>
                    <a:pt x="2353056" y="851928"/>
                  </a:lnTo>
                  <a:lnTo>
                    <a:pt x="2291334" y="838974"/>
                  </a:lnTo>
                  <a:lnTo>
                    <a:pt x="2233422" y="825258"/>
                  </a:lnTo>
                  <a:lnTo>
                    <a:pt x="2178558" y="810018"/>
                  </a:lnTo>
                  <a:lnTo>
                    <a:pt x="2125218" y="794016"/>
                  </a:lnTo>
                  <a:lnTo>
                    <a:pt x="2072640" y="777252"/>
                  </a:lnTo>
                  <a:lnTo>
                    <a:pt x="2020824" y="759726"/>
                  </a:lnTo>
                  <a:lnTo>
                    <a:pt x="1969770" y="741438"/>
                  </a:lnTo>
                  <a:lnTo>
                    <a:pt x="1869186" y="701814"/>
                  </a:lnTo>
                  <a:lnTo>
                    <a:pt x="1771650" y="659142"/>
                  </a:lnTo>
                  <a:lnTo>
                    <a:pt x="1723644" y="637044"/>
                  </a:lnTo>
                  <a:lnTo>
                    <a:pt x="1630680" y="591324"/>
                  </a:lnTo>
                  <a:lnTo>
                    <a:pt x="1603362" y="577215"/>
                  </a:lnTo>
                  <a:lnTo>
                    <a:pt x="1612392" y="573024"/>
                  </a:lnTo>
                  <a:lnTo>
                    <a:pt x="1632966" y="563118"/>
                  </a:lnTo>
                  <a:lnTo>
                    <a:pt x="1675638" y="541782"/>
                  </a:lnTo>
                  <a:lnTo>
                    <a:pt x="1717548" y="518160"/>
                  </a:lnTo>
                  <a:lnTo>
                    <a:pt x="1738884" y="503682"/>
                  </a:lnTo>
                  <a:lnTo>
                    <a:pt x="1749552" y="496824"/>
                  </a:lnTo>
                  <a:lnTo>
                    <a:pt x="1760220" y="488442"/>
                  </a:lnTo>
                  <a:lnTo>
                    <a:pt x="1781556" y="472440"/>
                  </a:lnTo>
                  <a:lnTo>
                    <a:pt x="1802130" y="455676"/>
                  </a:lnTo>
                  <a:lnTo>
                    <a:pt x="1843278" y="419100"/>
                  </a:lnTo>
                  <a:lnTo>
                    <a:pt x="1903476" y="359664"/>
                  </a:lnTo>
                  <a:lnTo>
                    <a:pt x="1943100" y="318516"/>
                  </a:lnTo>
                  <a:lnTo>
                    <a:pt x="1982724" y="276606"/>
                  </a:lnTo>
                  <a:lnTo>
                    <a:pt x="2001774" y="256794"/>
                  </a:lnTo>
                  <a:lnTo>
                    <a:pt x="2058924" y="196596"/>
                  </a:lnTo>
                  <a:lnTo>
                    <a:pt x="2115312" y="142494"/>
                  </a:lnTo>
                  <a:lnTo>
                    <a:pt x="2161032" y="103632"/>
                  </a:lnTo>
                  <a:lnTo>
                    <a:pt x="2188464" y="84582"/>
                  </a:lnTo>
                  <a:lnTo>
                    <a:pt x="2196846" y="78486"/>
                  </a:lnTo>
                  <a:lnTo>
                    <a:pt x="2205990" y="73152"/>
                  </a:lnTo>
                  <a:lnTo>
                    <a:pt x="2214372" y="67818"/>
                  </a:lnTo>
                  <a:lnTo>
                    <a:pt x="2223516" y="62484"/>
                  </a:lnTo>
                  <a:lnTo>
                    <a:pt x="2231898" y="58674"/>
                  </a:lnTo>
                  <a:lnTo>
                    <a:pt x="2240280" y="54102"/>
                  </a:lnTo>
                  <a:lnTo>
                    <a:pt x="2265426" y="44958"/>
                  </a:lnTo>
                  <a:lnTo>
                    <a:pt x="2273808" y="42672"/>
                  </a:lnTo>
                  <a:lnTo>
                    <a:pt x="2298192" y="38100"/>
                  </a:lnTo>
                  <a:lnTo>
                    <a:pt x="2322576" y="38100"/>
                  </a:lnTo>
                  <a:lnTo>
                    <a:pt x="2339340" y="39624"/>
                  </a:lnTo>
                  <a:lnTo>
                    <a:pt x="2347722" y="41148"/>
                  </a:lnTo>
                  <a:lnTo>
                    <a:pt x="2364486" y="45720"/>
                  </a:lnTo>
                  <a:lnTo>
                    <a:pt x="2373630" y="48006"/>
                  </a:lnTo>
                  <a:lnTo>
                    <a:pt x="2391156" y="54102"/>
                  </a:lnTo>
                  <a:lnTo>
                    <a:pt x="2399538" y="57912"/>
                  </a:lnTo>
                  <a:lnTo>
                    <a:pt x="2408682" y="61722"/>
                  </a:lnTo>
                  <a:lnTo>
                    <a:pt x="2417064" y="66294"/>
                  </a:lnTo>
                  <a:lnTo>
                    <a:pt x="2426208" y="70866"/>
                  </a:lnTo>
                  <a:lnTo>
                    <a:pt x="2434590" y="75438"/>
                  </a:lnTo>
                  <a:lnTo>
                    <a:pt x="2452878" y="86106"/>
                  </a:lnTo>
                  <a:lnTo>
                    <a:pt x="2461260" y="92202"/>
                  </a:lnTo>
                  <a:lnTo>
                    <a:pt x="2479548" y="104394"/>
                  </a:lnTo>
                  <a:lnTo>
                    <a:pt x="2515362" y="131826"/>
                  </a:lnTo>
                  <a:lnTo>
                    <a:pt x="2551176" y="163068"/>
                  </a:lnTo>
                  <a:lnTo>
                    <a:pt x="2586990" y="197358"/>
                  </a:lnTo>
                  <a:lnTo>
                    <a:pt x="2638806" y="251460"/>
                  </a:lnTo>
                  <a:lnTo>
                    <a:pt x="2672334" y="289560"/>
                  </a:lnTo>
                  <a:lnTo>
                    <a:pt x="2736342" y="365760"/>
                  </a:lnTo>
                  <a:lnTo>
                    <a:pt x="2750820" y="384810"/>
                  </a:lnTo>
                  <a:lnTo>
                    <a:pt x="2766060" y="403098"/>
                  </a:lnTo>
                  <a:lnTo>
                    <a:pt x="2794254" y="438912"/>
                  </a:lnTo>
                  <a:lnTo>
                    <a:pt x="2821686" y="472440"/>
                  </a:lnTo>
                  <a:lnTo>
                    <a:pt x="2846070" y="502920"/>
                  </a:lnTo>
                  <a:lnTo>
                    <a:pt x="2868930" y="534924"/>
                  </a:lnTo>
                  <a:lnTo>
                    <a:pt x="2891790" y="569214"/>
                  </a:lnTo>
                  <a:lnTo>
                    <a:pt x="2922270" y="623316"/>
                  </a:lnTo>
                  <a:lnTo>
                    <a:pt x="2932176" y="642366"/>
                  </a:lnTo>
                  <a:lnTo>
                    <a:pt x="2942082" y="660654"/>
                  </a:lnTo>
                  <a:lnTo>
                    <a:pt x="2960370" y="698754"/>
                  </a:lnTo>
                  <a:lnTo>
                    <a:pt x="2977896" y="736092"/>
                  </a:lnTo>
                  <a:lnTo>
                    <a:pt x="3009138" y="810768"/>
                  </a:lnTo>
                  <a:lnTo>
                    <a:pt x="3016758" y="828294"/>
                  </a:lnTo>
                  <a:lnTo>
                    <a:pt x="3023616" y="845820"/>
                  </a:lnTo>
                  <a:lnTo>
                    <a:pt x="3030474" y="862584"/>
                  </a:lnTo>
                  <a:lnTo>
                    <a:pt x="3036570" y="879348"/>
                  </a:lnTo>
                  <a:lnTo>
                    <a:pt x="3048762" y="911352"/>
                  </a:lnTo>
                  <a:lnTo>
                    <a:pt x="3054858" y="925830"/>
                  </a:lnTo>
                  <a:lnTo>
                    <a:pt x="3060192" y="940308"/>
                  </a:lnTo>
                  <a:lnTo>
                    <a:pt x="3065742" y="953795"/>
                  </a:lnTo>
                  <a:lnTo>
                    <a:pt x="3065742" y="849401"/>
                  </a:lnTo>
                  <a:lnTo>
                    <a:pt x="3058668" y="832104"/>
                  </a:lnTo>
                  <a:lnTo>
                    <a:pt x="3051810" y="814578"/>
                  </a:lnTo>
                  <a:lnTo>
                    <a:pt x="3044190" y="796290"/>
                  </a:lnTo>
                  <a:lnTo>
                    <a:pt x="3037332" y="778002"/>
                  </a:lnTo>
                  <a:lnTo>
                    <a:pt x="3028950" y="758952"/>
                  </a:lnTo>
                  <a:lnTo>
                    <a:pt x="3012948" y="720852"/>
                  </a:lnTo>
                  <a:lnTo>
                    <a:pt x="2995422" y="682752"/>
                  </a:lnTo>
                  <a:lnTo>
                    <a:pt x="2976372" y="643890"/>
                  </a:lnTo>
                  <a:lnTo>
                    <a:pt x="2956560" y="605790"/>
                  </a:lnTo>
                  <a:lnTo>
                    <a:pt x="2935224" y="568452"/>
                  </a:lnTo>
                  <a:lnTo>
                    <a:pt x="2900934" y="514350"/>
                  </a:lnTo>
                  <a:lnTo>
                    <a:pt x="2876550" y="480060"/>
                  </a:lnTo>
                  <a:lnTo>
                    <a:pt x="2851404" y="448056"/>
                  </a:lnTo>
                  <a:lnTo>
                    <a:pt x="2837688" y="432054"/>
                  </a:lnTo>
                  <a:lnTo>
                    <a:pt x="2824734" y="414528"/>
                  </a:lnTo>
                  <a:lnTo>
                    <a:pt x="2795778" y="379476"/>
                  </a:lnTo>
                  <a:lnTo>
                    <a:pt x="2750058" y="322326"/>
                  </a:lnTo>
                  <a:lnTo>
                    <a:pt x="2734056" y="303276"/>
                  </a:lnTo>
                  <a:lnTo>
                    <a:pt x="2717292" y="284226"/>
                  </a:lnTo>
                  <a:lnTo>
                    <a:pt x="2701290" y="264414"/>
                  </a:lnTo>
                  <a:lnTo>
                    <a:pt x="2683764" y="245364"/>
                  </a:lnTo>
                  <a:lnTo>
                    <a:pt x="2667000" y="226314"/>
                  </a:lnTo>
                  <a:lnTo>
                    <a:pt x="2631948" y="188214"/>
                  </a:lnTo>
                  <a:lnTo>
                    <a:pt x="2613660" y="170688"/>
                  </a:lnTo>
                  <a:lnTo>
                    <a:pt x="2595372" y="152400"/>
                  </a:lnTo>
                  <a:lnTo>
                    <a:pt x="2558796" y="118872"/>
                  </a:lnTo>
                  <a:lnTo>
                    <a:pt x="2521458" y="87630"/>
                  </a:lnTo>
                  <a:lnTo>
                    <a:pt x="2473452" y="54102"/>
                  </a:lnTo>
                  <a:lnTo>
                    <a:pt x="2434590" y="32004"/>
                  </a:lnTo>
                  <a:lnTo>
                    <a:pt x="2424684" y="27432"/>
                  </a:lnTo>
                  <a:lnTo>
                    <a:pt x="2415540" y="22860"/>
                  </a:lnTo>
                  <a:lnTo>
                    <a:pt x="2366010" y="6096"/>
                  </a:lnTo>
                  <a:lnTo>
                    <a:pt x="2325624" y="0"/>
                  </a:lnTo>
                  <a:lnTo>
                    <a:pt x="2295906" y="0"/>
                  </a:lnTo>
                  <a:lnTo>
                    <a:pt x="2245614" y="11430"/>
                  </a:lnTo>
                  <a:lnTo>
                    <a:pt x="2186178" y="39624"/>
                  </a:lnTo>
                  <a:lnTo>
                    <a:pt x="2147316" y="66294"/>
                  </a:lnTo>
                  <a:lnTo>
                    <a:pt x="2138172" y="73914"/>
                  </a:lnTo>
                  <a:lnTo>
                    <a:pt x="2128266" y="81534"/>
                  </a:lnTo>
                  <a:lnTo>
                    <a:pt x="2090166" y="114300"/>
                  </a:lnTo>
                  <a:lnTo>
                    <a:pt x="2051304" y="150876"/>
                  </a:lnTo>
                  <a:lnTo>
                    <a:pt x="2013204" y="189738"/>
                  </a:lnTo>
                  <a:lnTo>
                    <a:pt x="1993392" y="209550"/>
                  </a:lnTo>
                  <a:lnTo>
                    <a:pt x="1974342" y="230124"/>
                  </a:lnTo>
                  <a:lnTo>
                    <a:pt x="1954530" y="250698"/>
                  </a:lnTo>
                  <a:lnTo>
                    <a:pt x="1915668" y="291846"/>
                  </a:lnTo>
                  <a:lnTo>
                    <a:pt x="1876044" y="332994"/>
                  </a:lnTo>
                  <a:lnTo>
                    <a:pt x="1856232" y="352806"/>
                  </a:lnTo>
                  <a:lnTo>
                    <a:pt x="1837182" y="372618"/>
                  </a:lnTo>
                  <a:lnTo>
                    <a:pt x="1776984" y="426720"/>
                  </a:lnTo>
                  <a:lnTo>
                    <a:pt x="1737360" y="458724"/>
                  </a:lnTo>
                  <a:lnTo>
                    <a:pt x="1697736" y="485394"/>
                  </a:lnTo>
                  <a:lnTo>
                    <a:pt x="1687068" y="491490"/>
                  </a:lnTo>
                  <a:lnTo>
                    <a:pt x="1677162" y="497586"/>
                  </a:lnTo>
                  <a:lnTo>
                    <a:pt x="1656588" y="508254"/>
                  </a:lnTo>
                  <a:lnTo>
                    <a:pt x="1636776" y="518922"/>
                  </a:lnTo>
                  <a:lnTo>
                    <a:pt x="1616202" y="529590"/>
                  </a:lnTo>
                  <a:lnTo>
                    <a:pt x="1595628" y="538734"/>
                  </a:lnTo>
                  <a:lnTo>
                    <a:pt x="1575816" y="547878"/>
                  </a:lnTo>
                  <a:lnTo>
                    <a:pt x="1560741" y="554583"/>
                  </a:lnTo>
                  <a:lnTo>
                    <a:pt x="1540002" y="543318"/>
                  </a:lnTo>
                  <a:lnTo>
                    <a:pt x="1515275" y="529437"/>
                  </a:lnTo>
                  <a:lnTo>
                    <a:pt x="1515275" y="573303"/>
                  </a:lnTo>
                  <a:lnTo>
                    <a:pt x="1472946" y="589026"/>
                  </a:lnTo>
                  <a:lnTo>
                    <a:pt x="1431036" y="603504"/>
                  </a:lnTo>
                  <a:lnTo>
                    <a:pt x="1389126" y="617220"/>
                  </a:lnTo>
                  <a:lnTo>
                    <a:pt x="1303020" y="643128"/>
                  </a:lnTo>
                  <a:lnTo>
                    <a:pt x="1213866" y="667512"/>
                  </a:lnTo>
                  <a:lnTo>
                    <a:pt x="1120140" y="691896"/>
                  </a:lnTo>
                  <a:lnTo>
                    <a:pt x="1046226" y="712470"/>
                  </a:lnTo>
                  <a:lnTo>
                    <a:pt x="995172" y="726186"/>
                  </a:lnTo>
                  <a:lnTo>
                    <a:pt x="942594" y="741426"/>
                  </a:lnTo>
                  <a:lnTo>
                    <a:pt x="914400" y="749808"/>
                  </a:lnTo>
                  <a:lnTo>
                    <a:pt x="885444" y="757428"/>
                  </a:lnTo>
                  <a:lnTo>
                    <a:pt x="794004" y="782574"/>
                  </a:lnTo>
                  <a:lnTo>
                    <a:pt x="662178" y="816864"/>
                  </a:lnTo>
                  <a:lnTo>
                    <a:pt x="525780" y="851916"/>
                  </a:lnTo>
                  <a:lnTo>
                    <a:pt x="390906" y="885444"/>
                  </a:lnTo>
                  <a:lnTo>
                    <a:pt x="325374" y="902208"/>
                  </a:lnTo>
                  <a:lnTo>
                    <a:pt x="262128" y="917448"/>
                  </a:lnTo>
                  <a:lnTo>
                    <a:pt x="201930" y="932688"/>
                  </a:lnTo>
                  <a:lnTo>
                    <a:pt x="172974" y="939546"/>
                  </a:lnTo>
                  <a:lnTo>
                    <a:pt x="118872" y="953262"/>
                  </a:lnTo>
                  <a:lnTo>
                    <a:pt x="69342" y="965454"/>
                  </a:lnTo>
                  <a:lnTo>
                    <a:pt x="56832" y="968375"/>
                  </a:lnTo>
                  <a:lnTo>
                    <a:pt x="75438" y="931176"/>
                  </a:lnTo>
                  <a:lnTo>
                    <a:pt x="84582" y="913650"/>
                  </a:lnTo>
                  <a:lnTo>
                    <a:pt x="92964" y="895362"/>
                  </a:lnTo>
                  <a:lnTo>
                    <a:pt x="102870" y="876312"/>
                  </a:lnTo>
                  <a:lnTo>
                    <a:pt x="122682" y="835164"/>
                  </a:lnTo>
                  <a:lnTo>
                    <a:pt x="144018" y="792492"/>
                  </a:lnTo>
                  <a:lnTo>
                    <a:pt x="154686" y="769632"/>
                  </a:lnTo>
                  <a:lnTo>
                    <a:pt x="166116" y="747534"/>
                  </a:lnTo>
                  <a:lnTo>
                    <a:pt x="177546" y="724674"/>
                  </a:lnTo>
                  <a:lnTo>
                    <a:pt x="250698" y="587514"/>
                  </a:lnTo>
                  <a:lnTo>
                    <a:pt x="276606" y="543318"/>
                  </a:lnTo>
                  <a:lnTo>
                    <a:pt x="289560" y="521982"/>
                  </a:lnTo>
                  <a:lnTo>
                    <a:pt x="301752" y="501408"/>
                  </a:lnTo>
                  <a:lnTo>
                    <a:pt x="314706" y="481596"/>
                  </a:lnTo>
                  <a:lnTo>
                    <a:pt x="340614" y="443496"/>
                  </a:lnTo>
                  <a:lnTo>
                    <a:pt x="352806" y="425970"/>
                  </a:lnTo>
                  <a:lnTo>
                    <a:pt x="365760" y="409968"/>
                  </a:lnTo>
                  <a:lnTo>
                    <a:pt x="377952" y="393966"/>
                  </a:lnTo>
                  <a:lnTo>
                    <a:pt x="390144" y="378726"/>
                  </a:lnTo>
                  <a:lnTo>
                    <a:pt x="403098" y="363486"/>
                  </a:lnTo>
                  <a:lnTo>
                    <a:pt x="429768" y="331482"/>
                  </a:lnTo>
                  <a:lnTo>
                    <a:pt x="456438" y="298716"/>
                  </a:lnTo>
                  <a:lnTo>
                    <a:pt x="483108" y="266712"/>
                  </a:lnTo>
                  <a:lnTo>
                    <a:pt x="510540" y="234708"/>
                  </a:lnTo>
                  <a:lnTo>
                    <a:pt x="538734" y="204228"/>
                  </a:lnTo>
                  <a:lnTo>
                    <a:pt x="552450" y="188988"/>
                  </a:lnTo>
                  <a:lnTo>
                    <a:pt x="566928" y="175272"/>
                  </a:lnTo>
                  <a:lnTo>
                    <a:pt x="580644" y="160794"/>
                  </a:lnTo>
                  <a:lnTo>
                    <a:pt x="595122" y="147078"/>
                  </a:lnTo>
                  <a:lnTo>
                    <a:pt x="624078" y="121932"/>
                  </a:lnTo>
                  <a:lnTo>
                    <a:pt x="667512" y="89166"/>
                  </a:lnTo>
                  <a:lnTo>
                    <a:pt x="711708" y="63258"/>
                  </a:lnTo>
                  <a:lnTo>
                    <a:pt x="755904" y="46494"/>
                  </a:lnTo>
                  <a:lnTo>
                    <a:pt x="762762" y="44208"/>
                  </a:lnTo>
                  <a:lnTo>
                    <a:pt x="777240" y="41160"/>
                  </a:lnTo>
                  <a:lnTo>
                    <a:pt x="806196" y="38100"/>
                  </a:lnTo>
                  <a:lnTo>
                    <a:pt x="813816" y="38100"/>
                  </a:lnTo>
                  <a:lnTo>
                    <a:pt x="835152" y="40398"/>
                  </a:lnTo>
                  <a:lnTo>
                    <a:pt x="857250" y="44970"/>
                  </a:lnTo>
                  <a:lnTo>
                    <a:pt x="864108" y="48018"/>
                  </a:lnTo>
                  <a:lnTo>
                    <a:pt x="871728" y="50304"/>
                  </a:lnTo>
                  <a:lnTo>
                    <a:pt x="879348" y="53352"/>
                  </a:lnTo>
                  <a:lnTo>
                    <a:pt x="902208" y="64782"/>
                  </a:lnTo>
                  <a:lnTo>
                    <a:pt x="909828" y="69354"/>
                  </a:lnTo>
                  <a:lnTo>
                    <a:pt x="917448" y="74688"/>
                  </a:lnTo>
                  <a:lnTo>
                    <a:pt x="925068" y="79260"/>
                  </a:lnTo>
                  <a:lnTo>
                    <a:pt x="965454" y="109740"/>
                  </a:lnTo>
                  <a:lnTo>
                    <a:pt x="998220" y="137934"/>
                  </a:lnTo>
                  <a:lnTo>
                    <a:pt x="1030986" y="169926"/>
                  </a:lnTo>
                  <a:lnTo>
                    <a:pt x="1048512" y="186702"/>
                  </a:lnTo>
                  <a:lnTo>
                    <a:pt x="1065276" y="204228"/>
                  </a:lnTo>
                  <a:lnTo>
                    <a:pt x="1082802" y="221754"/>
                  </a:lnTo>
                  <a:lnTo>
                    <a:pt x="1100328" y="240042"/>
                  </a:lnTo>
                  <a:lnTo>
                    <a:pt x="1117854" y="259092"/>
                  </a:lnTo>
                  <a:lnTo>
                    <a:pt x="1153668" y="296430"/>
                  </a:lnTo>
                  <a:lnTo>
                    <a:pt x="1191006" y="334530"/>
                  </a:lnTo>
                  <a:lnTo>
                    <a:pt x="1209294" y="353580"/>
                  </a:lnTo>
                  <a:lnTo>
                    <a:pt x="1267206" y="407682"/>
                  </a:lnTo>
                  <a:lnTo>
                    <a:pt x="1327404" y="457974"/>
                  </a:lnTo>
                  <a:lnTo>
                    <a:pt x="1369314" y="487692"/>
                  </a:lnTo>
                  <a:lnTo>
                    <a:pt x="1434084" y="527316"/>
                  </a:lnTo>
                  <a:lnTo>
                    <a:pt x="1477518" y="552462"/>
                  </a:lnTo>
                  <a:lnTo>
                    <a:pt x="1515275" y="573303"/>
                  </a:lnTo>
                  <a:lnTo>
                    <a:pt x="1515275" y="529437"/>
                  </a:lnTo>
                  <a:lnTo>
                    <a:pt x="1453134" y="494550"/>
                  </a:lnTo>
                  <a:lnTo>
                    <a:pt x="1411224" y="469404"/>
                  </a:lnTo>
                  <a:lnTo>
                    <a:pt x="1370838" y="442734"/>
                  </a:lnTo>
                  <a:lnTo>
                    <a:pt x="1331976" y="413016"/>
                  </a:lnTo>
                  <a:lnTo>
                    <a:pt x="1274064" y="362724"/>
                  </a:lnTo>
                  <a:lnTo>
                    <a:pt x="1236726" y="326148"/>
                  </a:lnTo>
                  <a:lnTo>
                    <a:pt x="1217676" y="307860"/>
                  </a:lnTo>
                  <a:lnTo>
                    <a:pt x="1181100" y="270522"/>
                  </a:lnTo>
                  <a:lnTo>
                    <a:pt x="1145286" y="232422"/>
                  </a:lnTo>
                  <a:lnTo>
                    <a:pt x="1092708" y="177558"/>
                  </a:lnTo>
                  <a:lnTo>
                    <a:pt x="1040892" y="125742"/>
                  </a:lnTo>
                  <a:lnTo>
                    <a:pt x="989076" y="80022"/>
                  </a:lnTo>
                  <a:lnTo>
                    <a:pt x="954786" y="53352"/>
                  </a:lnTo>
                  <a:lnTo>
                    <a:pt x="920496" y="31242"/>
                  </a:lnTo>
                  <a:lnTo>
                    <a:pt x="902970" y="22860"/>
                  </a:lnTo>
                  <a:lnTo>
                    <a:pt x="893826" y="18288"/>
                  </a:lnTo>
                  <a:lnTo>
                    <a:pt x="849630" y="3810"/>
                  </a:lnTo>
                  <a:lnTo>
                    <a:pt x="813816" y="0"/>
                  </a:lnTo>
                  <a:lnTo>
                    <a:pt x="804672" y="762"/>
                  </a:lnTo>
                  <a:lnTo>
                    <a:pt x="795528" y="762"/>
                  </a:lnTo>
                  <a:lnTo>
                    <a:pt x="743712" y="9906"/>
                  </a:lnTo>
                  <a:lnTo>
                    <a:pt x="694182" y="29718"/>
                  </a:lnTo>
                  <a:lnTo>
                    <a:pt x="630174" y="68592"/>
                  </a:lnTo>
                  <a:lnTo>
                    <a:pt x="614934" y="80784"/>
                  </a:lnTo>
                  <a:lnTo>
                    <a:pt x="598932" y="92976"/>
                  </a:lnTo>
                  <a:lnTo>
                    <a:pt x="553974" y="134124"/>
                  </a:lnTo>
                  <a:lnTo>
                    <a:pt x="525018" y="163080"/>
                  </a:lnTo>
                  <a:lnTo>
                    <a:pt x="481584" y="210324"/>
                  </a:lnTo>
                  <a:lnTo>
                    <a:pt x="426720" y="274332"/>
                  </a:lnTo>
                  <a:lnTo>
                    <a:pt x="374142" y="339102"/>
                  </a:lnTo>
                  <a:lnTo>
                    <a:pt x="361188" y="354342"/>
                  </a:lnTo>
                  <a:lnTo>
                    <a:pt x="335280" y="386346"/>
                  </a:lnTo>
                  <a:lnTo>
                    <a:pt x="308610" y="422160"/>
                  </a:lnTo>
                  <a:lnTo>
                    <a:pt x="282702" y="461022"/>
                  </a:lnTo>
                  <a:lnTo>
                    <a:pt x="243840" y="524268"/>
                  </a:lnTo>
                  <a:lnTo>
                    <a:pt x="204978" y="592086"/>
                  </a:lnTo>
                  <a:lnTo>
                    <a:pt x="167640" y="661428"/>
                  </a:lnTo>
                  <a:lnTo>
                    <a:pt x="144018" y="707148"/>
                  </a:lnTo>
                  <a:lnTo>
                    <a:pt x="131826" y="730008"/>
                  </a:lnTo>
                  <a:lnTo>
                    <a:pt x="121158" y="752868"/>
                  </a:lnTo>
                  <a:lnTo>
                    <a:pt x="109728" y="774966"/>
                  </a:lnTo>
                  <a:lnTo>
                    <a:pt x="99060" y="797064"/>
                  </a:lnTo>
                  <a:lnTo>
                    <a:pt x="88392" y="818400"/>
                  </a:lnTo>
                  <a:lnTo>
                    <a:pt x="68580" y="859548"/>
                  </a:lnTo>
                  <a:lnTo>
                    <a:pt x="58674" y="878598"/>
                  </a:lnTo>
                  <a:lnTo>
                    <a:pt x="50292" y="896886"/>
                  </a:lnTo>
                  <a:lnTo>
                    <a:pt x="41148" y="914412"/>
                  </a:lnTo>
                  <a:lnTo>
                    <a:pt x="33528" y="931176"/>
                  </a:lnTo>
                  <a:lnTo>
                    <a:pt x="22098" y="954036"/>
                  </a:lnTo>
                  <a:lnTo>
                    <a:pt x="18288" y="960894"/>
                  </a:lnTo>
                  <a:lnTo>
                    <a:pt x="15240" y="966990"/>
                  </a:lnTo>
                  <a:lnTo>
                    <a:pt x="12192" y="973848"/>
                  </a:lnTo>
                  <a:lnTo>
                    <a:pt x="8382" y="979944"/>
                  </a:lnTo>
                  <a:lnTo>
                    <a:pt x="7950" y="980935"/>
                  </a:lnTo>
                  <a:lnTo>
                    <a:pt x="6096" y="981456"/>
                  </a:lnTo>
                  <a:lnTo>
                    <a:pt x="6692" y="983881"/>
                  </a:lnTo>
                  <a:lnTo>
                    <a:pt x="6096" y="985278"/>
                  </a:lnTo>
                  <a:lnTo>
                    <a:pt x="3048" y="990612"/>
                  </a:lnTo>
                  <a:lnTo>
                    <a:pt x="0" y="995184"/>
                  </a:lnTo>
                  <a:lnTo>
                    <a:pt x="11099" y="1001496"/>
                  </a:lnTo>
                  <a:lnTo>
                    <a:pt x="15240" y="1018032"/>
                  </a:lnTo>
                  <a:lnTo>
                    <a:pt x="32994" y="1013942"/>
                  </a:lnTo>
                  <a:lnTo>
                    <a:pt x="33528" y="1014234"/>
                  </a:lnTo>
                  <a:lnTo>
                    <a:pt x="33794" y="1013752"/>
                  </a:lnTo>
                  <a:lnTo>
                    <a:pt x="35052" y="1013460"/>
                  </a:lnTo>
                  <a:lnTo>
                    <a:pt x="55626" y="1008126"/>
                  </a:lnTo>
                  <a:lnTo>
                    <a:pt x="78486" y="1002792"/>
                  </a:lnTo>
                  <a:lnTo>
                    <a:pt x="102870" y="996696"/>
                  </a:lnTo>
                  <a:lnTo>
                    <a:pt x="128016" y="989838"/>
                  </a:lnTo>
                  <a:lnTo>
                    <a:pt x="154686" y="983742"/>
                  </a:lnTo>
                  <a:lnTo>
                    <a:pt x="182118" y="976884"/>
                  </a:lnTo>
                  <a:lnTo>
                    <a:pt x="211074" y="969264"/>
                  </a:lnTo>
                  <a:lnTo>
                    <a:pt x="240792" y="962406"/>
                  </a:lnTo>
                  <a:lnTo>
                    <a:pt x="302514" y="947166"/>
                  </a:lnTo>
                  <a:lnTo>
                    <a:pt x="334518" y="938784"/>
                  </a:lnTo>
                  <a:lnTo>
                    <a:pt x="400050" y="922782"/>
                  </a:lnTo>
                  <a:lnTo>
                    <a:pt x="467106" y="906018"/>
                  </a:lnTo>
                  <a:lnTo>
                    <a:pt x="672084" y="853440"/>
                  </a:lnTo>
                  <a:lnTo>
                    <a:pt x="739140" y="836676"/>
                  </a:lnTo>
                  <a:lnTo>
                    <a:pt x="835152" y="810768"/>
                  </a:lnTo>
                  <a:lnTo>
                    <a:pt x="896112" y="794004"/>
                  </a:lnTo>
                  <a:lnTo>
                    <a:pt x="925068" y="786384"/>
                  </a:lnTo>
                  <a:lnTo>
                    <a:pt x="952500" y="778002"/>
                  </a:lnTo>
                  <a:lnTo>
                    <a:pt x="1005078" y="762762"/>
                  </a:lnTo>
                  <a:lnTo>
                    <a:pt x="1030986" y="755904"/>
                  </a:lnTo>
                  <a:lnTo>
                    <a:pt x="1081278" y="742188"/>
                  </a:lnTo>
                  <a:lnTo>
                    <a:pt x="1105662" y="735330"/>
                  </a:lnTo>
                  <a:lnTo>
                    <a:pt x="1129284" y="729234"/>
                  </a:lnTo>
                  <a:lnTo>
                    <a:pt x="1153668" y="722376"/>
                  </a:lnTo>
                  <a:lnTo>
                    <a:pt x="1223772" y="704088"/>
                  </a:lnTo>
                  <a:lnTo>
                    <a:pt x="1313688" y="679704"/>
                  </a:lnTo>
                  <a:lnTo>
                    <a:pt x="1357884" y="666750"/>
                  </a:lnTo>
                  <a:lnTo>
                    <a:pt x="1400556" y="653796"/>
                  </a:lnTo>
                  <a:lnTo>
                    <a:pt x="1443990" y="640080"/>
                  </a:lnTo>
                  <a:lnTo>
                    <a:pt x="1507236" y="617220"/>
                  </a:lnTo>
                  <a:lnTo>
                    <a:pt x="1549146" y="600456"/>
                  </a:lnTo>
                  <a:lnTo>
                    <a:pt x="1558480" y="596798"/>
                  </a:lnTo>
                  <a:lnTo>
                    <a:pt x="1659636" y="648474"/>
                  </a:lnTo>
                  <a:lnTo>
                    <a:pt x="1755648" y="694194"/>
                  </a:lnTo>
                  <a:lnTo>
                    <a:pt x="1854708" y="736866"/>
                  </a:lnTo>
                  <a:lnTo>
                    <a:pt x="1905000" y="757440"/>
                  </a:lnTo>
                  <a:lnTo>
                    <a:pt x="1956054" y="776490"/>
                  </a:lnTo>
                  <a:lnTo>
                    <a:pt x="2007870" y="795540"/>
                  </a:lnTo>
                  <a:lnTo>
                    <a:pt x="2060448" y="813828"/>
                  </a:lnTo>
                  <a:lnTo>
                    <a:pt x="2113788" y="830592"/>
                  </a:lnTo>
                  <a:lnTo>
                    <a:pt x="2167128" y="846594"/>
                  </a:lnTo>
                  <a:lnTo>
                    <a:pt x="2223516" y="861834"/>
                  </a:lnTo>
                  <a:lnTo>
                    <a:pt x="2253234" y="868692"/>
                  </a:lnTo>
                  <a:lnTo>
                    <a:pt x="2282952" y="876312"/>
                  </a:lnTo>
                  <a:lnTo>
                    <a:pt x="2345436" y="889266"/>
                  </a:lnTo>
                  <a:lnTo>
                    <a:pt x="2409444" y="901458"/>
                  </a:lnTo>
                  <a:lnTo>
                    <a:pt x="2474976" y="912888"/>
                  </a:lnTo>
                  <a:lnTo>
                    <a:pt x="2542032" y="923556"/>
                  </a:lnTo>
                  <a:lnTo>
                    <a:pt x="2608326" y="933462"/>
                  </a:lnTo>
                  <a:lnTo>
                    <a:pt x="2674620" y="942606"/>
                  </a:lnTo>
                  <a:lnTo>
                    <a:pt x="2804160" y="959370"/>
                  </a:lnTo>
                  <a:lnTo>
                    <a:pt x="2894838" y="970800"/>
                  </a:lnTo>
                  <a:lnTo>
                    <a:pt x="2923032" y="973848"/>
                  </a:lnTo>
                  <a:lnTo>
                    <a:pt x="2951226" y="977658"/>
                  </a:lnTo>
                  <a:lnTo>
                    <a:pt x="2977896" y="980694"/>
                  </a:lnTo>
                  <a:lnTo>
                    <a:pt x="3003042" y="984516"/>
                  </a:lnTo>
                  <a:lnTo>
                    <a:pt x="3028188" y="987552"/>
                  </a:lnTo>
                  <a:lnTo>
                    <a:pt x="3073146" y="993648"/>
                  </a:lnTo>
                  <a:lnTo>
                    <a:pt x="3082798" y="995133"/>
                  </a:lnTo>
                  <a:lnTo>
                    <a:pt x="3084576" y="998982"/>
                  </a:lnTo>
                  <a:lnTo>
                    <a:pt x="3089148" y="1008126"/>
                  </a:lnTo>
                  <a:lnTo>
                    <a:pt x="3107842" y="998994"/>
                  </a:lnTo>
                  <a:lnTo>
                    <a:pt x="3112770" y="999744"/>
                  </a:lnTo>
                  <a:lnTo>
                    <a:pt x="3113316" y="996315"/>
                  </a:lnTo>
                  <a:lnTo>
                    <a:pt x="3123438" y="991362"/>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291" name="Google Shape;1291;p58"/>
          <p:cNvSpPr txBox="1"/>
          <p:nvPr/>
        </p:nvSpPr>
        <p:spPr>
          <a:xfrm>
            <a:off x="5261102" y="5483605"/>
            <a:ext cx="2425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0</a:t>
            </a:r>
            <a:endParaRPr sz="2400">
              <a:solidFill>
                <a:schemeClr val="dk1"/>
              </a:solidFill>
              <a:latin typeface="Verdana"/>
              <a:ea typeface="Verdana"/>
              <a:cs typeface="Verdana"/>
              <a:sym typeface="Verdana"/>
            </a:endParaRPr>
          </a:p>
        </p:txBody>
      </p:sp>
      <p:sp>
        <p:nvSpPr>
          <p:cNvPr id="1292" name="Google Shape;1292;p58"/>
          <p:cNvSpPr txBox="1"/>
          <p:nvPr/>
        </p:nvSpPr>
        <p:spPr>
          <a:xfrm>
            <a:off x="5064505" y="3340861"/>
            <a:ext cx="2425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1</a:t>
            </a:r>
            <a:endParaRPr sz="2400">
              <a:solidFill>
                <a:schemeClr val="dk1"/>
              </a:solidFill>
              <a:latin typeface="Verdana"/>
              <a:ea typeface="Verdana"/>
              <a:cs typeface="Verdana"/>
              <a:sym typeface="Verdana"/>
            </a:endParaRPr>
          </a:p>
        </p:txBody>
      </p:sp>
      <p:sp>
        <p:nvSpPr>
          <p:cNvPr id="1293" name="Google Shape;1293;p58"/>
          <p:cNvSpPr txBox="1"/>
          <p:nvPr/>
        </p:nvSpPr>
        <p:spPr>
          <a:xfrm>
            <a:off x="5769862" y="5315965"/>
            <a:ext cx="2985135" cy="939800"/>
          </a:xfrm>
          <a:prstGeom prst="rect">
            <a:avLst/>
          </a:prstGeom>
          <a:noFill/>
          <a:ln>
            <a:noFill/>
          </a:ln>
        </p:spPr>
        <p:txBody>
          <a:bodyPr anchorCtr="0" anchor="t" bIns="0" lIns="0" spcFirstLastPara="1" rIns="0" wrap="square" tIns="104125">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1/3	0.5	2/3	</a:t>
            </a:r>
            <a:r>
              <a:rPr b="1" baseline="-25000" lang="en-US" sz="3600">
                <a:solidFill>
                  <a:srgbClr val="FFFFFF"/>
                </a:solidFill>
                <a:latin typeface="Verdana"/>
                <a:ea typeface="Verdana"/>
                <a:cs typeface="Verdana"/>
                <a:sym typeface="Verdana"/>
              </a:rPr>
              <a:t>1</a:t>
            </a:r>
            <a:endParaRPr baseline="-25000" sz="3600">
              <a:solidFill>
                <a:schemeClr val="dk1"/>
              </a:solidFill>
              <a:latin typeface="Verdana"/>
              <a:ea typeface="Verdana"/>
              <a:cs typeface="Verdana"/>
              <a:sym typeface="Verdana"/>
            </a:endParaRPr>
          </a:p>
          <a:p>
            <a:pPr indent="0" lvl="0" marL="951230" marR="0" rtl="0" algn="l">
              <a:lnSpc>
                <a:spcPct val="100000"/>
              </a:lnSpc>
              <a:spcBef>
                <a:spcPts val="720"/>
              </a:spcBef>
              <a:spcAft>
                <a:spcPts val="0"/>
              </a:spcAft>
              <a:buNone/>
            </a:pPr>
            <a:r>
              <a:rPr b="1" lang="en-US" sz="2400">
                <a:solidFill>
                  <a:srgbClr val="FFFFFF"/>
                </a:solidFill>
                <a:latin typeface="Verdana"/>
                <a:ea typeface="Verdana"/>
                <a:cs typeface="Verdana"/>
                <a:sym typeface="Verdana"/>
              </a:rPr>
              <a:t>t -&gt;</a:t>
            </a:r>
            <a:endParaRPr sz="2400">
              <a:solidFill>
                <a:schemeClr val="dk1"/>
              </a:solidFill>
              <a:latin typeface="Verdana"/>
              <a:ea typeface="Verdana"/>
              <a:cs typeface="Verdana"/>
              <a:sym typeface="Verdana"/>
            </a:endParaRPr>
          </a:p>
        </p:txBody>
      </p:sp>
      <p:sp>
        <p:nvSpPr>
          <p:cNvPr id="1294" name="Google Shape;1294;p58"/>
          <p:cNvSpPr txBox="1"/>
          <p:nvPr/>
        </p:nvSpPr>
        <p:spPr>
          <a:xfrm>
            <a:off x="5616700" y="3410203"/>
            <a:ext cx="989330" cy="939800"/>
          </a:xfrm>
          <a:prstGeom prst="rect">
            <a:avLst/>
          </a:prstGeom>
          <a:noFill/>
          <a:ln>
            <a:noFill/>
          </a:ln>
        </p:spPr>
        <p:txBody>
          <a:bodyPr anchorCtr="0" anchor="t" bIns="0" lIns="0" spcFirstLastPara="1" rIns="0" wrap="square" tIns="104125">
            <a:spAutoFit/>
          </a:bodyPr>
          <a:lstStyle/>
          <a:p>
            <a:pPr indent="0" lvl="0" marL="38100" marR="0" rtl="0" algn="l">
              <a:lnSpc>
                <a:spcPct val="100000"/>
              </a:lnSpc>
              <a:spcBef>
                <a:spcPts val="0"/>
              </a:spcBef>
              <a:spcAft>
                <a:spcPts val="0"/>
              </a:spcAft>
              <a:buNone/>
            </a:pPr>
            <a:r>
              <a:rPr b="1" baseline="30000" lang="en-US" sz="3600">
                <a:solidFill>
                  <a:srgbClr val="FFFFFF"/>
                </a:solidFill>
                <a:latin typeface="Verdana"/>
                <a:ea typeface="Verdana"/>
                <a:cs typeface="Verdana"/>
                <a:sym typeface="Verdana"/>
              </a:rPr>
              <a:t>J</a:t>
            </a:r>
            <a:r>
              <a:rPr b="1" lang="en-US" sz="1600">
                <a:solidFill>
                  <a:srgbClr val="FFFFFF"/>
                </a:solidFill>
                <a:latin typeface="Verdana"/>
                <a:ea typeface="Verdana"/>
                <a:cs typeface="Verdana"/>
                <a:sym typeface="Verdana"/>
              </a:rPr>
              <a:t>3,0</a:t>
            </a:r>
            <a:endParaRPr sz="1600">
              <a:solidFill>
                <a:schemeClr val="dk1"/>
              </a:solidFill>
              <a:latin typeface="Verdana"/>
              <a:ea typeface="Verdana"/>
              <a:cs typeface="Verdana"/>
              <a:sym typeface="Verdana"/>
            </a:endParaRPr>
          </a:p>
          <a:p>
            <a:pPr indent="0" lvl="0" marL="419100" marR="0" rtl="0" algn="l">
              <a:lnSpc>
                <a:spcPct val="100000"/>
              </a:lnSpc>
              <a:spcBef>
                <a:spcPts val="720"/>
              </a:spcBef>
              <a:spcAft>
                <a:spcPts val="0"/>
              </a:spcAft>
              <a:buNone/>
            </a:pPr>
            <a:r>
              <a:rPr b="1" baseline="30000" lang="en-US" sz="3600">
                <a:solidFill>
                  <a:srgbClr val="FFFFFF"/>
                </a:solidFill>
                <a:latin typeface="Verdana"/>
                <a:ea typeface="Verdana"/>
                <a:cs typeface="Verdana"/>
                <a:sym typeface="Verdana"/>
              </a:rPr>
              <a:t>J</a:t>
            </a:r>
            <a:r>
              <a:rPr b="1" lang="en-US" sz="1600">
                <a:solidFill>
                  <a:srgbClr val="FFFFFF"/>
                </a:solidFill>
                <a:latin typeface="Verdana"/>
                <a:ea typeface="Verdana"/>
                <a:cs typeface="Verdana"/>
                <a:sym typeface="Verdana"/>
              </a:rPr>
              <a:t>3,1</a:t>
            </a:r>
            <a:endParaRPr sz="1600">
              <a:solidFill>
                <a:schemeClr val="dk1"/>
              </a:solidFill>
              <a:latin typeface="Verdana"/>
              <a:ea typeface="Verdana"/>
              <a:cs typeface="Verdana"/>
              <a:sym typeface="Verdana"/>
            </a:endParaRPr>
          </a:p>
        </p:txBody>
      </p:sp>
      <p:sp>
        <p:nvSpPr>
          <p:cNvPr id="1295" name="Google Shape;1295;p58"/>
          <p:cNvSpPr txBox="1"/>
          <p:nvPr/>
        </p:nvSpPr>
        <p:spPr>
          <a:xfrm>
            <a:off x="7140702" y="4035044"/>
            <a:ext cx="6083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baseline="30000" lang="en-US" sz="3600">
                <a:solidFill>
                  <a:srgbClr val="FFFFFF"/>
                </a:solidFill>
                <a:latin typeface="Verdana"/>
                <a:ea typeface="Verdana"/>
                <a:cs typeface="Verdana"/>
                <a:sym typeface="Verdana"/>
              </a:rPr>
              <a:t>J</a:t>
            </a:r>
            <a:r>
              <a:rPr b="1" lang="en-US" sz="1600">
                <a:solidFill>
                  <a:srgbClr val="FFFFFF"/>
                </a:solidFill>
                <a:latin typeface="Verdana"/>
                <a:ea typeface="Verdana"/>
                <a:cs typeface="Verdana"/>
                <a:sym typeface="Verdana"/>
              </a:rPr>
              <a:t>3,2</a:t>
            </a:r>
            <a:endParaRPr sz="1600">
              <a:solidFill>
                <a:schemeClr val="dk1"/>
              </a:solidFill>
              <a:latin typeface="Verdana"/>
              <a:ea typeface="Verdana"/>
              <a:cs typeface="Verdana"/>
              <a:sym typeface="Verdana"/>
            </a:endParaRPr>
          </a:p>
        </p:txBody>
      </p:sp>
      <p:sp>
        <p:nvSpPr>
          <p:cNvPr id="1296" name="Google Shape;1296;p58"/>
          <p:cNvSpPr txBox="1"/>
          <p:nvPr/>
        </p:nvSpPr>
        <p:spPr>
          <a:xfrm>
            <a:off x="7829550" y="3608323"/>
            <a:ext cx="608330"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baseline="30000" lang="en-US" sz="3600">
                <a:solidFill>
                  <a:srgbClr val="FFFFFF"/>
                </a:solidFill>
                <a:latin typeface="Verdana"/>
                <a:ea typeface="Verdana"/>
                <a:cs typeface="Verdana"/>
                <a:sym typeface="Verdana"/>
              </a:rPr>
              <a:t>J</a:t>
            </a:r>
            <a:r>
              <a:rPr b="1" lang="en-US" sz="1600">
                <a:solidFill>
                  <a:srgbClr val="FFFFFF"/>
                </a:solidFill>
                <a:latin typeface="Verdana"/>
                <a:ea typeface="Verdana"/>
                <a:cs typeface="Verdana"/>
                <a:sym typeface="Verdana"/>
              </a:rPr>
              <a:t>3,3</a:t>
            </a:r>
            <a:endParaRPr sz="1600">
              <a:solidFill>
                <a:schemeClr val="dk1"/>
              </a:solidFill>
              <a:latin typeface="Verdana"/>
              <a:ea typeface="Verdana"/>
              <a:cs typeface="Verdana"/>
              <a:sym typeface="Verdana"/>
            </a:endParaRPr>
          </a:p>
        </p:txBody>
      </p:sp>
      <p:sp>
        <p:nvSpPr>
          <p:cNvPr id="1297" name="Google Shape;1297;p58"/>
          <p:cNvSpPr txBox="1"/>
          <p:nvPr/>
        </p:nvSpPr>
        <p:spPr>
          <a:xfrm>
            <a:off x="6023102" y="6321805"/>
            <a:ext cx="226250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n = 3 (cubic)</a:t>
            </a:r>
            <a:endParaRPr sz="2400">
              <a:solidFill>
                <a:schemeClr val="dk1"/>
              </a:solidFill>
              <a:latin typeface="Verdana"/>
              <a:ea typeface="Verdana"/>
              <a:cs typeface="Verdana"/>
              <a:sym typeface="Verdana"/>
            </a:endParaRPr>
          </a:p>
        </p:txBody>
      </p:sp>
      <p:sp>
        <p:nvSpPr>
          <p:cNvPr id="1298" name="Google Shape;1298;p58"/>
          <p:cNvSpPr txBox="1"/>
          <p:nvPr>
            <p:ph type="title"/>
          </p:nvPr>
        </p:nvSpPr>
        <p:spPr>
          <a:xfrm>
            <a:off x="1131572" y="1093724"/>
            <a:ext cx="7795255" cy="879475"/>
          </a:xfrm>
          <a:prstGeom prst="rect">
            <a:avLst/>
          </a:prstGeom>
          <a:noFill/>
          <a:ln>
            <a:noFill/>
          </a:ln>
        </p:spPr>
        <p:txBody>
          <a:bodyPr anchorCtr="0" anchor="t" bIns="0" lIns="0" spcFirstLastPara="1" rIns="0" wrap="square" tIns="12700">
            <a:spAutoFit/>
          </a:bodyPr>
          <a:lstStyle/>
          <a:p>
            <a:pPr indent="914400" lvl="0" marL="64135" marR="5080" rtl="0" algn="l">
              <a:lnSpc>
                <a:spcPct val="100000"/>
              </a:lnSpc>
              <a:spcBef>
                <a:spcPts val="0"/>
              </a:spcBef>
              <a:spcAft>
                <a:spcPts val="0"/>
              </a:spcAft>
              <a:buNone/>
            </a:pPr>
            <a:r>
              <a:rPr lang="en-US"/>
              <a:t>Below are some examples of BBF  (Bezier /Bernstein blending functions: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grpSp>
        <p:nvGrpSpPr>
          <p:cNvPr id="1303" name="Google Shape;1303;p59"/>
          <p:cNvGrpSpPr/>
          <p:nvPr/>
        </p:nvGrpSpPr>
        <p:grpSpPr>
          <a:xfrm>
            <a:off x="1059180" y="3621785"/>
            <a:ext cx="3100705" cy="1062990"/>
            <a:chOff x="1059180" y="3621785"/>
            <a:chExt cx="3100705" cy="1062990"/>
          </a:xfrm>
        </p:grpSpPr>
        <p:sp>
          <p:nvSpPr>
            <p:cNvPr id="1304" name="Google Shape;1304;p59"/>
            <p:cNvSpPr/>
            <p:nvPr/>
          </p:nvSpPr>
          <p:spPr>
            <a:xfrm>
              <a:off x="1059180" y="3621785"/>
              <a:ext cx="3100705" cy="1062990"/>
            </a:xfrm>
            <a:custGeom>
              <a:rect b="b" l="l" r="r" t="t"/>
              <a:pathLst>
                <a:path extrusionOk="0" h="1062989" w="3100704">
                  <a:moveTo>
                    <a:pt x="3100577" y="1062989"/>
                  </a:moveTo>
                  <a:lnTo>
                    <a:pt x="3100577" y="0"/>
                  </a:lnTo>
                  <a:lnTo>
                    <a:pt x="0" y="0"/>
                  </a:lnTo>
                  <a:lnTo>
                    <a:pt x="0" y="1062989"/>
                  </a:lnTo>
                  <a:lnTo>
                    <a:pt x="3100577" y="106298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5" name="Google Shape;1305;p59"/>
            <p:cNvSpPr/>
            <p:nvPr/>
          </p:nvSpPr>
          <p:spPr>
            <a:xfrm>
              <a:off x="2834640" y="4153661"/>
              <a:ext cx="1266825" cy="0"/>
            </a:xfrm>
            <a:custGeom>
              <a:rect b="b" l="l" r="r" t="t"/>
              <a:pathLst>
                <a:path extrusionOk="0" h="120000" w="1266825">
                  <a:moveTo>
                    <a:pt x="0" y="0"/>
                  </a:moveTo>
                  <a:lnTo>
                    <a:pt x="1266444" y="0"/>
                  </a:lnTo>
                </a:path>
              </a:pathLst>
            </a:custGeom>
            <a:noFill/>
            <a:ln cap="flat" cmpd="sng" w="1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06" name="Google Shape;1306;p59"/>
          <p:cNvSpPr txBox="1"/>
          <p:nvPr/>
        </p:nvSpPr>
        <p:spPr>
          <a:xfrm>
            <a:off x="1101872" y="3875004"/>
            <a:ext cx="1657350" cy="450850"/>
          </a:xfrm>
          <a:prstGeom prst="rect">
            <a:avLst/>
          </a:prstGeom>
          <a:noFill/>
          <a:ln>
            <a:noFill/>
          </a:ln>
        </p:spPr>
        <p:txBody>
          <a:bodyPr anchorCtr="0" anchor="t" bIns="0" lIns="0" spcFirstLastPara="1" rIns="0" wrap="square" tIns="17775">
            <a:spAutoFit/>
          </a:bodyPr>
          <a:lstStyle/>
          <a:p>
            <a:pPr indent="0" lvl="0" marL="0" marR="0" rtl="0" algn="l">
              <a:lnSpc>
                <a:spcPct val="100000"/>
              </a:lnSpc>
              <a:spcBef>
                <a:spcPts val="0"/>
              </a:spcBef>
              <a:spcAft>
                <a:spcPts val="0"/>
              </a:spcAft>
              <a:buNone/>
            </a:pPr>
            <a:r>
              <a:rPr baseline="30000" lang="en-US" sz="4125">
                <a:solidFill>
                  <a:schemeClr val="dk1"/>
                </a:solidFill>
                <a:latin typeface="Noto Sans Symbols"/>
                <a:ea typeface="Noto Sans Symbols"/>
                <a:cs typeface="Noto Sans Symbols"/>
                <a:sym typeface="Noto Sans Symbols"/>
              </a:rPr>
              <a:t>⎜</a:t>
            </a:r>
            <a:r>
              <a:rPr baseline="30000" lang="en-US" sz="4125">
                <a:solidFill>
                  <a:schemeClr val="dk1"/>
                </a:solidFill>
                <a:latin typeface="Times New Roman"/>
                <a:ea typeface="Times New Roman"/>
                <a:cs typeface="Times New Roman"/>
                <a:sym typeface="Times New Roman"/>
              </a:rPr>
              <a:t>	</a:t>
            </a:r>
            <a:r>
              <a:rPr baseline="30000" lang="en-US" sz="4125">
                <a:solidFill>
                  <a:schemeClr val="dk1"/>
                </a:solidFill>
                <a:latin typeface="Noto Sans Symbols"/>
                <a:ea typeface="Noto Sans Symbols"/>
                <a:cs typeface="Noto Sans Symbols"/>
                <a:sym typeface="Noto Sans Symbols"/>
              </a:rPr>
              <a:t>⎟</a:t>
            </a:r>
            <a:r>
              <a:rPr baseline="30000" lang="en-US" sz="4125">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baseline="30000" lang="en-US" sz="4125">
                <a:solidFill>
                  <a:schemeClr val="dk1"/>
                </a:solidFill>
                <a:latin typeface="Noto Sans Symbols"/>
                <a:ea typeface="Noto Sans Symbols"/>
                <a:cs typeface="Noto Sans Symbols"/>
                <a:sym typeface="Noto Sans Symbols"/>
              </a:rPr>
              <a:t>⎜</a:t>
            </a:r>
            <a:r>
              <a:rPr baseline="30000" lang="en-US" sz="4125">
                <a:solidFill>
                  <a:schemeClr val="dk1"/>
                </a:solidFill>
                <a:latin typeface="Times New Roman"/>
                <a:ea typeface="Times New Roman"/>
                <a:cs typeface="Times New Roman"/>
                <a:sym typeface="Times New Roman"/>
              </a:rPr>
              <a:t>	</a:t>
            </a:r>
            <a:r>
              <a:rPr baseline="30000" lang="en-US" sz="4125">
                <a:solidFill>
                  <a:schemeClr val="dk1"/>
                </a:solidFill>
                <a:latin typeface="Noto Sans Symbols"/>
                <a:ea typeface="Noto Sans Symbols"/>
                <a:cs typeface="Noto Sans Symbols"/>
                <a:sym typeface="Noto Sans Symbols"/>
              </a:rPr>
              <a:t>⎟</a:t>
            </a:r>
            <a:r>
              <a:rPr baseline="30000" lang="en-US" sz="4125">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a:t>
            </a:r>
            <a:endParaRPr sz="2750">
              <a:solidFill>
                <a:schemeClr val="dk1"/>
              </a:solidFill>
              <a:latin typeface="Noto Sans Symbols"/>
              <a:ea typeface="Noto Sans Symbols"/>
              <a:cs typeface="Noto Sans Symbols"/>
              <a:sym typeface="Noto Sans Symbols"/>
            </a:endParaRPr>
          </a:p>
        </p:txBody>
      </p:sp>
      <p:sp>
        <p:nvSpPr>
          <p:cNvPr id="1307" name="Google Shape;1307;p59"/>
          <p:cNvSpPr txBox="1"/>
          <p:nvPr/>
        </p:nvSpPr>
        <p:spPr>
          <a:xfrm>
            <a:off x="1063772" y="4230858"/>
            <a:ext cx="1459865" cy="450850"/>
          </a:xfrm>
          <a:prstGeom prst="rect">
            <a:avLst/>
          </a:prstGeom>
          <a:noFill/>
          <a:ln>
            <a:noFill/>
          </a:ln>
        </p:spPr>
        <p:txBody>
          <a:bodyPr anchorCtr="0" anchor="t" bIns="0" lIns="0" spcFirstLastPara="1" rIns="0" wrap="square" tIns="17775">
            <a:spAutoFit/>
          </a:bodyPr>
          <a:lstStyle/>
          <a:p>
            <a:pPr indent="0" lvl="0" marL="38100" marR="0" rtl="0" algn="l">
              <a:lnSpc>
                <a:spcPct val="100000"/>
              </a:lnSpc>
              <a:spcBef>
                <a:spcPts val="0"/>
              </a:spcBef>
              <a:spcAft>
                <a:spcPts val="0"/>
              </a:spcAft>
              <a:buNone/>
            </a:pP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b="1" baseline="30000" i="1" lang="en-US" sz="4125">
                <a:solidFill>
                  <a:schemeClr val="dk1"/>
                </a:solidFill>
                <a:latin typeface="Times New Roman"/>
                <a:ea typeface="Times New Roman"/>
                <a:cs typeface="Times New Roman"/>
                <a:sym typeface="Times New Roman"/>
              </a:rPr>
              <a:t>i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b="1" baseline="30000" i="1" lang="en-US" sz="4125">
                <a:solidFill>
                  <a:schemeClr val="dk1"/>
                </a:solidFill>
                <a:latin typeface="Times New Roman"/>
                <a:ea typeface="Times New Roman"/>
                <a:cs typeface="Times New Roman"/>
                <a:sym typeface="Times New Roman"/>
              </a:rPr>
              <a:t>i </a:t>
            </a:r>
            <a:r>
              <a:rPr lang="en-US" sz="2750">
                <a:solidFill>
                  <a:schemeClr val="dk1"/>
                </a:solidFill>
                <a:latin typeface="Noto Sans Symbols"/>
                <a:ea typeface="Noto Sans Symbols"/>
                <a:cs typeface="Noto Sans Symbols"/>
                <a:sym typeface="Noto Sans Symbols"/>
              </a:rPr>
              <a:t>⎠</a:t>
            </a:r>
            <a:endParaRPr sz="2750">
              <a:solidFill>
                <a:schemeClr val="dk1"/>
              </a:solidFill>
              <a:latin typeface="Noto Sans Symbols"/>
              <a:ea typeface="Noto Sans Symbols"/>
              <a:cs typeface="Noto Sans Symbols"/>
              <a:sym typeface="Noto Sans Symbols"/>
            </a:endParaRPr>
          </a:p>
        </p:txBody>
      </p:sp>
      <p:sp>
        <p:nvSpPr>
          <p:cNvPr id="1308" name="Google Shape;1308;p59"/>
          <p:cNvSpPr txBox="1"/>
          <p:nvPr/>
        </p:nvSpPr>
        <p:spPr>
          <a:xfrm>
            <a:off x="2859030" y="3576977"/>
            <a:ext cx="1242060" cy="1025525"/>
          </a:xfrm>
          <a:prstGeom prst="rect">
            <a:avLst/>
          </a:prstGeom>
          <a:noFill/>
          <a:ln>
            <a:noFill/>
          </a:ln>
        </p:spPr>
        <p:txBody>
          <a:bodyPr anchorCtr="0" anchor="t" bIns="0" lIns="0" spcFirstLastPara="1" rIns="0" wrap="square" tIns="92075">
            <a:spAutoFit/>
          </a:bodyPr>
          <a:lstStyle/>
          <a:p>
            <a:pPr indent="0" lvl="0" marL="0" marR="11430" rtl="0" algn="ctr">
              <a:lnSpc>
                <a:spcPct val="100000"/>
              </a:lnSpc>
              <a:spcBef>
                <a:spcPts val="0"/>
              </a:spcBef>
              <a:spcAft>
                <a:spcPts val="0"/>
              </a:spcAft>
              <a:buNone/>
            </a:pPr>
            <a:r>
              <a:rPr lang="en-US" sz="2750">
                <a:solidFill>
                  <a:schemeClr val="dk1"/>
                </a:solidFill>
                <a:latin typeface="Times New Roman"/>
                <a:ea typeface="Times New Roman"/>
                <a:cs typeface="Times New Roman"/>
                <a:sym typeface="Times New Roman"/>
              </a:rPr>
              <a:t>6</a:t>
            </a:r>
            <a:endParaRPr sz="2750">
              <a:solidFill>
                <a:schemeClr val="dk1"/>
              </a:solidFill>
              <a:latin typeface="Times New Roman"/>
              <a:ea typeface="Times New Roman"/>
              <a:cs typeface="Times New Roman"/>
              <a:sym typeface="Times New Roman"/>
            </a:endParaRPr>
          </a:p>
          <a:p>
            <a:pPr indent="0" lvl="0" marL="0" marR="5080" rtl="0" algn="ctr">
              <a:lnSpc>
                <a:spcPct val="100000"/>
              </a:lnSpc>
              <a:spcBef>
                <a:spcPts val="640"/>
              </a:spcBef>
              <a:spcAft>
                <a:spcPts val="0"/>
              </a:spcAft>
              <a:buNone/>
            </a:pPr>
            <a:r>
              <a:rPr b="1" i="1" lang="en-US" sz="2750">
                <a:solidFill>
                  <a:schemeClr val="dk1"/>
                </a:solidFill>
                <a:latin typeface="Times New Roman"/>
                <a:ea typeface="Times New Roman"/>
                <a:cs typeface="Times New Roman"/>
                <a:sym typeface="Times New Roman"/>
              </a:rPr>
              <a:t>i!( </a:t>
            </a:r>
            <a:r>
              <a:rPr lang="en-US" sz="2750">
                <a:solidFill>
                  <a:schemeClr val="dk1"/>
                </a:solidFill>
                <a:latin typeface="Times New Roman"/>
                <a:ea typeface="Times New Roman"/>
                <a:cs typeface="Times New Roman"/>
                <a:sym typeface="Times New Roman"/>
              </a:rPr>
              <a:t>3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b="1" i="1" lang="en-US" sz="2750">
                <a:solidFill>
                  <a:schemeClr val="dk1"/>
                </a:solidFill>
                <a:latin typeface="Times New Roman"/>
                <a:ea typeface="Times New Roman"/>
                <a:cs typeface="Times New Roman"/>
                <a:sym typeface="Times New Roman"/>
              </a:rPr>
              <a:t>i)!</a:t>
            </a:r>
            <a:endParaRPr sz="2750">
              <a:solidFill>
                <a:schemeClr val="dk1"/>
              </a:solidFill>
              <a:latin typeface="Times New Roman"/>
              <a:ea typeface="Times New Roman"/>
              <a:cs typeface="Times New Roman"/>
              <a:sym typeface="Times New Roman"/>
            </a:endParaRPr>
          </a:p>
        </p:txBody>
      </p:sp>
      <p:sp>
        <p:nvSpPr>
          <p:cNvPr id="1309" name="Google Shape;1309;p59"/>
          <p:cNvSpPr txBox="1"/>
          <p:nvPr/>
        </p:nvSpPr>
        <p:spPr>
          <a:xfrm>
            <a:off x="1101872" y="3640296"/>
            <a:ext cx="1383665" cy="450850"/>
          </a:xfrm>
          <a:prstGeom prst="rect">
            <a:avLst/>
          </a:prstGeom>
          <a:noFill/>
          <a:ln>
            <a:noFill/>
          </a:ln>
        </p:spPr>
        <p:txBody>
          <a:bodyPr anchorCtr="0" anchor="t" bIns="0" lIns="0" spcFirstLastPara="1" rIns="0" wrap="square" tIns="17775">
            <a:spAutoFit/>
          </a:bodyPr>
          <a:lstStyle/>
          <a:p>
            <a:pPr indent="0" lvl="0" marL="0" marR="0" rtl="0" algn="l">
              <a:lnSpc>
                <a:spcPct val="100000"/>
              </a:lnSpc>
              <a:spcBef>
                <a:spcPts val="0"/>
              </a:spcBef>
              <a:spcAft>
                <a:spcPts val="0"/>
              </a:spcAft>
              <a:buNone/>
            </a:pP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b="1" baseline="30000" i="1" lang="en-US" sz="4125">
                <a:solidFill>
                  <a:schemeClr val="dk1"/>
                </a:solidFill>
                <a:latin typeface="Times New Roman"/>
                <a:ea typeface="Times New Roman"/>
                <a:cs typeface="Times New Roman"/>
                <a:sym typeface="Times New Roman"/>
              </a:rPr>
              <a:t>n</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a:t>
            </a:r>
            <a:r>
              <a:rPr baseline="30000" lang="en-US" sz="4125">
                <a:solidFill>
                  <a:schemeClr val="dk1"/>
                </a:solidFill>
                <a:latin typeface="Times New Roman"/>
                <a:ea typeface="Times New Roman"/>
                <a:cs typeface="Times New Roman"/>
                <a:sym typeface="Times New Roman"/>
              </a:rPr>
              <a:t>3</a:t>
            </a:r>
            <a:r>
              <a:rPr lang="en-US" sz="2750">
                <a:solidFill>
                  <a:schemeClr val="dk1"/>
                </a:solidFill>
                <a:latin typeface="Noto Sans Symbols"/>
                <a:ea typeface="Noto Sans Symbols"/>
                <a:cs typeface="Noto Sans Symbols"/>
                <a:sym typeface="Noto Sans Symbols"/>
              </a:rPr>
              <a:t>⎞</a:t>
            </a:r>
            <a:endParaRPr sz="2750">
              <a:solidFill>
                <a:schemeClr val="dk1"/>
              </a:solidFill>
              <a:latin typeface="Noto Sans Symbols"/>
              <a:ea typeface="Noto Sans Symbols"/>
              <a:cs typeface="Noto Sans Symbols"/>
              <a:sym typeface="Noto Sans Symbols"/>
            </a:endParaRPr>
          </a:p>
        </p:txBody>
      </p:sp>
      <p:sp>
        <p:nvSpPr>
          <p:cNvPr id="1310" name="Google Shape;1310;p59"/>
          <p:cNvSpPr txBox="1"/>
          <p:nvPr/>
        </p:nvSpPr>
        <p:spPr>
          <a:xfrm>
            <a:off x="1352041" y="3096259"/>
            <a:ext cx="198120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Take n = 3:</a:t>
            </a:r>
            <a:endParaRPr sz="2400">
              <a:solidFill>
                <a:schemeClr val="dk1"/>
              </a:solidFill>
              <a:latin typeface="Verdana"/>
              <a:ea typeface="Verdana"/>
              <a:cs typeface="Verdana"/>
              <a:sym typeface="Verdana"/>
            </a:endParaRPr>
          </a:p>
        </p:txBody>
      </p:sp>
      <p:grpSp>
        <p:nvGrpSpPr>
          <p:cNvPr id="1311" name="Google Shape;1311;p59"/>
          <p:cNvGrpSpPr/>
          <p:nvPr/>
        </p:nvGrpSpPr>
        <p:grpSpPr>
          <a:xfrm>
            <a:off x="1050036" y="1143000"/>
            <a:ext cx="8032750" cy="1352550"/>
            <a:chOff x="1050036" y="1143000"/>
            <a:chExt cx="8032750" cy="1352550"/>
          </a:xfrm>
        </p:grpSpPr>
        <p:sp>
          <p:nvSpPr>
            <p:cNvPr id="1312" name="Google Shape;1312;p59"/>
            <p:cNvSpPr/>
            <p:nvPr/>
          </p:nvSpPr>
          <p:spPr>
            <a:xfrm>
              <a:off x="1050036" y="1143000"/>
              <a:ext cx="8032750" cy="1352550"/>
            </a:xfrm>
            <a:custGeom>
              <a:rect b="b" l="l" r="r" t="t"/>
              <a:pathLst>
                <a:path extrusionOk="0" h="1352550" w="8032750">
                  <a:moveTo>
                    <a:pt x="8032242" y="1352549"/>
                  </a:moveTo>
                  <a:lnTo>
                    <a:pt x="8032242" y="0"/>
                  </a:lnTo>
                  <a:lnTo>
                    <a:pt x="0" y="0"/>
                  </a:lnTo>
                  <a:lnTo>
                    <a:pt x="0" y="1352550"/>
                  </a:lnTo>
                  <a:lnTo>
                    <a:pt x="8032242" y="135254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3" name="Google Shape;1313;p59"/>
            <p:cNvSpPr/>
            <p:nvPr/>
          </p:nvSpPr>
          <p:spPr>
            <a:xfrm>
              <a:off x="7241177" y="1819651"/>
              <a:ext cx="1725295" cy="0"/>
            </a:xfrm>
            <a:custGeom>
              <a:rect b="b" l="l" r="r" t="t"/>
              <a:pathLst>
                <a:path extrusionOk="0" h="120000" w="1725295">
                  <a:moveTo>
                    <a:pt x="0" y="0"/>
                  </a:moveTo>
                  <a:lnTo>
                    <a:pt x="1725139" y="0"/>
                  </a:lnTo>
                </a:path>
              </a:pathLst>
            </a:custGeom>
            <a:noFill/>
            <a:ln cap="flat" cmpd="sng" w="18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14" name="Google Shape;1314;p59"/>
          <p:cNvSpPr txBox="1"/>
          <p:nvPr/>
        </p:nvSpPr>
        <p:spPr>
          <a:xfrm>
            <a:off x="1418084" y="1768744"/>
            <a:ext cx="297815" cy="34099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i="1" lang="en-US" sz="2050">
                <a:solidFill>
                  <a:schemeClr val="dk1"/>
                </a:solidFill>
                <a:latin typeface="Times New Roman"/>
                <a:ea typeface="Times New Roman"/>
                <a:cs typeface="Times New Roman"/>
                <a:sym typeface="Times New Roman"/>
              </a:rPr>
              <a:t>n,i</a:t>
            </a:r>
            <a:endParaRPr sz="2050">
              <a:solidFill>
                <a:schemeClr val="dk1"/>
              </a:solidFill>
              <a:latin typeface="Times New Roman"/>
              <a:ea typeface="Times New Roman"/>
              <a:cs typeface="Times New Roman"/>
              <a:sym typeface="Times New Roman"/>
            </a:endParaRPr>
          </a:p>
        </p:txBody>
      </p:sp>
      <p:sp>
        <p:nvSpPr>
          <p:cNvPr id="1315" name="Google Shape;1315;p59"/>
          <p:cNvSpPr txBox="1"/>
          <p:nvPr/>
        </p:nvSpPr>
        <p:spPr>
          <a:xfrm>
            <a:off x="5977633" y="1089383"/>
            <a:ext cx="2970530" cy="1298575"/>
          </a:xfrm>
          <a:prstGeom prst="rect">
            <a:avLst/>
          </a:prstGeom>
          <a:noFill/>
          <a:ln>
            <a:noFill/>
          </a:ln>
        </p:spPr>
        <p:txBody>
          <a:bodyPr anchorCtr="0" anchor="t" bIns="0" lIns="0" spcFirstLastPara="1" rIns="0" wrap="square" tIns="107950">
            <a:spAutoFit/>
          </a:bodyPr>
          <a:lstStyle/>
          <a:p>
            <a:pPr indent="0" lvl="0" marL="25400" marR="0" rtl="0" algn="l">
              <a:lnSpc>
                <a:spcPct val="100000"/>
              </a:lnSpc>
              <a:spcBef>
                <a:spcPts val="0"/>
              </a:spcBef>
              <a:spcAft>
                <a:spcPts val="0"/>
              </a:spcAft>
              <a:buNone/>
            </a:pPr>
            <a:r>
              <a:rPr baseline="-25000" lang="en-US" sz="5325">
                <a:solidFill>
                  <a:schemeClr val="dk1"/>
                </a:solidFill>
                <a:latin typeface="Noto Sans Symbols"/>
                <a:ea typeface="Noto Sans Symbols"/>
                <a:cs typeface="Noto Sans Symbols"/>
                <a:sym typeface="Noto Sans Symbols"/>
              </a:rPr>
              <a:t>⎜</a:t>
            </a:r>
            <a:r>
              <a:rPr baseline="-25000" lang="en-US" sz="5325">
                <a:solidFill>
                  <a:schemeClr val="dk1"/>
                </a:solidFill>
                <a:latin typeface="Times New Roman"/>
                <a:ea typeface="Times New Roman"/>
                <a:cs typeface="Times New Roman"/>
                <a:sym typeface="Times New Roman"/>
              </a:rPr>
              <a:t>	</a:t>
            </a:r>
            <a:r>
              <a:rPr baseline="-25000" lang="en-US" sz="5325">
                <a:solidFill>
                  <a:schemeClr val="dk1"/>
                </a:solidFill>
                <a:latin typeface="Noto Sans Symbols"/>
                <a:ea typeface="Noto Sans Symbols"/>
                <a:cs typeface="Noto Sans Symbols"/>
                <a:sym typeface="Noto Sans Symbols"/>
              </a:rPr>
              <a:t>⎟</a:t>
            </a:r>
            <a:r>
              <a:rPr baseline="-25000" lang="en-US" sz="5325">
                <a:solidFill>
                  <a:schemeClr val="dk1"/>
                </a:solidFill>
                <a:latin typeface="Times New Roman"/>
                <a:ea typeface="Times New Roman"/>
                <a:cs typeface="Times New Roman"/>
                <a:sym typeface="Times New Roman"/>
              </a:rPr>
              <a:t>	</a:t>
            </a:r>
            <a:r>
              <a:rPr b="1" i="1" lang="en-US" sz="3550">
                <a:solidFill>
                  <a:schemeClr val="dk1"/>
                </a:solidFill>
                <a:latin typeface="Times New Roman"/>
                <a:ea typeface="Times New Roman"/>
                <a:cs typeface="Times New Roman"/>
                <a:sym typeface="Times New Roman"/>
              </a:rPr>
              <a:t>n!</a:t>
            </a:r>
            <a:endParaRPr sz="3550">
              <a:solidFill>
                <a:schemeClr val="dk1"/>
              </a:solidFill>
              <a:latin typeface="Times New Roman"/>
              <a:ea typeface="Times New Roman"/>
              <a:cs typeface="Times New Roman"/>
              <a:sym typeface="Times New Roman"/>
            </a:endParaRPr>
          </a:p>
          <a:p>
            <a:pPr indent="0" lvl="0" marL="323215" marR="0" rtl="0" algn="l">
              <a:lnSpc>
                <a:spcPct val="100000"/>
              </a:lnSpc>
              <a:spcBef>
                <a:spcPts val="750"/>
              </a:spcBef>
              <a:spcAft>
                <a:spcPts val="0"/>
              </a:spcAft>
              <a:buNone/>
            </a:pPr>
            <a:r>
              <a:rPr b="1" i="1" lang="en-US" sz="3550">
                <a:solidFill>
                  <a:schemeClr val="dk1"/>
                </a:solidFill>
                <a:latin typeface="Times New Roman"/>
                <a:ea typeface="Times New Roman"/>
                <a:cs typeface="Times New Roman"/>
                <a:sym typeface="Times New Roman"/>
              </a:rPr>
              <a:t>i	i!(n </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b="1" i="1" lang="en-US" sz="3550">
                <a:solidFill>
                  <a:schemeClr val="dk1"/>
                </a:solidFill>
                <a:latin typeface="Times New Roman"/>
                <a:ea typeface="Times New Roman"/>
                <a:cs typeface="Times New Roman"/>
                <a:sym typeface="Times New Roman"/>
              </a:rPr>
              <a:t>i)!</a:t>
            </a:r>
            <a:endParaRPr sz="3550">
              <a:solidFill>
                <a:schemeClr val="dk1"/>
              </a:solidFill>
              <a:latin typeface="Times New Roman"/>
              <a:ea typeface="Times New Roman"/>
              <a:cs typeface="Times New Roman"/>
              <a:sym typeface="Times New Roman"/>
            </a:endParaRPr>
          </a:p>
        </p:txBody>
      </p:sp>
      <p:sp>
        <p:nvSpPr>
          <p:cNvPr id="1316" name="Google Shape;1316;p59"/>
          <p:cNvSpPr txBox="1"/>
          <p:nvPr/>
        </p:nvSpPr>
        <p:spPr>
          <a:xfrm>
            <a:off x="6003033" y="1921467"/>
            <a:ext cx="735965" cy="5664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lang="en-US" sz="3550">
                <a:solidFill>
                  <a:schemeClr val="dk1"/>
                </a:solidFill>
                <a:latin typeface="Noto Sans Symbols"/>
                <a:ea typeface="Noto Sans Symbols"/>
                <a:cs typeface="Noto Sans Symbols"/>
                <a:sym typeface="Noto Sans Symbols"/>
              </a:rPr>
              <a:t>⎠</a:t>
            </a:r>
            <a:endParaRPr sz="3550">
              <a:solidFill>
                <a:schemeClr val="dk1"/>
              </a:solidFill>
              <a:latin typeface="Noto Sans Symbols"/>
              <a:ea typeface="Noto Sans Symbols"/>
              <a:cs typeface="Noto Sans Symbols"/>
              <a:sym typeface="Noto Sans Symbols"/>
            </a:endParaRPr>
          </a:p>
        </p:txBody>
      </p:sp>
      <p:sp>
        <p:nvSpPr>
          <p:cNvPr id="1317" name="Google Shape;1317;p59"/>
          <p:cNvSpPr txBox="1"/>
          <p:nvPr>
            <p:ph type="title"/>
          </p:nvPr>
        </p:nvSpPr>
        <p:spPr>
          <a:xfrm>
            <a:off x="5977633" y="1170130"/>
            <a:ext cx="1159510" cy="566420"/>
          </a:xfrm>
          <a:prstGeom prst="rect">
            <a:avLst/>
          </a:prstGeom>
          <a:noFill/>
          <a:ln>
            <a:noFill/>
          </a:ln>
        </p:spPr>
        <p:txBody>
          <a:bodyPr anchorCtr="0" anchor="t" bIns="0" lIns="0" spcFirstLastPara="1" rIns="0" wrap="square" tIns="12700">
            <a:spAutoFit/>
          </a:bodyPr>
          <a:lstStyle/>
          <a:p>
            <a:pPr indent="0" lvl="0" marL="25400" rtl="0" algn="l">
              <a:lnSpc>
                <a:spcPct val="100000"/>
              </a:lnSpc>
              <a:spcBef>
                <a:spcPts val="0"/>
              </a:spcBef>
              <a:spcAft>
                <a:spcPts val="0"/>
              </a:spcAft>
              <a:buNone/>
            </a:pPr>
            <a:r>
              <a:rPr b="0" lang="en-US" sz="3550">
                <a:solidFill>
                  <a:srgbClr val="000000"/>
                </a:solidFill>
                <a:latin typeface="Noto Sans Symbols"/>
                <a:ea typeface="Noto Sans Symbols"/>
                <a:cs typeface="Noto Sans Symbols"/>
                <a:sym typeface="Noto Sans Symbols"/>
              </a:rPr>
              <a:t>⎛</a:t>
            </a:r>
            <a:r>
              <a:rPr b="0" lang="en-US" sz="3550">
                <a:solidFill>
                  <a:srgbClr val="000000"/>
                </a:solidFill>
                <a:latin typeface="Times New Roman"/>
                <a:ea typeface="Times New Roman"/>
                <a:cs typeface="Times New Roman"/>
                <a:sym typeface="Times New Roman"/>
              </a:rPr>
              <a:t> </a:t>
            </a:r>
            <a:r>
              <a:rPr baseline="30000" i="1" lang="en-US" sz="5325">
                <a:solidFill>
                  <a:srgbClr val="000000"/>
                </a:solidFill>
                <a:latin typeface="Times New Roman"/>
                <a:ea typeface="Times New Roman"/>
                <a:cs typeface="Times New Roman"/>
                <a:sym typeface="Times New Roman"/>
              </a:rPr>
              <a:t>n </a:t>
            </a:r>
            <a:r>
              <a:rPr b="0" lang="en-US" sz="3550">
                <a:solidFill>
                  <a:srgbClr val="000000"/>
                </a:solidFill>
                <a:latin typeface="Noto Sans Symbols"/>
                <a:ea typeface="Noto Sans Symbols"/>
                <a:cs typeface="Noto Sans Symbols"/>
                <a:sym typeface="Noto Sans Symbols"/>
              </a:rPr>
              <a:t>⎞</a:t>
            </a:r>
            <a:r>
              <a:rPr b="0" lang="en-US" sz="3550">
                <a:solidFill>
                  <a:srgbClr val="000000"/>
                </a:solidFill>
                <a:latin typeface="Times New Roman"/>
                <a:ea typeface="Times New Roman"/>
                <a:cs typeface="Times New Roman"/>
                <a:sym typeface="Times New Roman"/>
              </a:rPr>
              <a:t> </a:t>
            </a:r>
            <a:r>
              <a:rPr b="0" baseline="-25000" lang="en-US" sz="5325">
                <a:solidFill>
                  <a:srgbClr val="000000"/>
                </a:solidFill>
                <a:latin typeface="Noto Sans Symbols"/>
                <a:ea typeface="Noto Sans Symbols"/>
                <a:cs typeface="Noto Sans Symbols"/>
                <a:sym typeface="Noto Sans Symbols"/>
              </a:rPr>
              <a:t>=</a:t>
            </a:r>
            <a:endParaRPr baseline="-25000" sz="5325">
              <a:latin typeface="Noto Sans Symbols"/>
              <a:ea typeface="Noto Sans Symbols"/>
              <a:cs typeface="Noto Sans Symbols"/>
              <a:sym typeface="Noto Sans Symbols"/>
            </a:endParaRPr>
          </a:p>
        </p:txBody>
      </p:sp>
      <p:sp>
        <p:nvSpPr>
          <p:cNvPr id="1318" name="Google Shape;1318;p59"/>
          <p:cNvSpPr txBox="1"/>
          <p:nvPr/>
        </p:nvSpPr>
        <p:spPr>
          <a:xfrm>
            <a:off x="2674607" y="1458853"/>
            <a:ext cx="735965" cy="921385"/>
          </a:xfrm>
          <a:prstGeom prst="rect">
            <a:avLst/>
          </a:prstGeom>
          <a:noFill/>
          <a:ln>
            <a:noFill/>
          </a:ln>
        </p:spPr>
        <p:txBody>
          <a:bodyPr anchorCtr="0" anchor="t" bIns="0" lIns="0" spcFirstLastPara="1" rIns="0" wrap="square" tIns="12700">
            <a:spAutoFit/>
          </a:bodyPr>
          <a:lstStyle/>
          <a:p>
            <a:pPr indent="0" lvl="0" marL="0" marR="5080" rtl="0" algn="ctr">
              <a:lnSpc>
                <a:spcPct val="99295"/>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lang="en-US" sz="3550">
                <a:solidFill>
                  <a:schemeClr val="dk1"/>
                </a:solidFill>
                <a:latin typeface="Noto Sans Symbols"/>
                <a:ea typeface="Noto Sans Symbols"/>
                <a:cs typeface="Noto Sans Symbols"/>
                <a:sym typeface="Noto Sans Symbols"/>
              </a:rPr>
              <a:t>⎟</a:t>
            </a:r>
            <a:endParaRPr sz="3550">
              <a:solidFill>
                <a:schemeClr val="dk1"/>
              </a:solidFill>
              <a:latin typeface="Noto Sans Symbols"/>
              <a:ea typeface="Noto Sans Symbols"/>
              <a:cs typeface="Noto Sans Symbols"/>
              <a:sym typeface="Noto Sans Symbols"/>
            </a:endParaRPr>
          </a:p>
          <a:p>
            <a:pPr indent="0" lvl="0" marL="0" marR="6985" rtl="0" algn="ctr">
              <a:lnSpc>
                <a:spcPct val="99295"/>
              </a:lnSpc>
              <a:spcBef>
                <a:spcPts val="0"/>
              </a:spcBef>
              <a:spcAft>
                <a:spcPts val="0"/>
              </a:spcAft>
              <a:buNone/>
            </a:pPr>
            <a:r>
              <a:rPr b="1" i="1" lang="en-US" sz="3550">
                <a:solidFill>
                  <a:schemeClr val="dk1"/>
                </a:solidFill>
                <a:latin typeface="Times New Roman"/>
                <a:ea typeface="Times New Roman"/>
                <a:cs typeface="Times New Roman"/>
                <a:sym typeface="Times New Roman"/>
              </a:rPr>
              <a:t>i</a:t>
            </a:r>
            <a:endParaRPr sz="3550">
              <a:solidFill>
                <a:schemeClr val="dk1"/>
              </a:solidFill>
              <a:latin typeface="Times New Roman"/>
              <a:ea typeface="Times New Roman"/>
              <a:cs typeface="Times New Roman"/>
              <a:sym typeface="Times New Roman"/>
            </a:endParaRPr>
          </a:p>
        </p:txBody>
      </p:sp>
      <p:sp>
        <p:nvSpPr>
          <p:cNvPr id="1319" name="Google Shape;1319;p59"/>
          <p:cNvSpPr txBox="1"/>
          <p:nvPr/>
        </p:nvSpPr>
        <p:spPr>
          <a:xfrm>
            <a:off x="2674607" y="1921377"/>
            <a:ext cx="735965" cy="5664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lang="en-US" sz="3550">
                <a:solidFill>
                  <a:schemeClr val="dk1"/>
                </a:solidFill>
                <a:latin typeface="Noto Sans Symbols"/>
                <a:ea typeface="Noto Sans Symbols"/>
                <a:cs typeface="Noto Sans Symbols"/>
                <a:sym typeface="Noto Sans Symbols"/>
              </a:rPr>
              <a:t>⎠</a:t>
            </a:r>
            <a:endParaRPr sz="3550">
              <a:solidFill>
                <a:schemeClr val="dk1"/>
              </a:solidFill>
              <a:latin typeface="Noto Sans Symbols"/>
              <a:ea typeface="Noto Sans Symbols"/>
              <a:cs typeface="Noto Sans Symbols"/>
              <a:sym typeface="Noto Sans Symbols"/>
            </a:endParaRPr>
          </a:p>
        </p:txBody>
      </p:sp>
      <p:sp>
        <p:nvSpPr>
          <p:cNvPr id="1320" name="Google Shape;1320;p59"/>
          <p:cNvSpPr txBox="1"/>
          <p:nvPr/>
        </p:nvSpPr>
        <p:spPr>
          <a:xfrm>
            <a:off x="1106207" y="1468050"/>
            <a:ext cx="4432935" cy="566420"/>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b="1" i="1" lang="en-US" sz="3550">
                <a:solidFill>
                  <a:schemeClr val="dk1"/>
                </a:solidFill>
                <a:latin typeface="Times New Roman"/>
                <a:ea typeface="Times New Roman"/>
                <a:cs typeface="Times New Roman"/>
                <a:sym typeface="Times New Roman"/>
              </a:rPr>
              <a:t>J	(t) </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baseline="30000" lang="en-US" sz="5325">
                <a:solidFill>
                  <a:schemeClr val="dk1"/>
                </a:solidFill>
                <a:latin typeface="Noto Sans Symbols"/>
                <a:ea typeface="Noto Sans Symbols"/>
                <a:cs typeface="Noto Sans Symbols"/>
                <a:sym typeface="Noto Sans Symbols"/>
              </a:rPr>
              <a:t>⎛</a:t>
            </a:r>
            <a:r>
              <a:rPr baseline="30000" lang="en-US" sz="5325">
                <a:solidFill>
                  <a:schemeClr val="dk1"/>
                </a:solidFill>
                <a:latin typeface="Times New Roman"/>
                <a:ea typeface="Times New Roman"/>
                <a:cs typeface="Times New Roman"/>
                <a:sym typeface="Times New Roman"/>
              </a:rPr>
              <a:t> </a:t>
            </a:r>
            <a:r>
              <a:rPr b="1" baseline="30000" i="1" lang="en-US" sz="5325">
                <a:solidFill>
                  <a:schemeClr val="dk1"/>
                </a:solidFill>
                <a:latin typeface="Times New Roman"/>
                <a:ea typeface="Times New Roman"/>
                <a:cs typeface="Times New Roman"/>
                <a:sym typeface="Times New Roman"/>
              </a:rPr>
              <a:t>n </a:t>
            </a:r>
            <a:r>
              <a:rPr baseline="30000" lang="en-US" sz="5325">
                <a:solidFill>
                  <a:schemeClr val="dk1"/>
                </a:solidFill>
                <a:latin typeface="Noto Sans Symbols"/>
                <a:ea typeface="Noto Sans Symbols"/>
                <a:cs typeface="Noto Sans Symbols"/>
                <a:sym typeface="Noto Sans Symbols"/>
              </a:rPr>
              <a:t>⎞</a:t>
            </a:r>
            <a:r>
              <a:rPr b="1" i="1" lang="en-US" sz="3550">
                <a:solidFill>
                  <a:schemeClr val="dk1"/>
                </a:solidFill>
                <a:latin typeface="Times New Roman"/>
                <a:ea typeface="Times New Roman"/>
                <a:cs typeface="Times New Roman"/>
                <a:sym typeface="Times New Roman"/>
              </a:rPr>
              <a:t>t </a:t>
            </a:r>
            <a:r>
              <a:rPr b="1" baseline="30000" i="1" lang="en-US" sz="3075">
                <a:solidFill>
                  <a:schemeClr val="dk1"/>
                </a:solidFill>
                <a:latin typeface="Times New Roman"/>
                <a:ea typeface="Times New Roman"/>
                <a:cs typeface="Times New Roman"/>
                <a:sym typeface="Times New Roman"/>
              </a:rPr>
              <a:t>i</a:t>
            </a:r>
            <a:r>
              <a:rPr b="1" i="1" lang="en-US" sz="3550">
                <a:solidFill>
                  <a:schemeClr val="dk1"/>
                </a:solidFill>
                <a:latin typeface="Times New Roman"/>
                <a:ea typeface="Times New Roman"/>
                <a:cs typeface="Times New Roman"/>
                <a:sym typeface="Times New Roman"/>
              </a:rPr>
              <a:t>( </a:t>
            </a:r>
            <a:r>
              <a:rPr lang="en-US" sz="3550">
                <a:solidFill>
                  <a:schemeClr val="dk1"/>
                </a:solidFill>
                <a:latin typeface="Times New Roman"/>
                <a:ea typeface="Times New Roman"/>
                <a:cs typeface="Times New Roman"/>
                <a:sym typeface="Times New Roman"/>
              </a:rPr>
              <a:t>1 </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b="1" i="1" lang="en-US" sz="3550">
                <a:solidFill>
                  <a:schemeClr val="dk1"/>
                </a:solidFill>
                <a:latin typeface="Times New Roman"/>
                <a:ea typeface="Times New Roman"/>
                <a:cs typeface="Times New Roman"/>
                <a:sym typeface="Times New Roman"/>
              </a:rPr>
              <a:t>t)</a:t>
            </a:r>
            <a:r>
              <a:rPr b="1" baseline="30000" i="1" lang="en-US" sz="3075">
                <a:solidFill>
                  <a:schemeClr val="dk1"/>
                </a:solidFill>
                <a:latin typeface="Times New Roman"/>
                <a:ea typeface="Times New Roman"/>
                <a:cs typeface="Times New Roman"/>
                <a:sym typeface="Times New Roman"/>
              </a:rPr>
              <a:t>n </a:t>
            </a:r>
            <a:r>
              <a:rPr baseline="30000" lang="en-US" sz="3075">
                <a:solidFill>
                  <a:schemeClr val="dk1"/>
                </a:solidFill>
                <a:latin typeface="Noto Sans Symbols"/>
                <a:ea typeface="Noto Sans Symbols"/>
                <a:cs typeface="Noto Sans Symbols"/>
                <a:sym typeface="Noto Sans Symbols"/>
              </a:rPr>
              <a:t>−</a:t>
            </a:r>
            <a:r>
              <a:rPr baseline="30000" lang="en-US" sz="3075">
                <a:solidFill>
                  <a:schemeClr val="dk1"/>
                </a:solidFill>
                <a:latin typeface="Times New Roman"/>
                <a:ea typeface="Times New Roman"/>
                <a:cs typeface="Times New Roman"/>
                <a:sym typeface="Times New Roman"/>
              </a:rPr>
              <a:t> </a:t>
            </a:r>
            <a:r>
              <a:rPr b="1" baseline="30000" i="1" lang="en-US" sz="3075">
                <a:solidFill>
                  <a:schemeClr val="dk1"/>
                </a:solidFill>
                <a:latin typeface="Times New Roman"/>
                <a:ea typeface="Times New Roman"/>
                <a:cs typeface="Times New Roman"/>
                <a:sym typeface="Times New Roman"/>
              </a:rPr>
              <a:t>i </a:t>
            </a:r>
            <a:r>
              <a:rPr b="1" i="1" lang="en-US" sz="3550">
                <a:solidFill>
                  <a:schemeClr val="dk1"/>
                </a:solidFill>
                <a:latin typeface="Times New Roman"/>
                <a:ea typeface="Times New Roman"/>
                <a:cs typeface="Times New Roman"/>
                <a:sym typeface="Times New Roman"/>
              </a:rPr>
              <a:t>;</a:t>
            </a:r>
            <a:endParaRPr sz="3550">
              <a:solidFill>
                <a:schemeClr val="dk1"/>
              </a:solidFill>
              <a:latin typeface="Times New Roman"/>
              <a:ea typeface="Times New Roman"/>
              <a:cs typeface="Times New Roman"/>
              <a:sym typeface="Times New Roman"/>
            </a:endParaRPr>
          </a:p>
        </p:txBody>
      </p:sp>
      <p:sp>
        <p:nvSpPr>
          <p:cNvPr id="1321" name="Google Shape;1321;p59"/>
          <p:cNvSpPr/>
          <p:nvPr/>
        </p:nvSpPr>
        <p:spPr>
          <a:xfrm>
            <a:off x="4443984" y="4040885"/>
            <a:ext cx="4979670" cy="2886075"/>
          </a:xfrm>
          <a:custGeom>
            <a:rect b="b" l="l" r="r" t="t"/>
            <a:pathLst>
              <a:path extrusionOk="0" h="2886075" w="4979670">
                <a:moveTo>
                  <a:pt x="4979670" y="2885694"/>
                </a:moveTo>
                <a:lnTo>
                  <a:pt x="4979670" y="0"/>
                </a:lnTo>
                <a:lnTo>
                  <a:pt x="0" y="0"/>
                </a:lnTo>
                <a:lnTo>
                  <a:pt x="0" y="2885694"/>
                </a:lnTo>
                <a:lnTo>
                  <a:pt x="4979670" y="2885694"/>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22" name="Google Shape;1322;p59"/>
          <p:cNvSpPr txBox="1"/>
          <p:nvPr/>
        </p:nvSpPr>
        <p:spPr>
          <a:xfrm>
            <a:off x="6151626" y="6253776"/>
            <a:ext cx="135890" cy="321310"/>
          </a:xfrm>
          <a:prstGeom prst="rect">
            <a:avLst/>
          </a:prstGeom>
          <a:noFill/>
          <a:ln>
            <a:noFill/>
          </a:ln>
        </p:spPr>
        <p:txBody>
          <a:bodyPr anchorCtr="0" anchor="t" bIns="0" lIns="0" spcFirstLastPara="1" rIns="0" wrap="square" tIns="17775">
            <a:spAutoFit/>
          </a:bodyPr>
          <a:lstStyle/>
          <a:p>
            <a:pPr indent="0" lvl="0" marL="0" marR="0" rtl="0" algn="l">
              <a:lnSpc>
                <a:spcPct val="100000"/>
              </a:lnSpc>
              <a:spcBef>
                <a:spcPts val="0"/>
              </a:spcBef>
              <a:spcAft>
                <a:spcPts val="0"/>
              </a:spcAft>
              <a:buNone/>
            </a:pPr>
            <a:r>
              <a:rPr lang="en-US" sz="1900">
                <a:solidFill>
                  <a:schemeClr val="dk1"/>
                </a:solidFill>
                <a:latin typeface="Times New Roman"/>
                <a:ea typeface="Times New Roman"/>
                <a:cs typeface="Times New Roman"/>
                <a:sym typeface="Times New Roman"/>
              </a:rPr>
              <a:t>3</a:t>
            </a:r>
            <a:endParaRPr sz="1900">
              <a:solidFill>
                <a:schemeClr val="dk1"/>
              </a:solidFill>
              <a:latin typeface="Times New Roman"/>
              <a:ea typeface="Times New Roman"/>
              <a:cs typeface="Times New Roman"/>
              <a:sym typeface="Times New Roman"/>
            </a:endParaRPr>
          </a:p>
        </p:txBody>
      </p:sp>
      <p:sp>
        <p:nvSpPr>
          <p:cNvPr id="1323" name="Google Shape;1323;p59"/>
          <p:cNvSpPr txBox="1"/>
          <p:nvPr/>
        </p:nvSpPr>
        <p:spPr>
          <a:xfrm>
            <a:off x="6465557" y="5518436"/>
            <a:ext cx="135890" cy="321310"/>
          </a:xfrm>
          <a:prstGeom prst="rect">
            <a:avLst/>
          </a:prstGeom>
          <a:noFill/>
          <a:ln>
            <a:noFill/>
          </a:ln>
        </p:spPr>
        <p:txBody>
          <a:bodyPr anchorCtr="0" anchor="t" bIns="0" lIns="0" spcFirstLastPara="1" rIns="0" wrap="square" tIns="17775">
            <a:spAutoFit/>
          </a:bodyPr>
          <a:lstStyle/>
          <a:p>
            <a:pPr indent="0" lvl="0" marL="0" marR="0" rtl="0" algn="l">
              <a:lnSpc>
                <a:spcPct val="100000"/>
              </a:lnSpc>
              <a:spcBef>
                <a:spcPts val="0"/>
              </a:spcBef>
              <a:spcAft>
                <a:spcPts val="0"/>
              </a:spcAft>
              <a:buNone/>
            </a:pPr>
            <a:r>
              <a:rPr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1324" name="Google Shape;1324;p59"/>
          <p:cNvSpPr txBox="1"/>
          <p:nvPr/>
        </p:nvSpPr>
        <p:spPr>
          <a:xfrm>
            <a:off x="4754871" y="5813325"/>
            <a:ext cx="341630" cy="1056640"/>
          </a:xfrm>
          <a:prstGeom prst="rect">
            <a:avLst/>
          </a:prstGeom>
          <a:noFill/>
          <a:ln>
            <a:noFill/>
          </a:ln>
        </p:spPr>
        <p:txBody>
          <a:bodyPr anchorCtr="0" anchor="t" bIns="0" lIns="0" spcFirstLastPara="1" rIns="0" wrap="square" tIns="17775">
            <a:spAutoFit/>
          </a:bodyPr>
          <a:lstStyle/>
          <a:p>
            <a:pPr indent="0" lvl="0" marL="0" marR="0" rtl="0" algn="l">
              <a:lnSpc>
                <a:spcPct val="100000"/>
              </a:lnSpc>
              <a:spcBef>
                <a:spcPts val="0"/>
              </a:spcBef>
              <a:spcAft>
                <a:spcPts val="0"/>
              </a:spcAft>
              <a:buNone/>
            </a:pPr>
            <a:r>
              <a:rPr lang="en-US" sz="1900">
                <a:solidFill>
                  <a:schemeClr val="dk1"/>
                </a:solidFill>
                <a:latin typeface="Times New Roman"/>
                <a:ea typeface="Times New Roman"/>
                <a:cs typeface="Times New Roman"/>
                <a:sym typeface="Times New Roman"/>
              </a:rPr>
              <a:t>3,2</a:t>
            </a:r>
            <a:endParaRPr sz="19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305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1900">
                <a:solidFill>
                  <a:schemeClr val="dk1"/>
                </a:solidFill>
                <a:latin typeface="Times New Roman"/>
                <a:ea typeface="Times New Roman"/>
                <a:cs typeface="Times New Roman"/>
                <a:sym typeface="Times New Roman"/>
              </a:rPr>
              <a:t>3,3</a:t>
            </a:r>
            <a:endParaRPr sz="1900">
              <a:solidFill>
                <a:schemeClr val="dk1"/>
              </a:solidFill>
              <a:latin typeface="Times New Roman"/>
              <a:ea typeface="Times New Roman"/>
              <a:cs typeface="Times New Roman"/>
              <a:sym typeface="Times New Roman"/>
            </a:endParaRPr>
          </a:p>
        </p:txBody>
      </p:sp>
      <p:sp>
        <p:nvSpPr>
          <p:cNvPr id="1325" name="Google Shape;1325;p59"/>
          <p:cNvSpPr txBox="1"/>
          <p:nvPr/>
        </p:nvSpPr>
        <p:spPr>
          <a:xfrm>
            <a:off x="7459206" y="4782332"/>
            <a:ext cx="135890" cy="321310"/>
          </a:xfrm>
          <a:prstGeom prst="rect">
            <a:avLst/>
          </a:prstGeom>
          <a:noFill/>
          <a:ln>
            <a:noFill/>
          </a:ln>
        </p:spPr>
        <p:txBody>
          <a:bodyPr anchorCtr="0" anchor="t" bIns="0" lIns="0" spcFirstLastPara="1" rIns="0" wrap="square" tIns="17775">
            <a:spAutoFit/>
          </a:bodyPr>
          <a:lstStyle/>
          <a:p>
            <a:pPr indent="0" lvl="0" marL="0" marR="0" rtl="0" algn="l">
              <a:lnSpc>
                <a:spcPct val="100000"/>
              </a:lnSpc>
              <a:spcBef>
                <a:spcPts val="0"/>
              </a:spcBef>
              <a:spcAft>
                <a:spcPts val="0"/>
              </a:spcAft>
              <a:buNone/>
            </a:pPr>
            <a:r>
              <a:rPr lang="en-US" sz="1900">
                <a:solidFill>
                  <a:schemeClr val="dk1"/>
                </a:solidFill>
                <a:latin typeface="Times New Roman"/>
                <a:ea typeface="Times New Roman"/>
                <a:cs typeface="Times New Roman"/>
                <a:sym typeface="Times New Roman"/>
              </a:rPr>
              <a:t>2</a:t>
            </a:r>
            <a:endParaRPr sz="1900">
              <a:solidFill>
                <a:schemeClr val="dk1"/>
              </a:solidFill>
              <a:latin typeface="Times New Roman"/>
              <a:ea typeface="Times New Roman"/>
              <a:cs typeface="Times New Roman"/>
              <a:sym typeface="Times New Roman"/>
            </a:endParaRPr>
          </a:p>
        </p:txBody>
      </p:sp>
      <p:sp>
        <p:nvSpPr>
          <p:cNvPr id="1326" name="Google Shape;1326;p59"/>
          <p:cNvSpPr txBox="1"/>
          <p:nvPr/>
        </p:nvSpPr>
        <p:spPr>
          <a:xfrm>
            <a:off x="4754871" y="5077221"/>
            <a:ext cx="314325" cy="321310"/>
          </a:xfrm>
          <a:prstGeom prst="rect">
            <a:avLst/>
          </a:prstGeom>
          <a:noFill/>
          <a:ln>
            <a:noFill/>
          </a:ln>
        </p:spPr>
        <p:txBody>
          <a:bodyPr anchorCtr="0" anchor="t" bIns="0" lIns="0" spcFirstLastPara="1" rIns="0" wrap="square" tIns="17775">
            <a:spAutoFit/>
          </a:bodyPr>
          <a:lstStyle/>
          <a:p>
            <a:pPr indent="0" lvl="0" marL="0" marR="0" rtl="0" algn="l">
              <a:lnSpc>
                <a:spcPct val="100000"/>
              </a:lnSpc>
              <a:spcBef>
                <a:spcPts val="0"/>
              </a:spcBef>
              <a:spcAft>
                <a:spcPts val="0"/>
              </a:spcAft>
              <a:buNone/>
            </a:pPr>
            <a:r>
              <a:rPr lang="en-US" sz="1900">
                <a:solidFill>
                  <a:schemeClr val="dk1"/>
                </a:solidFill>
                <a:latin typeface="Times New Roman"/>
                <a:ea typeface="Times New Roman"/>
                <a:cs typeface="Times New Roman"/>
                <a:sym typeface="Times New Roman"/>
              </a:rPr>
              <a:t>3,1</a:t>
            </a:r>
            <a:endParaRPr sz="1900">
              <a:solidFill>
                <a:schemeClr val="dk1"/>
              </a:solidFill>
              <a:latin typeface="Times New Roman"/>
              <a:ea typeface="Times New Roman"/>
              <a:cs typeface="Times New Roman"/>
              <a:sym typeface="Times New Roman"/>
            </a:endParaRPr>
          </a:p>
        </p:txBody>
      </p:sp>
      <p:sp>
        <p:nvSpPr>
          <p:cNvPr id="1327" name="Google Shape;1327;p59"/>
          <p:cNvSpPr txBox="1"/>
          <p:nvPr/>
        </p:nvSpPr>
        <p:spPr>
          <a:xfrm>
            <a:off x="4754871" y="4341881"/>
            <a:ext cx="337185" cy="321310"/>
          </a:xfrm>
          <a:prstGeom prst="rect">
            <a:avLst/>
          </a:prstGeom>
          <a:noFill/>
          <a:ln>
            <a:noFill/>
          </a:ln>
        </p:spPr>
        <p:txBody>
          <a:bodyPr anchorCtr="0" anchor="t" bIns="0" lIns="0" spcFirstLastPara="1" rIns="0" wrap="square" tIns="17775">
            <a:spAutoFit/>
          </a:bodyPr>
          <a:lstStyle/>
          <a:p>
            <a:pPr indent="0" lvl="0" marL="0" marR="0" rtl="0" algn="l">
              <a:lnSpc>
                <a:spcPct val="100000"/>
              </a:lnSpc>
              <a:spcBef>
                <a:spcPts val="0"/>
              </a:spcBef>
              <a:spcAft>
                <a:spcPts val="0"/>
              </a:spcAft>
              <a:buNone/>
            </a:pPr>
            <a:r>
              <a:rPr lang="en-US" sz="1900">
                <a:solidFill>
                  <a:schemeClr val="dk1"/>
                </a:solidFill>
                <a:latin typeface="Times New Roman"/>
                <a:ea typeface="Times New Roman"/>
                <a:cs typeface="Times New Roman"/>
                <a:sym typeface="Times New Roman"/>
              </a:rPr>
              <a:t>3,0</a:t>
            </a:r>
            <a:endParaRPr sz="1900">
              <a:solidFill>
                <a:schemeClr val="dk1"/>
              </a:solidFill>
              <a:latin typeface="Times New Roman"/>
              <a:ea typeface="Times New Roman"/>
              <a:cs typeface="Times New Roman"/>
              <a:sym typeface="Times New Roman"/>
            </a:endParaRPr>
          </a:p>
        </p:txBody>
      </p:sp>
      <p:sp>
        <p:nvSpPr>
          <p:cNvPr id="1328" name="Google Shape;1328;p59"/>
          <p:cNvSpPr txBox="1"/>
          <p:nvPr/>
        </p:nvSpPr>
        <p:spPr>
          <a:xfrm>
            <a:off x="5992350" y="5531455"/>
            <a:ext cx="1809114" cy="53276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3300">
                <a:solidFill>
                  <a:schemeClr val="dk1"/>
                </a:solidFill>
                <a:latin typeface="Times New Roman"/>
                <a:ea typeface="Times New Roman"/>
                <a:cs typeface="Times New Roman"/>
                <a:sym typeface="Times New Roman"/>
              </a:rPr>
              <a:t>3.</a:t>
            </a:r>
            <a:r>
              <a:rPr b="1" i="1" lang="en-US" sz="3300">
                <a:solidFill>
                  <a:schemeClr val="dk1"/>
                </a:solidFill>
                <a:latin typeface="Times New Roman"/>
                <a:ea typeface="Times New Roman"/>
                <a:cs typeface="Times New Roman"/>
                <a:sym typeface="Times New Roman"/>
              </a:rPr>
              <a:t>t	</a:t>
            </a:r>
            <a:r>
              <a:rPr lang="en-US" sz="3300">
                <a:solidFill>
                  <a:schemeClr val="dk1"/>
                </a:solidFill>
                <a:latin typeface="Times New Roman"/>
                <a:ea typeface="Times New Roman"/>
                <a:cs typeface="Times New Roman"/>
                <a:sym typeface="Times New Roman"/>
              </a:rPr>
              <a:t>.(1</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a:t>
            </a:r>
            <a:endParaRPr sz="3300">
              <a:solidFill>
                <a:schemeClr val="dk1"/>
              </a:solidFill>
              <a:latin typeface="Times New Roman"/>
              <a:ea typeface="Times New Roman"/>
              <a:cs typeface="Times New Roman"/>
              <a:sym typeface="Times New Roman"/>
            </a:endParaRPr>
          </a:p>
        </p:txBody>
      </p:sp>
      <p:sp>
        <p:nvSpPr>
          <p:cNvPr id="1329" name="Google Shape;1329;p59"/>
          <p:cNvSpPr txBox="1"/>
          <p:nvPr/>
        </p:nvSpPr>
        <p:spPr>
          <a:xfrm>
            <a:off x="5116048" y="5302108"/>
            <a:ext cx="1297305" cy="1497965"/>
          </a:xfrm>
          <a:prstGeom prst="rect">
            <a:avLst/>
          </a:prstGeom>
          <a:noFill/>
          <a:ln>
            <a:noFill/>
          </a:ln>
        </p:spPr>
        <p:txBody>
          <a:bodyPr anchorCtr="0" anchor="t" bIns="0" lIns="0" spcFirstLastPara="1" rIns="0" wrap="square" tIns="245100">
            <a:spAutoFit/>
          </a:bodyPr>
          <a:lstStyle/>
          <a:p>
            <a:pPr indent="0" lvl="0" marL="15240" marR="0" rtl="0" algn="l">
              <a:lnSpc>
                <a:spcPct val="100000"/>
              </a:lnSpc>
              <a:spcBef>
                <a:spcPts val="0"/>
              </a:spcBef>
              <a:spcAft>
                <a:spcPts val="0"/>
              </a:spcAft>
              <a:buNone/>
            </a:pPr>
            <a:r>
              <a:rPr lang="en-US" sz="3300">
                <a:solidFill>
                  <a:schemeClr val="dk1"/>
                </a:solidFill>
                <a:latin typeface="Times New Roman"/>
                <a:ea typeface="Times New Roman"/>
                <a:cs typeface="Times New Roman"/>
                <a:sym typeface="Times New Roman"/>
              </a:rPr>
              <a:t>(</a:t>
            </a:r>
            <a:r>
              <a:rPr b="1"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a:p>
            <a:pPr indent="0" lvl="0" marL="0" marR="0" rtl="0" algn="l">
              <a:lnSpc>
                <a:spcPct val="100000"/>
              </a:lnSpc>
              <a:spcBef>
                <a:spcPts val="1835"/>
              </a:spcBef>
              <a:spcAft>
                <a:spcPts val="0"/>
              </a:spcAft>
              <a:buNone/>
            </a:pPr>
            <a:r>
              <a:rPr lang="en-US" sz="3300">
                <a:solidFill>
                  <a:schemeClr val="dk1"/>
                </a:solidFill>
                <a:latin typeface="Times New Roman"/>
                <a:ea typeface="Times New Roman"/>
                <a:cs typeface="Times New Roman"/>
                <a:sym typeface="Times New Roman"/>
              </a:rPr>
              <a:t>(</a:t>
            </a:r>
            <a:r>
              <a:rPr b="1"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t	</a:t>
            </a:r>
            <a:r>
              <a:rPr lang="en-US" sz="3300">
                <a:solidFill>
                  <a:schemeClr val="dk1"/>
                </a:solidFill>
                <a:latin typeface="Times New Roman"/>
                <a:ea typeface="Times New Roman"/>
                <a:cs typeface="Times New Roman"/>
                <a:sym typeface="Times New Roman"/>
              </a:rPr>
              <a:t>.</a:t>
            </a:r>
            <a:endParaRPr sz="3300">
              <a:solidFill>
                <a:schemeClr val="dk1"/>
              </a:solidFill>
              <a:latin typeface="Times New Roman"/>
              <a:ea typeface="Times New Roman"/>
              <a:cs typeface="Times New Roman"/>
              <a:sym typeface="Times New Roman"/>
            </a:endParaRPr>
          </a:p>
        </p:txBody>
      </p:sp>
      <p:sp>
        <p:nvSpPr>
          <p:cNvPr id="1330" name="Google Shape;1330;p59"/>
          <p:cNvSpPr txBox="1"/>
          <p:nvPr/>
        </p:nvSpPr>
        <p:spPr>
          <a:xfrm>
            <a:off x="5085600" y="4796115"/>
            <a:ext cx="2661920" cy="53276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lang="en-US" sz="3300">
                <a:solidFill>
                  <a:schemeClr val="dk1"/>
                </a:solidFill>
                <a:latin typeface="Times New Roman"/>
                <a:ea typeface="Times New Roman"/>
                <a:cs typeface="Times New Roman"/>
                <a:sym typeface="Times New Roman"/>
              </a:rPr>
              <a:t>(</a:t>
            </a:r>
            <a:r>
              <a:rPr b="1"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3.</a:t>
            </a:r>
            <a:r>
              <a:rPr b="1"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.(1</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	;</a:t>
            </a:r>
            <a:endParaRPr sz="3300">
              <a:solidFill>
                <a:schemeClr val="dk1"/>
              </a:solidFill>
              <a:latin typeface="Times New Roman"/>
              <a:ea typeface="Times New Roman"/>
              <a:cs typeface="Times New Roman"/>
              <a:sym typeface="Times New Roman"/>
            </a:endParaRPr>
          </a:p>
        </p:txBody>
      </p:sp>
      <p:sp>
        <p:nvSpPr>
          <p:cNvPr id="1331" name="Google Shape;1331;p59"/>
          <p:cNvSpPr txBox="1"/>
          <p:nvPr/>
        </p:nvSpPr>
        <p:spPr>
          <a:xfrm>
            <a:off x="4489439" y="3830666"/>
            <a:ext cx="4929505" cy="2969260"/>
          </a:xfrm>
          <a:prstGeom prst="rect">
            <a:avLst/>
          </a:prstGeom>
          <a:noFill/>
          <a:ln>
            <a:noFill/>
          </a:ln>
        </p:spPr>
        <p:txBody>
          <a:bodyPr anchorCtr="0" anchor="t" bIns="0" lIns="0" spcFirstLastPara="1" rIns="0" wrap="square" tIns="245100">
            <a:spAutoFit/>
          </a:bodyPr>
          <a:lstStyle/>
          <a:p>
            <a:pPr indent="0" lvl="0" marL="25400" marR="0" rtl="0" algn="l">
              <a:lnSpc>
                <a:spcPct val="100000"/>
              </a:lnSpc>
              <a:spcBef>
                <a:spcPts val="0"/>
              </a:spcBef>
              <a:spcAft>
                <a:spcPts val="0"/>
              </a:spcAft>
              <a:buNone/>
            </a:pPr>
            <a:r>
              <a:rPr b="1" i="1" lang="en-US" sz="3300">
                <a:solidFill>
                  <a:schemeClr val="dk1"/>
                </a:solidFill>
                <a:latin typeface="Times New Roman"/>
                <a:ea typeface="Times New Roman"/>
                <a:cs typeface="Times New Roman"/>
                <a:sym typeface="Times New Roman"/>
              </a:rPr>
              <a:t>J	</a:t>
            </a:r>
            <a:r>
              <a:rPr lang="en-US" sz="3300">
                <a:solidFill>
                  <a:schemeClr val="dk1"/>
                </a:solidFill>
                <a:latin typeface="Times New Roman"/>
                <a:ea typeface="Times New Roman"/>
                <a:cs typeface="Times New Roman"/>
                <a:sym typeface="Times New Roman"/>
              </a:rPr>
              <a:t>(</a:t>
            </a:r>
            <a:r>
              <a:rPr b="1"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1.</a:t>
            </a:r>
            <a:r>
              <a:rPr b="1" i="1" lang="en-US" sz="3300">
                <a:solidFill>
                  <a:schemeClr val="dk1"/>
                </a:solidFill>
                <a:latin typeface="Times New Roman"/>
                <a:ea typeface="Times New Roman"/>
                <a:cs typeface="Times New Roman"/>
                <a:sym typeface="Times New Roman"/>
              </a:rPr>
              <a:t>t </a:t>
            </a:r>
            <a:r>
              <a:rPr baseline="30000" lang="en-US" sz="2850">
                <a:solidFill>
                  <a:schemeClr val="dk1"/>
                </a:solidFill>
                <a:latin typeface="Times New Roman"/>
                <a:ea typeface="Times New Roman"/>
                <a:cs typeface="Times New Roman"/>
                <a:sym typeface="Times New Roman"/>
              </a:rPr>
              <a:t>0 </a:t>
            </a:r>
            <a:r>
              <a:rPr lang="en-US" sz="3300">
                <a:solidFill>
                  <a:schemeClr val="dk1"/>
                </a:solidFill>
                <a:latin typeface="Times New Roman"/>
                <a:ea typeface="Times New Roman"/>
                <a:cs typeface="Times New Roman"/>
                <a:sym typeface="Times New Roman"/>
              </a:rPr>
              <a:t>(1</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a:t>
            </a:r>
            <a:r>
              <a:rPr baseline="30000" lang="en-US" sz="2850">
                <a:solidFill>
                  <a:schemeClr val="dk1"/>
                </a:solidFill>
                <a:latin typeface="Times New Roman"/>
                <a:ea typeface="Times New Roman"/>
                <a:cs typeface="Times New Roman"/>
                <a:sym typeface="Times New Roman"/>
              </a:rPr>
              <a:t>3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(1</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t</a:t>
            </a:r>
            <a:r>
              <a:rPr lang="en-US" sz="3300">
                <a:solidFill>
                  <a:schemeClr val="dk1"/>
                </a:solidFill>
                <a:latin typeface="Times New Roman"/>
                <a:ea typeface="Times New Roman"/>
                <a:cs typeface="Times New Roman"/>
                <a:sym typeface="Times New Roman"/>
              </a:rPr>
              <a:t>)</a:t>
            </a:r>
            <a:r>
              <a:rPr baseline="30000" lang="en-US" sz="2850">
                <a:solidFill>
                  <a:schemeClr val="dk1"/>
                </a:solidFill>
                <a:latin typeface="Times New Roman"/>
                <a:ea typeface="Times New Roman"/>
                <a:cs typeface="Times New Roman"/>
                <a:sym typeface="Times New Roman"/>
              </a:rPr>
              <a:t>3 </a:t>
            </a:r>
            <a:r>
              <a:rPr lang="en-US" sz="3300">
                <a:solidFill>
                  <a:schemeClr val="dk1"/>
                </a:solidFill>
                <a:latin typeface="Times New Roman"/>
                <a:ea typeface="Times New Roman"/>
                <a:cs typeface="Times New Roman"/>
                <a:sym typeface="Times New Roman"/>
              </a:rPr>
              <a:t>;</a:t>
            </a:r>
            <a:endParaRPr sz="3300">
              <a:solidFill>
                <a:schemeClr val="dk1"/>
              </a:solidFill>
              <a:latin typeface="Times New Roman"/>
              <a:ea typeface="Times New Roman"/>
              <a:cs typeface="Times New Roman"/>
              <a:sym typeface="Times New Roman"/>
            </a:endParaRPr>
          </a:p>
          <a:p>
            <a:pPr indent="0" lvl="0" marL="25400" marR="4685030" rtl="0" algn="just">
              <a:lnSpc>
                <a:spcPct val="146300"/>
              </a:lnSpc>
              <a:spcBef>
                <a:spcPts val="0"/>
              </a:spcBef>
              <a:spcAft>
                <a:spcPts val="0"/>
              </a:spcAft>
              <a:buNone/>
            </a:pPr>
            <a:r>
              <a:rPr b="1" i="1" lang="en-US" sz="3300">
                <a:solidFill>
                  <a:schemeClr val="dk1"/>
                </a:solidFill>
                <a:latin typeface="Times New Roman"/>
                <a:ea typeface="Times New Roman"/>
                <a:cs typeface="Times New Roman"/>
                <a:sym typeface="Times New Roman"/>
              </a:rPr>
              <a:t>J  J  J</a:t>
            </a:r>
            <a:endParaRPr sz="3300">
              <a:solidFill>
                <a:schemeClr val="dk1"/>
              </a:solidFill>
              <a:latin typeface="Times New Roman"/>
              <a:ea typeface="Times New Roman"/>
              <a:cs typeface="Times New Roman"/>
              <a:sym typeface="Times New Roma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60"/>
          <p:cNvSpPr/>
          <p:nvPr/>
        </p:nvSpPr>
        <p:spPr>
          <a:xfrm>
            <a:off x="1737360" y="457200"/>
            <a:ext cx="7863840" cy="3122930"/>
          </a:xfrm>
          <a:custGeom>
            <a:rect b="b" l="l" r="r" t="t"/>
            <a:pathLst>
              <a:path extrusionOk="0" h="3122929" w="7863840">
                <a:moveTo>
                  <a:pt x="7863840" y="3122675"/>
                </a:moveTo>
                <a:lnTo>
                  <a:pt x="7863840" y="0"/>
                </a:lnTo>
                <a:lnTo>
                  <a:pt x="0" y="0"/>
                </a:lnTo>
                <a:lnTo>
                  <a:pt x="0" y="3122676"/>
                </a:lnTo>
                <a:lnTo>
                  <a:pt x="7863840" y="3122675"/>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37" name="Google Shape;1337;p60"/>
          <p:cNvSpPr txBox="1"/>
          <p:nvPr/>
        </p:nvSpPr>
        <p:spPr>
          <a:xfrm>
            <a:off x="2083561" y="1773602"/>
            <a:ext cx="2256155" cy="81915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5200">
                <a:solidFill>
                  <a:schemeClr val="dk1"/>
                </a:solidFill>
                <a:latin typeface="Noto Sans Symbols"/>
                <a:ea typeface="Noto Sans Symbols"/>
                <a:cs typeface="Noto Sans Symbols"/>
                <a:sym typeface="Noto Sans Symbols"/>
              </a:rPr>
              <a:t>[</a:t>
            </a:r>
            <a:r>
              <a:rPr lang="en-US" sz="5200">
                <a:solidFill>
                  <a:schemeClr val="dk1"/>
                </a:solidFill>
                <a:latin typeface="Times New Roman"/>
                <a:ea typeface="Times New Roman"/>
                <a:cs typeface="Times New Roman"/>
                <a:sym typeface="Times New Roman"/>
              </a:rPr>
              <a:t>	</a:t>
            </a:r>
            <a:r>
              <a:rPr b="1" i="1" lang="en-US" sz="3100">
                <a:solidFill>
                  <a:schemeClr val="dk1"/>
                </a:solidFill>
                <a:latin typeface="Times New Roman"/>
                <a:ea typeface="Times New Roman"/>
                <a:cs typeface="Times New Roman"/>
                <a:sym typeface="Times New Roman"/>
              </a:rPr>
              <a:t>t	</a:t>
            </a:r>
            <a:r>
              <a:rPr lang="en-US" sz="5200">
                <a:solidFill>
                  <a:schemeClr val="dk1"/>
                </a:solidFill>
                <a:latin typeface="Noto Sans Symbols"/>
                <a:ea typeface="Noto Sans Symbols"/>
                <a:cs typeface="Noto Sans Symbols"/>
                <a:sym typeface="Noto Sans Symbols"/>
              </a:rPr>
              <a:t>]</a:t>
            </a:r>
            <a:endParaRPr sz="5200">
              <a:solidFill>
                <a:schemeClr val="dk1"/>
              </a:solidFill>
              <a:latin typeface="Noto Sans Symbols"/>
              <a:ea typeface="Noto Sans Symbols"/>
              <a:cs typeface="Noto Sans Symbols"/>
              <a:sym typeface="Noto Sans Symbols"/>
            </a:endParaRPr>
          </a:p>
        </p:txBody>
      </p:sp>
      <p:sp>
        <p:nvSpPr>
          <p:cNvPr id="1338" name="Google Shape;1338;p60"/>
          <p:cNvSpPr txBox="1"/>
          <p:nvPr/>
        </p:nvSpPr>
        <p:spPr>
          <a:xfrm>
            <a:off x="1803277" y="499292"/>
            <a:ext cx="645795" cy="50419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b="1" i="1" lang="en-US" sz="3100">
                <a:solidFill>
                  <a:schemeClr val="dk1"/>
                </a:solidFill>
                <a:latin typeface="Times New Roman"/>
                <a:ea typeface="Times New Roman"/>
                <a:cs typeface="Times New Roman"/>
                <a:sym typeface="Times New Roman"/>
              </a:rPr>
              <a:t>P(t)</a:t>
            </a:r>
            <a:endParaRPr sz="3100">
              <a:solidFill>
                <a:schemeClr val="dk1"/>
              </a:solidFill>
              <a:latin typeface="Times New Roman"/>
              <a:ea typeface="Times New Roman"/>
              <a:cs typeface="Times New Roman"/>
              <a:sym typeface="Times New Roman"/>
            </a:endParaRPr>
          </a:p>
        </p:txBody>
      </p:sp>
      <p:sp>
        <p:nvSpPr>
          <p:cNvPr id="1339" name="Google Shape;1339;p60"/>
          <p:cNvSpPr txBox="1"/>
          <p:nvPr/>
        </p:nvSpPr>
        <p:spPr>
          <a:xfrm>
            <a:off x="2831560" y="1857106"/>
            <a:ext cx="351155" cy="50419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baseline="-25000" i="1" lang="en-US" sz="4650">
                <a:solidFill>
                  <a:schemeClr val="dk1"/>
                </a:solidFill>
                <a:latin typeface="Times New Roman"/>
                <a:ea typeface="Times New Roman"/>
                <a:cs typeface="Times New Roman"/>
                <a:sym typeface="Times New Roman"/>
              </a:rPr>
              <a:t>t </a:t>
            </a:r>
            <a:r>
              <a:rPr lang="en-US" sz="1800">
                <a:solidFill>
                  <a:schemeClr val="dk1"/>
                </a:solidFill>
                <a:latin typeface="Times New Roman"/>
                <a:ea typeface="Times New Roman"/>
                <a:cs typeface="Times New Roman"/>
                <a:sym typeface="Times New Roman"/>
              </a:rPr>
              <a:t>2</a:t>
            </a:r>
            <a:endParaRPr sz="1800">
              <a:solidFill>
                <a:schemeClr val="dk1"/>
              </a:solidFill>
              <a:latin typeface="Times New Roman"/>
              <a:ea typeface="Times New Roman"/>
              <a:cs typeface="Times New Roman"/>
              <a:sym typeface="Times New Roman"/>
            </a:endParaRPr>
          </a:p>
        </p:txBody>
      </p:sp>
      <p:sp>
        <p:nvSpPr>
          <p:cNvPr id="1340" name="Google Shape;1340;p60"/>
          <p:cNvSpPr txBox="1"/>
          <p:nvPr/>
        </p:nvSpPr>
        <p:spPr>
          <a:xfrm>
            <a:off x="8355558" y="765152"/>
            <a:ext cx="1207135" cy="30480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2	3</a:t>
            </a:r>
            <a:endParaRPr sz="1800">
              <a:solidFill>
                <a:schemeClr val="dk1"/>
              </a:solidFill>
              <a:latin typeface="Times New Roman"/>
              <a:ea typeface="Times New Roman"/>
              <a:cs typeface="Times New Roman"/>
              <a:sym typeface="Times New Roman"/>
            </a:endParaRPr>
          </a:p>
        </p:txBody>
      </p:sp>
      <p:sp>
        <p:nvSpPr>
          <p:cNvPr id="1341" name="Google Shape;1341;p60"/>
          <p:cNvSpPr txBox="1"/>
          <p:nvPr/>
        </p:nvSpPr>
        <p:spPr>
          <a:xfrm>
            <a:off x="5829519" y="487013"/>
            <a:ext cx="1365885" cy="30480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2	2</a:t>
            </a:r>
            <a:endParaRPr sz="1800">
              <a:solidFill>
                <a:schemeClr val="dk1"/>
              </a:solidFill>
              <a:latin typeface="Times New Roman"/>
              <a:ea typeface="Times New Roman"/>
              <a:cs typeface="Times New Roman"/>
              <a:sym typeface="Times New Roman"/>
            </a:endParaRPr>
          </a:p>
        </p:txBody>
      </p:sp>
      <p:sp>
        <p:nvSpPr>
          <p:cNvPr id="1342" name="Google Shape;1342;p60"/>
          <p:cNvSpPr txBox="1"/>
          <p:nvPr/>
        </p:nvSpPr>
        <p:spPr>
          <a:xfrm>
            <a:off x="4104341" y="765152"/>
            <a:ext cx="142240" cy="30480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0</a:t>
            </a:r>
            <a:endParaRPr sz="1800">
              <a:solidFill>
                <a:schemeClr val="dk1"/>
              </a:solidFill>
              <a:latin typeface="Times New Roman"/>
              <a:ea typeface="Times New Roman"/>
              <a:cs typeface="Times New Roman"/>
              <a:sym typeface="Times New Roman"/>
            </a:endParaRPr>
          </a:p>
        </p:txBody>
      </p:sp>
      <p:sp>
        <p:nvSpPr>
          <p:cNvPr id="1343" name="Google Shape;1343;p60"/>
          <p:cNvSpPr txBox="1"/>
          <p:nvPr/>
        </p:nvSpPr>
        <p:spPr>
          <a:xfrm>
            <a:off x="3702770" y="487013"/>
            <a:ext cx="142240" cy="30480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3</a:t>
            </a:r>
            <a:endParaRPr sz="1800">
              <a:solidFill>
                <a:schemeClr val="dk1"/>
              </a:solidFill>
              <a:latin typeface="Times New Roman"/>
              <a:ea typeface="Times New Roman"/>
              <a:cs typeface="Times New Roman"/>
              <a:sym typeface="Times New Roman"/>
            </a:endParaRPr>
          </a:p>
        </p:txBody>
      </p:sp>
      <p:sp>
        <p:nvSpPr>
          <p:cNvPr id="1344" name="Google Shape;1344;p60"/>
          <p:cNvSpPr txBox="1"/>
          <p:nvPr/>
        </p:nvSpPr>
        <p:spPr>
          <a:xfrm>
            <a:off x="7755627" y="2036204"/>
            <a:ext cx="1480185" cy="50419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aseline="30000" lang="en-US" sz="2700">
                <a:solidFill>
                  <a:schemeClr val="dk1"/>
                </a:solidFill>
                <a:latin typeface="Times New Roman"/>
                <a:ea typeface="Times New Roman"/>
                <a:cs typeface="Times New Roman"/>
                <a:sym typeface="Times New Roman"/>
              </a:rPr>
              <a:t>1 </a:t>
            </a:r>
            <a:r>
              <a:rPr baseline="30000" lang="en-US" sz="4650">
                <a:solidFill>
                  <a:schemeClr val="dk1"/>
                </a:solidFill>
                <a:latin typeface="Noto Sans Symbols"/>
                <a:ea typeface="Noto Sans Symbols"/>
                <a:cs typeface="Noto Sans Symbols"/>
                <a:sym typeface="Noto Sans Symbols"/>
              </a:rPr>
              <a:t>⎥</a:t>
            </a:r>
            <a:r>
              <a:rPr b="1" i="1" lang="en-US" sz="3100">
                <a:solidFill>
                  <a:schemeClr val="dk1"/>
                </a:solidFill>
                <a:latin typeface="Times New Roman"/>
                <a:ea typeface="Times New Roman"/>
                <a:cs typeface="Times New Roman"/>
                <a:sym typeface="Times New Roman"/>
              </a:rPr>
              <a:t>;n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3</a:t>
            </a:r>
            <a:r>
              <a:rPr b="1" i="1" lang="en-US" sz="3100">
                <a:solidFill>
                  <a:schemeClr val="dk1"/>
                </a:solidFill>
                <a:latin typeface="Times New Roman"/>
                <a:ea typeface="Times New Roman"/>
                <a:cs typeface="Times New Roman"/>
                <a:sym typeface="Times New Roman"/>
              </a:rPr>
              <a:t>.</a:t>
            </a:r>
            <a:endParaRPr sz="3100">
              <a:solidFill>
                <a:schemeClr val="dk1"/>
              </a:solidFill>
              <a:latin typeface="Times New Roman"/>
              <a:ea typeface="Times New Roman"/>
              <a:cs typeface="Times New Roman"/>
              <a:sym typeface="Times New Roman"/>
            </a:endParaRPr>
          </a:p>
        </p:txBody>
      </p:sp>
      <p:sp>
        <p:nvSpPr>
          <p:cNvPr id="1345" name="Google Shape;1345;p60"/>
          <p:cNvSpPr txBox="1"/>
          <p:nvPr/>
        </p:nvSpPr>
        <p:spPr>
          <a:xfrm>
            <a:off x="6935827" y="2702171"/>
            <a:ext cx="1220470" cy="50419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aseline="-25000" lang="en-US" sz="4650">
                <a:solidFill>
                  <a:schemeClr val="dk1"/>
                </a:solidFill>
                <a:latin typeface="Times New Roman"/>
                <a:ea typeface="Times New Roman"/>
                <a:cs typeface="Times New Roman"/>
                <a:sym typeface="Times New Roman"/>
              </a:rPr>
              <a:t>0</a:t>
            </a:r>
            <a:r>
              <a:rPr lang="en-US" sz="3100">
                <a:solidFill>
                  <a:schemeClr val="dk1"/>
                </a:solidFill>
                <a:latin typeface="Noto Sans Symbols"/>
                <a:ea typeface="Noto Sans Symbols"/>
                <a:cs typeface="Noto Sans Symbols"/>
                <a:sym typeface="Noto Sans Symbols"/>
              </a:rPr>
              <a:t>⎥⎢</a:t>
            </a:r>
            <a:r>
              <a:rPr b="1" baseline="-25000" i="1" lang="en-US" sz="4650">
                <a:solidFill>
                  <a:schemeClr val="dk1"/>
                </a:solidFill>
                <a:latin typeface="Times New Roman"/>
                <a:ea typeface="Times New Roman"/>
                <a:cs typeface="Times New Roman"/>
                <a:sym typeface="Times New Roman"/>
              </a:rPr>
              <a:t>B	</a:t>
            </a: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1346" name="Google Shape;1346;p60"/>
          <p:cNvSpPr txBox="1"/>
          <p:nvPr/>
        </p:nvSpPr>
        <p:spPr>
          <a:xfrm>
            <a:off x="6935827" y="2320394"/>
            <a:ext cx="1220470" cy="50419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aseline="-25000" lang="en-US" sz="4650">
                <a:solidFill>
                  <a:schemeClr val="dk1"/>
                </a:solidFill>
                <a:latin typeface="Times New Roman"/>
                <a:ea typeface="Times New Roman"/>
                <a:cs typeface="Times New Roman"/>
                <a:sym typeface="Times New Roman"/>
              </a:rPr>
              <a:t>0</a:t>
            </a:r>
            <a:r>
              <a:rPr lang="en-US" sz="3100">
                <a:solidFill>
                  <a:schemeClr val="dk1"/>
                </a:solidFill>
                <a:latin typeface="Noto Sans Symbols"/>
                <a:ea typeface="Noto Sans Symbols"/>
                <a:cs typeface="Noto Sans Symbols"/>
                <a:sym typeface="Noto Sans Symbols"/>
              </a:rPr>
              <a:t>⎥⎢</a:t>
            </a:r>
            <a:r>
              <a:rPr b="1" baseline="-25000" i="1" lang="en-US" sz="4650">
                <a:solidFill>
                  <a:schemeClr val="dk1"/>
                </a:solidFill>
                <a:latin typeface="Times New Roman"/>
                <a:ea typeface="Times New Roman"/>
                <a:cs typeface="Times New Roman"/>
                <a:sym typeface="Times New Roman"/>
              </a:rPr>
              <a:t>B</a:t>
            </a:r>
            <a:r>
              <a:rPr baseline="-25000" lang="en-US" sz="2700">
                <a:solidFill>
                  <a:schemeClr val="dk1"/>
                </a:solidFill>
                <a:latin typeface="Times New Roman"/>
                <a:ea typeface="Times New Roman"/>
                <a:cs typeface="Times New Roman"/>
                <a:sym typeface="Times New Roman"/>
              </a:rPr>
              <a:t>2 </a:t>
            </a: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1347" name="Google Shape;1347;p60"/>
          <p:cNvSpPr txBox="1"/>
          <p:nvPr/>
        </p:nvSpPr>
        <p:spPr>
          <a:xfrm>
            <a:off x="7166122" y="1938618"/>
            <a:ext cx="359410" cy="50419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1348" name="Google Shape;1348;p60"/>
          <p:cNvSpPr txBox="1"/>
          <p:nvPr/>
        </p:nvSpPr>
        <p:spPr>
          <a:xfrm>
            <a:off x="6935788" y="1556084"/>
            <a:ext cx="1221105" cy="50419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aseline="-25000" lang="en-US" sz="4650">
                <a:solidFill>
                  <a:schemeClr val="dk1"/>
                </a:solidFill>
                <a:latin typeface="Times New Roman"/>
                <a:ea typeface="Times New Roman"/>
                <a:cs typeface="Times New Roman"/>
                <a:sym typeface="Times New Roman"/>
              </a:rPr>
              <a:t>0</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b="1" baseline="-25000" i="1" lang="en-US" sz="4650">
                <a:solidFill>
                  <a:schemeClr val="dk1"/>
                </a:solidFill>
                <a:latin typeface="Times New Roman"/>
                <a:ea typeface="Times New Roman"/>
                <a:cs typeface="Times New Roman"/>
                <a:sym typeface="Times New Roman"/>
              </a:rPr>
              <a:t>B </a:t>
            </a: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1349" name="Google Shape;1349;p60"/>
          <p:cNvSpPr txBox="1"/>
          <p:nvPr/>
        </p:nvSpPr>
        <p:spPr>
          <a:xfrm>
            <a:off x="7166122" y="3039738"/>
            <a:ext cx="965200" cy="50419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baseline="30000" lang="en-US" sz="2700">
                <a:solidFill>
                  <a:schemeClr val="dk1"/>
                </a:solidFill>
                <a:latin typeface="Times New Roman"/>
                <a:ea typeface="Times New Roman"/>
                <a:cs typeface="Times New Roman"/>
                <a:sym typeface="Times New Roman"/>
              </a:rPr>
              <a:t>3 </a:t>
            </a: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1350" name="Google Shape;1350;p60"/>
          <p:cNvSpPr txBox="1"/>
          <p:nvPr/>
        </p:nvSpPr>
        <p:spPr>
          <a:xfrm>
            <a:off x="6932758" y="1174307"/>
            <a:ext cx="1223645" cy="50419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aseline="30000" lang="en-US" sz="4650">
                <a:solidFill>
                  <a:schemeClr val="dk1"/>
                </a:solidFill>
                <a:latin typeface="Times New Roman"/>
                <a:ea typeface="Times New Roman"/>
                <a:cs typeface="Times New Roman"/>
                <a:sym typeface="Times New Roman"/>
              </a:rPr>
              <a:t>1</a:t>
            </a:r>
            <a:r>
              <a:rPr lang="en-US" sz="3100">
                <a:solidFill>
                  <a:schemeClr val="dk1"/>
                </a:solidFill>
                <a:latin typeface="Noto Sans Symbols"/>
                <a:ea typeface="Noto Sans Symbols"/>
                <a:cs typeface="Noto Sans Symbols"/>
                <a:sym typeface="Noto Sans Symbols"/>
              </a:rPr>
              <a:t>⎤⎡</a:t>
            </a:r>
            <a:r>
              <a:rPr b="1" baseline="30000" i="1" lang="en-US" sz="4650">
                <a:solidFill>
                  <a:schemeClr val="dk1"/>
                </a:solidFill>
                <a:latin typeface="Times New Roman"/>
                <a:ea typeface="Times New Roman"/>
                <a:cs typeface="Times New Roman"/>
                <a:sym typeface="Times New Roman"/>
              </a:rPr>
              <a:t>B</a:t>
            </a:r>
            <a:r>
              <a:rPr baseline="-25000" lang="en-US" sz="2700">
                <a:solidFill>
                  <a:schemeClr val="dk1"/>
                </a:solidFill>
                <a:latin typeface="Times New Roman"/>
                <a:ea typeface="Times New Roman"/>
                <a:cs typeface="Times New Roman"/>
                <a:sym typeface="Times New Roman"/>
              </a:rPr>
              <a:t>0 </a:t>
            </a: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1351" name="Google Shape;1351;p60"/>
          <p:cNvSpPr txBox="1"/>
          <p:nvPr/>
        </p:nvSpPr>
        <p:spPr>
          <a:xfrm>
            <a:off x="3996782" y="1938578"/>
            <a:ext cx="493395" cy="50419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aseline="-25000" lang="en-US" sz="4650">
                <a:solidFill>
                  <a:schemeClr val="dk1"/>
                </a:solidFill>
                <a:latin typeface="Times New Roman"/>
                <a:ea typeface="Times New Roman"/>
                <a:cs typeface="Times New Roman"/>
                <a:sym typeface="Times New Roman"/>
              </a:rPr>
              <a:t>1 </a:t>
            </a: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1352" name="Google Shape;1352;p60"/>
          <p:cNvSpPr txBox="1"/>
          <p:nvPr/>
        </p:nvSpPr>
        <p:spPr>
          <a:xfrm>
            <a:off x="4285755" y="3034317"/>
            <a:ext cx="178435" cy="50419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1353" name="Google Shape;1353;p60"/>
          <p:cNvSpPr txBox="1"/>
          <p:nvPr/>
        </p:nvSpPr>
        <p:spPr>
          <a:xfrm>
            <a:off x="4234955" y="706068"/>
            <a:ext cx="2447925" cy="2737485"/>
          </a:xfrm>
          <a:prstGeom prst="rect">
            <a:avLst/>
          </a:prstGeom>
          <a:noFill/>
          <a:ln>
            <a:noFill/>
          </a:ln>
        </p:spPr>
        <p:txBody>
          <a:bodyPr anchorCtr="0" anchor="t" bIns="0" lIns="0" spcFirstLastPara="1" rIns="0" wrap="square" tIns="75550">
            <a:spAutoFit/>
          </a:bodyPr>
          <a:lstStyle/>
          <a:p>
            <a:pPr indent="0" lvl="0" marL="0" marR="328930" rtl="0" algn="r">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1</a:t>
            </a:r>
            <a:endParaRPr sz="1800">
              <a:solidFill>
                <a:schemeClr val="dk1"/>
              </a:solidFill>
              <a:latin typeface="Times New Roman"/>
              <a:ea typeface="Times New Roman"/>
              <a:cs typeface="Times New Roman"/>
              <a:sym typeface="Times New Roman"/>
            </a:endParaRPr>
          </a:p>
          <a:p>
            <a:pPr indent="0" lvl="0" marL="63500" marR="0" rtl="0" algn="l">
              <a:lnSpc>
                <a:spcPct val="100000"/>
              </a:lnSpc>
              <a:spcBef>
                <a:spcPts val="840"/>
              </a:spcBef>
              <a:spcAft>
                <a:spcPts val="0"/>
              </a:spcAft>
              <a:buNone/>
            </a:pPr>
            <a:r>
              <a:rPr baseline="-25000" lang="en-US" sz="4650">
                <a:solidFill>
                  <a:schemeClr val="dk1"/>
                </a:solidFill>
                <a:latin typeface="Noto Sans Symbols"/>
                <a:ea typeface="Noto Sans Symbols"/>
                <a:cs typeface="Noto Sans Symbols"/>
                <a:sym typeface="Noto Sans Symbols"/>
              </a:rPr>
              <a:t>⎡</a:t>
            </a:r>
            <a:r>
              <a:rPr baseline="-25000" lang="en-US" sz="4650">
                <a:solidFill>
                  <a:schemeClr val="dk1"/>
                </a:solidFill>
                <a:latin typeface="Times New Roman"/>
                <a:ea typeface="Times New Roman"/>
                <a:cs typeface="Times New Roman"/>
                <a:sym typeface="Times New Roman"/>
              </a:rPr>
              <a:t> </a:t>
            </a:r>
            <a:r>
              <a:rPr lang="en-US" sz="3100">
                <a:solidFill>
                  <a:schemeClr val="dk1"/>
                </a:solidFill>
                <a:latin typeface="Times New Roman"/>
                <a:ea typeface="Times New Roman"/>
                <a:cs typeface="Times New Roman"/>
                <a:sym typeface="Times New Roman"/>
              </a:rPr>
              <a:t>1	3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3</a:t>
            </a:r>
            <a:endParaRPr sz="3100">
              <a:solidFill>
                <a:schemeClr val="dk1"/>
              </a:solidFill>
              <a:latin typeface="Times New Roman"/>
              <a:ea typeface="Times New Roman"/>
              <a:cs typeface="Times New Roman"/>
              <a:sym typeface="Times New Roman"/>
            </a:endParaRPr>
          </a:p>
          <a:p>
            <a:pPr indent="0" lvl="0" marL="63500" marR="0" rtl="0" algn="l">
              <a:lnSpc>
                <a:spcPct val="100000"/>
              </a:lnSpc>
              <a:spcBef>
                <a:spcPts val="990"/>
              </a:spcBef>
              <a:spcAft>
                <a:spcPts val="0"/>
              </a:spcAft>
              <a:buNone/>
            </a:pPr>
            <a:r>
              <a:rPr baseline="30000" lang="en-US" sz="4650">
                <a:solidFill>
                  <a:schemeClr val="dk1"/>
                </a:solidFill>
                <a:latin typeface="Noto Sans Symbols"/>
                <a:ea typeface="Noto Sans Symbols"/>
                <a:cs typeface="Noto Sans Symbols"/>
                <a:sym typeface="Noto Sans Symbols"/>
              </a:rPr>
              <a:t>⎢</a:t>
            </a:r>
            <a:r>
              <a:rPr baseline="30000" lang="en-US" sz="4650">
                <a:solidFill>
                  <a:schemeClr val="dk1"/>
                </a:solidFill>
                <a:latin typeface="Times New Roman"/>
                <a:ea typeface="Times New Roman"/>
                <a:cs typeface="Times New Roman"/>
                <a:sym typeface="Times New Roman"/>
              </a:rPr>
              <a:t> </a:t>
            </a:r>
            <a:r>
              <a:rPr lang="en-US" sz="3100">
                <a:solidFill>
                  <a:schemeClr val="dk1"/>
                </a:solidFill>
                <a:latin typeface="Times New Roman"/>
                <a:ea typeface="Times New Roman"/>
                <a:cs typeface="Times New Roman"/>
                <a:sym typeface="Times New Roman"/>
              </a:rPr>
              <a:t>3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6	3</a:t>
            </a:r>
            <a:endParaRPr sz="3100">
              <a:solidFill>
                <a:schemeClr val="dk1"/>
              </a:solidFill>
              <a:latin typeface="Times New Roman"/>
              <a:ea typeface="Times New Roman"/>
              <a:cs typeface="Times New Roman"/>
              <a:sym typeface="Times New Roman"/>
            </a:endParaRPr>
          </a:p>
          <a:p>
            <a:pPr indent="0" lvl="0" marL="63500" marR="0" rtl="0" algn="l">
              <a:lnSpc>
                <a:spcPct val="100000"/>
              </a:lnSpc>
              <a:spcBef>
                <a:spcPts val="985"/>
              </a:spcBef>
              <a:spcAft>
                <a:spcPts val="0"/>
              </a:spcAft>
              <a:buNone/>
            </a:pPr>
            <a:r>
              <a:rPr baseline="30000" lang="en-US" sz="4650">
                <a:solidFill>
                  <a:schemeClr val="dk1"/>
                </a:solidFill>
                <a:latin typeface="Noto Sans Symbols"/>
                <a:ea typeface="Noto Sans Symbols"/>
                <a:cs typeface="Noto Sans Symbols"/>
                <a:sym typeface="Noto Sans Symbols"/>
              </a:rPr>
              <a:t>⎢</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3	3	0</a:t>
            </a:r>
            <a:endParaRPr sz="3100">
              <a:solidFill>
                <a:schemeClr val="dk1"/>
              </a:solidFill>
              <a:latin typeface="Times New Roman"/>
              <a:ea typeface="Times New Roman"/>
              <a:cs typeface="Times New Roman"/>
              <a:sym typeface="Times New Roman"/>
            </a:endParaRPr>
          </a:p>
          <a:p>
            <a:pPr indent="0" lvl="0" marL="63500" marR="0" rtl="0" algn="l">
              <a:lnSpc>
                <a:spcPct val="100000"/>
              </a:lnSpc>
              <a:spcBef>
                <a:spcPts val="990"/>
              </a:spcBef>
              <a:spcAft>
                <a:spcPts val="0"/>
              </a:spcAft>
              <a:buNone/>
            </a:pPr>
            <a:r>
              <a:rPr baseline="30000" lang="en-US" sz="4650">
                <a:solidFill>
                  <a:schemeClr val="dk1"/>
                </a:solidFill>
                <a:latin typeface="Noto Sans Symbols"/>
                <a:ea typeface="Noto Sans Symbols"/>
                <a:cs typeface="Noto Sans Symbols"/>
                <a:sym typeface="Noto Sans Symbols"/>
              </a:rPr>
              <a:t>⎢</a:t>
            </a:r>
            <a:r>
              <a:rPr baseline="30000" lang="en-US" sz="4650">
                <a:solidFill>
                  <a:schemeClr val="dk1"/>
                </a:solidFill>
                <a:latin typeface="Times New Roman"/>
                <a:ea typeface="Times New Roman"/>
                <a:cs typeface="Times New Roman"/>
                <a:sym typeface="Times New Roman"/>
              </a:rPr>
              <a:t> </a:t>
            </a:r>
            <a:r>
              <a:rPr lang="en-US" sz="3100">
                <a:solidFill>
                  <a:schemeClr val="dk1"/>
                </a:solidFill>
                <a:latin typeface="Times New Roman"/>
                <a:ea typeface="Times New Roman"/>
                <a:cs typeface="Times New Roman"/>
                <a:sym typeface="Times New Roman"/>
              </a:rPr>
              <a:t>1	0	0</a:t>
            </a:r>
            <a:endParaRPr sz="3100">
              <a:solidFill>
                <a:schemeClr val="dk1"/>
              </a:solidFill>
              <a:latin typeface="Times New Roman"/>
              <a:ea typeface="Times New Roman"/>
              <a:cs typeface="Times New Roman"/>
              <a:sym typeface="Times New Roman"/>
            </a:endParaRPr>
          </a:p>
        </p:txBody>
      </p:sp>
      <p:sp>
        <p:nvSpPr>
          <p:cNvPr id="1354" name="Google Shape;1354;p60"/>
          <p:cNvSpPr txBox="1"/>
          <p:nvPr/>
        </p:nvSpPr>
        <p:spPr>
          <a:xfrm>
            <a:off x="5558849" y="499292"/>
            <a:ext cx="3921760" cy="50419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i="1" lang="en-US" sz="3100">
                <a:solidFill>
                  <a:schemeClr val="dk1"/>
                </a:solidFill>
                <a:latin typeface="Times New Roman"/>
                <a:ea typeface="Times New Roman"/>
                <a:cs typeface="Times New Roman"/>
                <a:sym typeface="Times New Roman"/>
              </a:rPr>
              <a:t>t)	B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3</a:t>
            </a:r>
            <a:r>
              <a:rPr b="1" i="1" lang="en-US" sz="3100">
                <a:solidFill>
                  <a:schemeClr val="dk1"/>
                </a:solidFill>
                <a:latin typeface="Times New Roman"/>
                <a:ea typeface="Times New Roman"/>
                <a:cs typeface="Times New Roman"/>
                <a:sym typeface="Times New Roman"/>
              </a:rPr>
              <a:t>t	(</a:t>
            </a:r>
            <a:r>
              <a:rPr lang="en-US" sz="3100">
                <a:solidFill>
                  <a:schemeClr val="dk1"/>
                </a:solidFill>
                <a:latin typeface="Times New Roman"/>
                <a:ea typeface="Times New Roman"/>
                <a:cs typeface="Times New Roman"/>
                <a:sym typeface="Times New Roman"/>
              </a:rPr>
              <a:t>1</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b="1" i="1" lang="en-US" sz="3100">
                <a:solidFill>
                  <a:schemeClr val="dk1"/>
                </a:solidFill>
                <a:latin typeface="Times New Roman"/>
                <a:ea typeface="Times New Roman"/>
                <a:cs typeface="Times New Roman"/>
                <a:sym typeface="Times New Roman"/>
              </a:rPr>
              <a:t>t)B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b="1" i="1" lang="en-US" sz="3100">
                <a:solidFill>
                  <a:schemeClr val="dk1"/>
                </a:solidFill>
                <a:latin typeface="Times New Roman"/>
                <a:ea typeface="Times New Roman"/>
                <a:cs typeface="Times New Roman"/>
                <a:sym typeface="Times New Roman"/>
              </a:rPr>
              <a:t>t </a:t>
            </a:r>
            <a:r>
              <a:rPr baseline="30000" lang="en-US" sz="2700">
                <a:solidFill>
                  <a:schemeClr val="dk1"/>
                </a:solidFill>
                <a:latin typeface="Times New Roman"/>
                <a:ea typeface="Times New Roman"/>
                <a:cs typeface="Times New Roman"/>
                <a:sym typeface="Times New Roman"/>
              </a:rPr>
              <a:t>3 </a:t>
            </a:r>
            <a:r>
              <a:rPr b="1" i="1" lang="en-US" sz="3100">
                <a:solidFill>
                  <a:schemeClr val="dk1"/>
                </a:solidFill>
                <a:latin typeface="Times New Roman"/>
                <a:ea typeface="Times New Roman"/>
                <a:cs typeface="Times New Roman"/>
                <a:sym typeface="Times New Roman"/>
              </a:rPr>
              <a:t>B</a:t>
            </a:r>
            <a:endParaRPr sz="3100">
              <a:solidFill>
                <a:schemeClr val="dk1"/>
              </a:solidFill>
              <a:latin typeface="Times New Roman"/>
              <a:ea typeface="Times New Roman"/>
              <a:cs typeface="Times New Roman"/>
              <a:sym typeface="Times New Roman"/>
            </a:endParaRPr>
          </a:p>
        </p:txBody>
      </p:sp>
      <p:sp>
        <p:nvSpPr>
          <p:cNvPr id="1355" name="Google Shape;1355;p60"/>
          <p:cNvSpPr txBox="1"/>
          <p:nvPr/>
        </p:nvSpPr>
        <p:spPr>
          <a:xfrm>
            <a:off x="2494312" y="499292"/>
            <a:ext cx="3048000" cy="504190"/>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b="1" i="1" lang="en-US" sz="3100">
                <a:solidFill>
                  <a:schemeClr val="dk1"/>
                </a:solidFill>
                <a:latin typeface="Times New Roman"/>
                <a:ea typeface="Times New Roman"/>
                <a:cs typeface="Times New Roman"/>
                <a:sym typeface="Times New Roman"/>
              </a:rPr>
              <a:t>(</a:t>
            </a:r>
            <a:r>
              <a:rPr lang="en-US" sz="3100">
                <a:solidFill>
                  <a:schemeClr val="dk1"/>
                </a:solidFill>
                <a:latin typeface="Times New Roman"/>
                <a:ea typeface="Times New Roman"/>
                <a:cs typeface="Times New Roman"/>
                <a:sym typeface="Times New Roman"/>
              </a:rPr>
              <a:t>1</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b="1" i="1" lang="en-US" sz="3100">
                <a:solidFill>
                  <a:schemeClr val="dk1"/>
                </a:solidFill>
                <a:latin typeface="Times New Roman"/>
                <a:ea typeface="Times New Roman"/>
                <a:cs typeface="Times New Roman"/>
                <a:sym typeface="Times New Roman"/>
              </a:rPr>
              <a:t>t) B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3</a:t>
            </a:r>
            <a:r>
              <a:rPr b="1" i="1" lang="en-US" sz="3100">
                <a:solidFill>
                  <a:schemeClr val="dk1"/>
                </a:solidFill>
                <a:latin typeface="Times New Roman"/>
                <a:ea typeface="Times New Roman"/>
                <a:cs typeface="Times New Roman"/>
                <a:sym typeface="Times New Roman"/>
              </a:rPr>
              <a:t>t(</a:t>
            </a:r>
            <a:r>
              <a:rPr lang="en-US" sz="3100">
                <a:solidFill>
                  <a:schemeClr val="dk1"/>
                </a:solidFill>
                <a:latin typeface="Times New Roman"/>
                <a:ea typeface="Times New Roman"/>
                <a:cs typeface="Times New Roman"/>
                <a:sym typeface="Times New Roman"/>
              </a:rPr>
              <a:t>1</a:t>
            </a:r>
            <a:r>
              <a:rPr lang="en-US" sz="3100">
                <a:solidFill>
                  <a:schemeClr val="dk1"/>
                </a:solidFill>
                <a:latin typeface="Noto Sans Symbols"/>
                <a:ea typeface="Noto Sans Symbols"/>
                <a:cs typeface="Noto Sans Symbols"/>
                <a:sym typeface="Noto Sans Symbols"/>
              </a:rPr>
              <a:t>−</a:t>
            </a:r>
            <a:endParaRPr sz="3100">
              <a:solidFill>
                <a:schemeClr val="dk1"/>
              </a:solidFill>
              <a:latin typeface="Noto Sans Symbols"/>
              <a:ea typeface="Noto Sans Symbols"/>
              <a:cs typeface="Noto Sans Symbols"/>
              <a:sym typeface="Noto Sans Symbols"/>
            </a:endParaRPr>
          </a:p>
        </p:txBody>
      </p:sp>
      <p:sp>
        <p:nvSpPr>
          <p:cNvPr id="1356" name="Google Shape;1356;p60"/>
          <p:cNvSpPr txBox="1"/>
          <p:nvPr/>
        </p:nvSpPr>
        <p:spPr>
          <a:xfrm>
            <a:off x="535940" y="881888"/>
            <a:ext cx="959485"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rgbClr val="FFFFFF"/>
                </a:solidFill>
                <a:latin typeface="Verdana"/>
                <a:ea typeface="Verdana"/>
                <a:cs typeface="Verdana"/>
                <a:sym typeface="Verdana"/>
              </a:rPr>
              <a:t>Thus,  for</a:t>
            </a:r>
            <a:endParaRPr sz="2400">
              <a:solidFill>
                <a:schemeClr val="dk1"/>
              </a:solidFill>
              <a:latin typeface="Verdana"/>
              <a:ea typeface="Verdana"/>
              <a:cs typeface="Verdana"/>
              <a:sym typeface="Verdana"/>
            </a:endParaRPr>
          </a:p>
        </p:txBody>
      </p:sp>
      <p:sp>
        <p:nvSpPr>
          <p:cNvPr id="1357" name="Google Shape;1357;p60"/>
          <p:cNvSpPr txBox="1"/>
          <p:nvPr/>
        </p:nvSpPr>
        <p:spPr>
          <a:xfrm>
            <a:off x="535940" y="1613408"/>
            <a:ext cx="96075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Cubic</a:t>
            </a:r>
            <a:endParaRPr sz="2400">
              <a:solidFill>
                <a:schemeClr val="dk1"/>
              </a:solidFill>
              <a:latin typeface="Verdana"/>
              <a:ea typeface="Verdana"/>
              <a:cs typeface="Verdana"/>
              <a:sym typeface="Verdana"/>
            </a:endParaRPr>
          </a:p>
        </p:txBody>
      </p:sp>
      <p:sp>
        <p:nvSpPr>
          <p:cNvPr id="1358" name="Google Shape;1358;p60"/>
          <p:cNvSpPr txBox="1"/>
          <p:nvPr/>
        </p:nvSpPr>
        <p:spPr>
          <a:xfrm>
            <a:off x="510540" y="1885328"/>
            <a:ext cx="1987550" cy="50419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Bezier: </a:t>
            </a:r>
            <a:r>
              <a:rPr baseline="-25000" lang="en-US" sz="4650">
                <a:solidFill>
                  <a:schemeClr val="dk1"/>
                </a:solidFill>
                <a:latin typeface="Noto Sans Symbols"/>
                <a:ea typeface="Noto Sans Symbols"/>
                <a:cs typeface="Noto Sans Symbols"/>
                <a:sym typeface="Noto Sans Symbols"/>
              </a:rPr>
              <a:t>=</a:t>
            </a:r>
            <a:r>
              <a:rPr baseline="-25000" lang="en-US" sz="4650">
                <a:solidFill>
                  <a:schemeClr val="dk1"/>
                </a:solidFill>
                <a:latin typeface="Times New Roman"/>
                <a:ea typeface="Times New Roman"/>
                <a:cs typeface="Times New Roman"/>
                <a:sym typeface="Times New Roman"/>
              </a:rPr>
              <a:t>	</a:t>
            </a:r>
            <a:r>
              <a:rPr b="1" baseline="-25000" i="1" lang="en-US" sz="4650">
                <a:solidFill>
                  <a:schemeClr val="dk1"/>
                </a:solidFill>
                <a:latin typeface="Times New Roman"/>
                <a:ea typeface="Times New Roman"/>
                <a:cs typeface="Times New Roman"/>
                <a:sym typeface="Times New Roman"/>
              </a:rPr>
              <a:t>t </a:t>
            </a:r>
            <a:r>
              <a:rPr baseline="30000" lang="en-US" sz="2700">
                <a:solidFill>
                  <a:schemeClr val="dk1"/>
                </a:solidFill>
                <a:latin typeface="Times New Roman"/>
                <a:ea typeface="Times New Roman"/>
                <a:cs typeface="Times New Roman"/>
                <a:sym typeface="Times New Roman"/>
              </a:rPr>
              <a:t>3</a:t>
            </a:r>
            <a:endParaRPr baseline="30000" sz="2700">
              <a:solidFill>
                <a:schemeClr val="dk1"/>
              </a:solidFill>
              <a:latin typeface="Times New Roman"/>
              <a:ea typeface="Times New Roman"/>
              <a:cs typeface="Times New Roman"/>
              <a:sym typeface="Times New Roman"/>
            </a:endParaRPr>
          </a:p>
        </p:txBody>
      </p:sp>
      <p:sp>
        <p:nvSpPr>
          <p:cNvPr id="1359" name="Google Shape;1359;p60"/>
          <p:cNvSpPr/>
          <p:nvPr/>
        </p:nvSpPr>
        <p:spPr>
          <a:xfrm>
            <a:off x="1879854" y="4038600"/>
            <a:ext cx="7406005" cy="3064510"/>
          </a:xfrm>
          <a:custGeom>
            <a:rect b="b" l="l" r="r" t="t"/>
            <a:pathLst>
              <a:path extrusionOk="0" h="3064509" w="7406005">
                <a:moveTo>
                  <a:pt x="7405877" y="3064002"/>
                </a:moveTo>
                <a:lnTo>
                  <a:pt x="7405877" y="0"/>
                </a:lnTo>
                <a:lnTo>
                  <a:pt x="0" y="0"/>
                </a:lnTo>
                <a:lnTo>
                  <a:pt x="0" y="3064002"/>
                </a:lnTo>
                <a:lnTo>
                  <a:pt x="7405877" y="3064002"/>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0" name="Google Shape;1360;p60"/>
          <p:cNvSpPr txBox="1"/>
          <p:nvPr/>
        </p:nvSpPr>
        <p:spPr>
          <a:xfrm>
            <a:off x="4409966" y="5318228"/>
            <a:ext cx="150495" cy="821055"/>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5200">
                <a:solidFill>
                  <a:schemeClr val="dk1"/>
                </a:solidFill>
                <a:latin typeface="Noto Sans Symbols"/>
                <a:ea typeface="Noto Sans Symbols"/>
                <a:cs typeface="Noto Sans Symbols"/>
                <a:sym typeface="Noto Sans Symbols"/>
              </a:rPr>
              <a:t>]</a:t>
            </a:r>
            <a:endParaRPr sz="5200">
              <a:solidFill>
                <a:schemeClr val="dk1"/>
              </a:solidFill>
              <a:latin typeface="Noto Sans Symbols"/>
              <a:ea typeface="Noto Sans Symbols"/>
              <a:cs typeface="Noto Sans Symbols"/>
              <a:sym typeface="Noto Sans Symbols"/>
            </a:endParaRPr>
          </a:p>
        </p:txBody>
      </p:sp>
      <p:sp>
        <p:nvSpPr>
          <p:cNvPr id="1361" name="Google Shape;1361;p60"/>
          <p:cNvSpPr txBox="1"/>
          <p:nvPr/>
        </p:nvSpPr>
        <p:spPr>
          <a:xfrm>
            <a:off x="9036050" y="4612682"/>
            <a:ext cx="155575" cy="30543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i="1" lang="en-US" sz="1800">
                <a:solidFill>
                  <a:schemeClr val="dk1"/>
                </a:solidFill>
                <a:latin typeface="Times New Roman"/>
                <a:ea typeface="Times New Roman"/>
                <a:cs typeface="Times New Roman"/>
                <a:sym typeface="Times New Roman"/>
              </a:rPr>
              <a:t>T</a:t>
            </a:r>
            <a:endParaRPr sz="1800">
              <a:solidFill>
                <a:schemeClr val="dk1"/>
              </a:solidFill>
              <a:latin typeface="Times New Roman"/>
              <a:ea typeface="Times New Roman"/>
              <a:cs typeface="Times New Roman"/>
              <a:sym typeface="Times New Roman"/>
            </a:endParaRPr>
          </a:p>
        </p:txBody>
      </p:sp>
      <p:sp>
        <p:nvSpPr>
          <p:cNvPr id="1362" name="Google Shape;1362;p60"/>
          <p:cNvSpPr txBox="1"/>
          <p:nvPr/>
        </p:nvSpPr>
        <p:spPr>
          <a:xfrm>
            <a:off x="3736375" y="5586144"/>
            <a:ext cx="136525" cy="505459"/>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t</a:t>
            </a:r>
            <a:endParaRPr sz="3150">
              <a:solidFill>
                <a:schemeClr val="dk1"/>
              </a:solidFill>
              <a:latin typeface="Times New Roman"/>
              <a:ea typeface="Times New Roman"/>
              <a:cs typeface="Times New Roman"/>
              <a:sym typeface="Times New Roman"/>
            </a:endParaRPr>
          </a:p>
        </p:txBody>
      </p:sp>
      <p:sp>
        <p:nvSpPr>
          <p:cNvPr id="1363" name="Google Shape;1363;p60"/>
          <p:cNvSpPr txBox="1"/>
          <p:nvPr/>
        </p:nvSpPr>
        <p:spPr>
          <a:xfrm>
            <a:off x="8858504" y="5099935"/>
            <a:ext cx="179070" cy="505459"/>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364" name="Google Shape;1364;p60"/>
          <p:cNvSpPr txBox="1"/>
          <p:nvPr/>
        </p:nvSpPr>
        <p:spPr>
          <a:xfrm>
            <a:off x="8858504" y="4716629"/>
            <a:ext cx="179070" cy="505459"/>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365" name="Google Shape;1365;p60"/>
          <p:cNvSpPr txBox="1"/>
          <p:nvPr/>
        </p:nvSpPr>
        <p:spPr>
          <a:xfrm>
            <a:off x="7799308" y="5487677"/>
            <a:ext cx="368935" cy="505459"/>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366" name="Google Shape;1366;p60"/>
          <p:cNvSpPr txBox="1"/>
          <p:nvPr/>
        </p:nvSpPr>
        <p:spPr>
          <a:xfrm>
            <a:off x="4504423" y="6587277"/>
            <a:ext cx="179070" cy="505459"/>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367" name="Google Shape;1367;p60"/>
          <p:cNvSpPr txBox="1"/>
          <p:nvPr/>
        </p:nvSpPr>
        <p:spPr>
          <a:xfrm>
            <a:off x="1930390" y="5322718"/>
            <a:ext cx="478155" cy="821055"/>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5200">
                <a:solidFill>
                  <a:schemeClr val="dk1"/>
                </a:solidFill>
                <a:latin typeface="Noto Sans Symbols"/>
                <a:ea typeface="Noto Sans Symbols"/>
                <a:cs typeface="Noto Sans Symbols"/>
                <a:sym typeface="Noto Sans Symbols"/>
              </a:rPr>
              <a:t>[</a:t>
            </a:r>
            <a:endParaRPr sz="5200">
              <a:solidFill>
                <a:schemeClr val="dk1"/>
              </a:solidFill>
              <a:latin typeface="Noto Sans Symbols"/>
              <a:ea typeface="Noto Sans Symbols"/>
              <a:cs typeface="Noto Sans Symbols"/>
              <a:sym typeface="Noto Sans Symbols"/>
            </a:endParaRPr>
          </a:p>
        </p:txBody>
      </p:sp>
      <p:sp>
        <p:nvSpPr>
          <p:cNvPr id="1368" name="Google Shape;1368;p60"/>
          <p:cNvSpPr txBox="1"/>
          <p:nvPr/>
        </p:nvSpPr>
        <p:spPr>
          <a:xfrm>
            <a:off x="7430482" y="6254288"/>
            <a:ext cx="1645285" cy="505459"/>
          </a:xfrm>
          <a:prstGeom prst="rect">
            <a:avLst/>
          </a:prstGeom>
          <a:noFill/>
          <a:ln>
            <a:noFill/>
          </a:ln>
        </p:spPr>
        <p:txBody>
          <a:bodyPr anchorCtr="0" anchor="t" bIns="0" lIns="0" spcFirstLastPara="1" rIns="0" wrap="square" tIns="12050">
            <a:spAutoFit/>
          </a:bodyPr>
          <a:lstStyle/>
          <a:p>
            <a:pPr indent="0" lvl="0" marL="50800" marR="0" rtl="0" algn="l">
              <a:lnSpc>
                <a:spcPct val="100000"/>
              </a:lnSpc>
              <a:spcBef>
                <a:spcPts val="0"/>
              </a:spcBef>
              <a:spcAft>
                <a:spcPts val="0"/>
              </a:spcAft>
              <a:buNone/>
            </a:pPr>
            <a:r>
              <a:rPr baseline="-25000" lang="en-US" sz="4725">
                <a:solidFill>
                  <a:schemeClr val="dk1"/>
                </a:solidFill>
                <a:latin typeface="Times New Roman"/>
                <a:ea typeface="Times New Roman"/>
                <a:cs typeface="Times New Roman"/>
                <a:sym typeface="Times New Roman"/>
              </a:rPr>
              <a:t>0 </a:t>
            </a:r>
            <a:r>
              <a:rPr lang="en-US" sz="3150">
                <a:solidFill>
                  <a:schemeClr val="dk1"/>
                </a:solidFill>
                <a:latin typeface="Noto Sans Symbols"/>
                <a:ea typeface="Noto Sans Symbols"/>
                <a:cs typeface="Noto Sans Symbols"/>
                <a:sym typeface="Noto Sans Symbols"/>
              </a:rPr>
              <a:t>⎥⎢</a:t>
            </a:r>
            <a:r>
              <a:rPr baseline="-25000" i="1" lang="en-US" sz="4725">
                <a:solidFill>
                  <a:schemeClr val="dk1"/>
                </a:solidFill>
                <a:latin typeface="Times New Roman"/>
                <a:ea typeface="Times New Roman"/>
                <a:cs typeface="Times New Roman"/>
                <a:sym typeface="Times New Roman"/>
              </a:rPr>
              <a:t>P	</a:t>
            </a:r>
            <a:r>
              <a:rPr baseline="-25000" lang="en-US" sz="4725">
                <a:solidFill>
                  <a:schemeClr val="dk1"/>
                </a:solidFill>
                <a:latin typeface="Times New Roman"/>
                <a:ea typeface="Times New Roman"/>
                <a:cs typeface="Times New Roman"/>
                <a:sym typeface="Times New Roman"/>
              </a:rPr>
              <a:t>'</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369" name="Google Shape;1369;p60"/>
          <p:cNvSpPr txBox="1"/>
          <p:nvPr/>
        </p:nvSpPr>
        <p:spPr>
          <a:xfrm>
            <a:off x="7443182" y="5870982"/>
            <a:ext cx="1619885" cy="505459"/>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aseline="-25000" lang="en-US" sz="4725">
                <a:solidFill>
                  <a:schemeClr val="dk1"/>
                </a:solidFill>
                <a:latin typeface="Times New Roman"/>
                <a:ea typeface="Times New Roman"/>
                <a:cs typeface="Times New Roman"/>
                <a:sym typeface="Times New Roman"/>
              </a:rPr>
              <a:t>0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25000" i="1" lang="en-US" sz="4725">
                <a:solidFill>
                  <a:schemeClr val="dk1"/>
                </a:solidFill>
                <a:latin typeface="Times New Roman"/>
                <a:ea typeface="Times New Roman"/>
                <a:cs typeface="Times New Roman"/>
                <a:sym typeface="Times New Roman"/>
              </a:rPr>
              <a:t>P</a:t>
            </a:r>
            <a:r>
              <a:rPr baseline="-25000" i="1" lang="en-US" sz="2700">
                <a:solidFill>
                  <a:schemeClr val="dk1"/>
                </a:solidFill>
                <a:latin typeface="Times New Roman"/>
                <a:ea typeface="Times New Roman"/>
                <a:cs typeface="Times New Roman"/>
                <a:sym typeface="Times New Roman"/>
              </a:rPr>
              <a:t>k </a:t>
            </a:r>
            <a:r>
              <a:rPr baseline="-25000" lang="en-US" sz="4725">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370" name="Google Shape;1370;p60"/>
          <p:cNvSpPr txBox="1"/>
          <p:nvPr/>
        </p:nvSpPr>
        <p:spPr>
          <a:xfrm>
            <a:off x="4479023" y="5870982"/>
            <a:ext cx="581025" cy="888365"/>
          </a:xfrm>
          <a:prstGeom prst="rect">
            <a:avLst/>
          </a:prstGeom>
          <a:noFill/>
          <a:ln>
            <a:noFill/>
          </a:ln>
        </p:spPr>
        <p:txBody>
          <a:bodyPr anchorCtr="0" anchor="t" bIns="0" lIns="0" spcFirstLastPara="1" rIns="0" wrap="square" tIns="12050">
            <a:spAutoFit/>
          </a:bodyPr>
          <a:lstStyle/>
          <a:p>
            <a:pPr indent="0" lvl="0" marL="38100" marR="0" rtl="0" algn="l">
              <a:lnSpc>
                <a:spcPct val="71957"/>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25000" lang="en-US" sz="4725">
                <a:solidFill>
                  <a:schemeClr val="dk1"/>
                </a:solidFill>
                <a:latin typeface="Times New Roman"/>
                <a:ea typeface="Times New Roman"/>
                <a:cs typeface="Times New Roman"/>
                <a:sym typeface="Times New Roman"/>
              </a:rPr>
              <a:t>0</a:t>
            </a:r>
            <a:endParaRPr baseline="-25000" sz="4725">
              <a:solidFill>
                <a:schemeClr val="dk1"/>
              </a:solidFill>
              <a:latin typeface="Times New Roman"/>
              <a:ea typeface="Times New Roman"/>
              <a:cs typeface="Times New Roman"/>
              <a:sym typeface="Times New Roman"/>
            </a:endParaRPr>
          </a:p>
          <a:p>
            <a:pPr indent="0" lvl="0" marL="38100" marR="0" rtl="0" algn="l">
              <a:lnSpc>
                <a:spcPct val="71957"/>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25000" lang="en-US" sz="4725">
                <a:solidFill>
                  <a:schemeClr val="dk1"/>
                </a:solidFill>
                <a:latin typeface="Times New Roman"/>
                <a:ea typeface="Times New Roman"/>
                <a:cs typeface="Times New Roman"/>
                <a:sym typeface="Times New Roman"/>
              </a:rPr>
              <a:t>1</a:t>
            </a:r>
            <a:endParaRPr baseline="-25000" sz="4725">
              <a:solidFill>
                <a:schemeClr val="dk1"/>
              </a:solidFill>
              <a:latin typeface="Times New Roman"/>
              <a:ea typeface="Times New Roman"/>
              <a:cs typeface="Times New Roman"/>
              <a:sym typeface="Times New Roman"/>
            </a:endParaRPr>
          </a:p>
        </p:txBody>
      </p:sp>
      <p:sp>
        <p:nvSpPr>
          <p:cNvPr id="1371" name="Google Shape;1371;p60"/>
          <p:cNvSpPr txBox="1"/>
          <p:nvPr/>
        </p:nvSpPr>
        <p:spPr>
          <a:xfrm>
            <a:off x="7335011" y="5292800"/>
            <a:ext cx="1165860" cy="505459"/>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1</a:t>
            </a:r>
            <a:r>
              <a:rPr baseline="30000" lang="en-US" sz="4725">
                <a:solidFill>
                  <a:schemeClr val="dk1"/>
                </a:solidFill>
                <a:latin typeface="Noto Sans Symbols"/>
                <a:ea typeface="Noto Sans Symbols"/>
                <a:cs typeface="Noto Sans Symbols"/>
                <a:sym typeface="Noto Sans Symbols"/>
              </a:rPr>
              <a:t>⎥</a:t>
            </a:r>
            <a:r>
              <a:rPr baseline="30000" lang="en-US" sz="4725">
                <a:solidFill>
                  <a:schemeClr val="dk1"/>
                </a:solidFill>
                <a:latin typeface="Times New Roman"/>
                <a:ea typeface="Times New Roman"/>
                <a:cs typeface="Times New Roman"/>
                <a:sym typeface="Times New Roman"/>
              </a:rPr>
              <a:t> </a:t>
            </a:r>
            <a:r>
              <a:rPr baseline="30000" lang="en-US" sz="4725">
                <a:solidFill>
                  <a:schemeClr val="dk1"/>
                </a:solidFill>
                <a:latin typeface="Noto Sans Symbols"/>
                <a:ea typeface="Noto Sans Symbols"/>
                <a:cs typeface="Noto Sans Symbols"/>
                <a:sym typeface="Noto Sans Symbols"/>
              </a:rPr>
              <a:t>⎢</a:t>
            </a:r>
            <a:r>
              <a:rPr baseline="30000" lang="en-US" sz="4725">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P</a:t>
            </a:r>
            <a:endParaRPr sz="3150">
              <a:solidFill>
                <a:schemeClr val="dk1"/>
              </a:solidFill>
              <a:latin typeface="Times New Roman"/>
              <a:ea typeface="Times New Roman"/>
              <a:cs typeface="Times New Roman"/>
              <a:sym typeface="Times New Roman"/>
            </a:endParaRPr>
          </a:p>
        </p:txBody>
      </p:sp>
      <p:sp>
        <p:nvSpPr>
          <p:cNvPr id="1372" name="Google Shape;1372;p60"/>
          <p:cNvSpPr txBox="1"/>
          <p:nvPr/>
        </p:nvSpPr>
        <p:spPr>
          <a:xfrm>
            <a:off x="4466323" y="4573028"/>
            <a:ext cx="4248150" cy="2423795"/>
          </a:xfrm>
          <a:prstGeom prst="rect">
            <a:avLst/>
          </a:prstGeom>
          <a:noFill/>
          <a:ln>
            <a:noFill/>
          </a:ln>
        </p:spPr>
        <p:txBody>
          <a:bodyPr anchorCtr="0" anchor="t" bIns="0" lIns="0" spcFirstLastPara="1" rIns="0" wrap="square" tIns="132075">
            <a:spAutoFit/>
          </a:bodyPr>
          <a:lstStyle/>
          <a:p>
            <a:pPr indent="0" lvl="0" marL="50800" marR="0" rtl="0" algn="l">
              <a:lnSpc>
                <a:spcPct val="100000"/>
              </a:lnSpc>
              <a:spcBef>
                <a:spcPts val="0"/>
              </a:spcBef>
              <a:spcAft>
                <a:spcPts val="0"/>
              </a:spcAft>
              <a:buNone/>
            </a:pPr>
            <a:r>
              <a:rPr baseline="-25000" lang="en-US" sz="4725">
                <a:solidFill>
                  <a:schemeClr val="dk1"/>
                </a:solidFill>
                <a:latin typeface="Noto Sans Symbols"/>
                <a:ea typeface="Noto Sans Symbols"/>
                <a:cs typeface="Noto Sans Symbols"/>
                <a:sym typeface="Noto Sans Symbols"/>
              </a:rPr>
              <a:t>⎡</a:t>
            </a:r>
            <a:r>
              <a:rPr baseline="-25000" lang="en-US" sz="4725">
                <a:solidFill>
                  <a:schemeClr val="dk1"/>
                </a:solidFill>
                <a:latin typeface="Times New Roman"/>
                <a:ea typeface="Times New Roman"/>
                <a:cs typeface="Times New Roman"/>
                <a:sym typeface="Times New Roman"/>
              </a:rPr>
              <a:t>	</a:t>
            </a:r>
            <a:r>
              <a:rPr lang="en-US" sz="3150">
                <a:solidFill>
                  <a:schemeClr val="dk1"/>
                </a:solidFill>
                <a:latin typeface="Times New Roman"/>
                <a:ea typeface="Times New Roman"/>
                <a:cs typeface="Times New Roman"/>
                <a:sym typeface="Times New Roman"/>
              </a:rPr>
              <a:t>2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2	1	1 </a:t>
            </a:r>
            <a:r>
              <a:rPr baseline="-25000" lang="en-US" sz="4725">
                <a:solidFill>
                  <a:schemeClr val="dk1"/>
                </a:solidFill>
                <a:latin typeface="Noto Sans Symbols"/>
                <a:ea typeface="Noto Sans Symbols"/>
                <a:cs typeface="Noto Sans Symbols"/>
                <a:sym typeface="Noto Sans Symbols"/>
              </a:rPr>
              <a:t>⎤⎡</a:t>
            </a:r>
            <a:r>
              <a:rPr baseline="-25000" lang="en-US" sz="4725">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P</a:t>
            </a:r>
            <a:r>
              <a:rPr baseline="-25000" i="1" lang="en-US" sz="2700">
                <a:solidFill>
                  <a:schemeClr val="dk1"/>
                </a:solidFill>
                <a:latin typeface="Times New Roman"/>
                <a:ea typeface="Times New Roman"/>
                <a:cs typeface="Times New Roman"/>
                <a:sym typeface="Times New Roman"/>
              </a:rPr>
              <a:t>k</a:t>
            </a:r>
            <a:endParaRPr baseline="-25000" sz="2700">
              <a:solidFill>
                <a:schemeClr val="dk1"/>
              </a:solidFill>
              <a:latin typeface="Times New Roman"/>
              <a:ea typeface="Times New Roman"/>
              <a:cs typeface="Times New Roman"/>
              <a:sym typeface="Times New Roman"/>
            </a:endParaRPr>
          </a:p>
          <a:p>
            <a:pPr indent="0" lvl="0" marL="50800" marR="0" rtl="0" algn="l">
              <a:lnSpc>
                <a:spcPct val="100000"/>
              </a:lnSpc>
              <a:spcBef>
                <a:spcPts val="945"/>
              </a:spcBef>
              <a:spcAft>
                <a:spcPts val="0"/>
              </a:spcAft>
              <a:buNone/>
            </a:pPr>
            <a:r>
              <a:rPr baseline="30000" lang="en-US" sz="4725">
                <a:solidFill>
                  <a:schemeClr val="dk1"/>
                </a:solidFill>
                <a:latin typeface="Noto Sans Symbols"/>
                <a:ea typeface="Noto Sans Symbols"/>
                <a:cs typeface="Noto Sans Symbols"/>
                <a:sym typeface="Noto Sans Symbols"/>
              </a:rPr>
              <a:t>⎢</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3	3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2</a:t>
            </a:r>
            <a:endParaRPr sz="3150">
              <a:solidFill>
                <a:schemeClr val="dk1"/>
              </a:solidFill>
              <a:latin typeface="Times New Roman"/>
              <a:ea typeface="Times New Roman"/>
              <a:cs typeface="Times New Roman"/>
              <a:sym typeface="Times New Roman"/>
            </a:endParaRPr>
          </a:p>
          <a:p>
            <a:pPr indent="0" lvl="0" marL="1245870" marR="0" rtl="0" algn="l">
              <a:lnSpc>
                <a:spcPct val="100000"/>
              </a:lnSpc>
              <a:spcBef>
                <a:spcPts val="935"/>
              </a:spcBef>
              <a:spcAft>
                <a:spcPts val="0"/>
              </a:spcAft>
              <a:buNone/>
            </a:pPr>
            <a:r>
              <a:rPr lang="en-US" sz="3150">
                <a:solidFill>
                  <a:schemeClr val="dk1"/>
                </a:solidFill>
                <a:latin typeface="Times New Roman"/>
                <a:ea typeface="Times New Roman"/>
                <a:cs typeface="Times New Roman"/>
                <a:sym typeface="Times New Roman"/>
              </a:rPr>
              <a:t>0	1</a:t>
            </a:r>
            <a:endParaRPr sz="3150">
              <a:solidFill>
                <a:schemeClr val="dk1"/>
              </a:solidFill>
              <a:latin typeface="Times New Roman"/>
              <a:ea typeface="Times New Roman"/>
              <a:cs typeface="Times New Roman"/>
              <a:sym typeface="Times New Roman"/>
            </a:endParaRPr>
          </a:p>
          <a:p>
            <a:pPr indent="0" lvl="0" marL="1245870" marR="0" rtl="0" algn="l">
              <a:lnSpc>
                <a:spcPct val="100000"/>
              </a:lnSpc>
              <a:spcBef>
                <a:spcPts val="940"/>
              </a:spcBef>
              <a:spcAft>
                <a:spcPts val="0"/>
              </a:spcAft>
              <a:buNone/>
            </a:pPr>
            <a:r>
              <a:rPr lang="en-US" sz="3150">
                <a:solidFill>
                  <a:schemeClr val="dk1"/>
                </a:solidFill>
                <a:latin typeface="Times New Roman"/>
                <a:ea typeface="Times New Roman"/>
                <a:cs typeface="Times New Roman"/>
                <a:sym typeface="Times New Roman"/>
              </a:rPr>
              <a:t>0	0</a:t>
            </a:r>
            <a:endParaRPr sz="3150">
              <a:solidFill>
                <a:schemeClr val="dk1"/>
              </a:solidFill>
              <a:latin typeface="Times New Roman"/>
              <a:ea typeface="Times New Roman"/>
              <a:cs typeface="Times New Roman"/>
              <a:sym typeface="Times New Roman"/>
            </a:endParaRPr>
          </a:p>
        </p:txBody>
      </p:sp>
      <p:sp>
        <p:nvSpPr>
          <p:cNvPr id="1373" name="Google Shape;1373;p60"/>
          <p:cNvSpPr txBox="1"/>
          <p:nvPr/>
        </p:nvSpPr>
        <p:spPr>
          <a:xfrm>
            <a:off x="4201611" y="5487677"/>
            <a:ext cx="507365" cy="505459"/>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aseline="-25000" lang="en-US" sz="4725">
                <a:solidFill>
                  <a:schemeClr val="dk1"/>
                </a:solidFill>
                <a:latin typeface="Times New Roman"/>
                <a:ea typeface="Times New Roman"/>
                <a:cs typeface="Times New Roman"/>
                <a:sym typeface="Times New Roman"/>
              </a:rPr>
              <a:t>1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374" name="Google Shape;1374;p60"/>
          <p:cNvSpPr txBox="1"/>
          <p:nvPr/>
        </p:nvSpPr>
        <p:spPr>
          <a:xfrm>
            <a:off x="1943354" y="3975244"/>
            <a:ext cx="2511425" cy="505459"/>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P</a:t>
            </a:r>
            <a:r>
              <a:rPr lang="en-US" sz="3150">
                <a:solidFill>
                  <a:schemeClr val="dk1"/>
                </a:solidFill>
                <a:latin typeface="Times New Roman"/>
                <a:ea typeface="Times New Roman"/>
                <a:cs typeface="Times New Roman"/>
                <a:sym typeface="Times New Roman"/>
              </a:rPr>
              <a:t>(</a:t>
            </a:r>
            <a:r>
              <a:rPr i="1" lang="en-US" sz="3150">
                <a:solidFill>
                  <a:schemeClr val="dk1"/>
                </a:solidFill>
                <a:latin typeface="Times New Roman"/>
                <a:ea typeface="Times New Roman"/>
                <a:cs typeface="Times New Roman"/>
                <a:sym typeface="Times New Roman"/>
              </a:rPr>
              <a:t>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T </a:t>
            </a:r>
            <a:r>
              <a:rPr lang="en-US" sz="3150">
                <a:solidFill>
                  <a:schemeClr val="dk1"/>
                </a:solidFill>
                <a:latin typeface="Times New Roman"/>
                <a:ea typeface="Times New Roman"/>
                <a:cs typeface="Times New Roman"/>
                <a:sym typeface="Times New Roman"/>
              </a:rPr>
              <a:t>.</a:t>
            </a:r>
            <a:r>
              <a:rPr i="1" lang="en-US" sz="3150">
                <a:solidFill>
                  <a:schemeClr val="dk1"/>
                </a:solidFill>
                <a:latin typeface="Times New Roman"/>
                <a:ea typeface="Times New Roman"/>
                <a:cs typeface="Times New Roman"/>
                <a:sym typeface="Times New Roman"/>
              </a:rPr>
              <a:t>N </a:t>
            </a:r>
            <a:r>
              <a:rPr lang="en-US" sz="3150">
                <a:solidFill>
                  <a:schemeClr val="dk1"/>
                </a:solidFill>
                <a:latin typeface="Times New Roman"/>
                <a:ea typeface="Times New Roman"/>
                <a:cs typeface="Times New Roman"/>
                <a:sym typeface="Times New Roman"/>
              </a:rPr>
              <a:t>.</a:t>
            </a:r>
            <a:r>
              <a:rPr i="1" lang="en-US" sz="3150">
                <a:solidFill>
                  <a:schemeClr val="dk1"/>
                </a:solidFill>
                <a:latin typeface="Times New Roman"/>
                <a:ea typeface="Times New Roman"/>
                <a:cs typeface="Times New Roman"/>
                <a:sym typeface="Times New Roman"/>
              </a:rPr>
              <a:t>G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375" name="Google Shape;1375;p60"/>
          <p:cNvSpPr txBox="1"/>
          <p:nvPr/>
        </p:nvSpPr>
        <p:spPr>
          <a:xfrm>
            <a:off x="7799308" y="6592633"/>
            <a:ext cx="1238250" cy="505459"/>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30000" i="1" lang="en-US" sz="2700">
                <a:solidFill>
                  <a:schemeClr val="dk1"/>
                </a:solidFill>
                <a:latin typeface="Times New Roman"/>
                <a:ea typeface="Times New Roman"/>
                <a:cs typeface="Times New Roman"/>
                <a:sym typeface="Times New Roman"/>
              </a:rPr>
              <a:t>k </a:t>
            </a:r>
            <a:r>
              <a:rPr baseline="30000" lang="en-US" sz="2700">
                <a:solidFill>
                  <a:schemeClr val="dk1"/>
                </a:solidFill>
                <a:latin typeface="Noto Sans Symbols"/>
                <a:ea typeface="Noto Sans Symbols"/>
                <a:cs typeface="Noto Sans Symbols"/>
                <a:sym typeface="Noto Sans Symbols"/>
              </a:rPr>
              <a:t>+</a:t>
            </a:r>
            <a:r>
              <a:rPr baseline="30000" lang="en-US" sz="2700">
                <a:solidFill>
                  <a:schemeClr val="dk1"/>
                </a:solidFill>
                <a:latin typeface="Times New Roman"/>
                <a:ea typeface="Times New Roman"/>
                <a:cs typeface="Times New Roman"/>
                <a:sym typeface="Times New Roman"/>
              </a:rPr>
              <a:t>1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1376" name="Google Shape;1376;p60"/>
          <p:cNvSpPr txBox="1"/>
          <p:nvPr/>
        </p:nvSpPr>
        <p:spPr>
          <a:xfrm>
            <a:off x="8376676" y="5387983"/>
            <a:ext cx="686435" cy="505459"/>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i="1" lang="en-US" sz="1800">
                <a:solidFill>
                  <a:schemeClr val="dk1"/>
                </a:solidFill>
                <a:latin typeface="Times New Roman"/>
                <a:ea typeface="Times New Roman"/>
                <a:cs typeface="Times New Roman"/>
                <a:sym typeface="Times New Roman"/>
              </a:rPr>
              <a:t>k </a:t>
            </a:r>
            <a:r>
              <a:rPr lang="en-US" sz="1800">
                <a:solidFill>
                  <a:schemeClr val="dk1"/>
                </a:solidFill>
                <a:latin typeface="Noto Sans Symbols"/>
                <a:ea typeface="Noto Sans Symbols"/>
                <a:cs typeface="Noto Sans Symbols"/>
                <a:sym typeface="Noto Sans Symbols"/>
              </a:rPr>
              <a:t>+</a:t>
            </a:r>
            <a:r>
              <a:rPr lang="en-US" sz="1800">
                <a:solidFill>
                  <a:schemeClr val="dk1"/>
                </a:solidFill>
                <a:latin typeface="Times New Roman"/>
                <a:ea typeface="Times New Roman"/>
                <a:cs typeface="Times New Roman"/>
                <a:sym typeface="Times New Roman"/>
              </a:rPr>
              <a:t>1 </a:t>
            </a:r>
            <a:r>
              <a:rPr baseline="-25000" lang="en-US" sz="4725">
                <a:solidFill>
                  <a:schemeClr val="dk1"/>
                </a:solidFill>
                <a:latin typeface="Noto Sans Symbols"/>
                <a:ea typeface="Noto Sans Symbols"/>
                <a:cs typeface="Noto Sans Symbols"/>
                <a:sym typeface="Noto Sans Symbols"/>
              </a:rPr>
              <a:t>⎥</a:t>
            </a:r>
            <a:endParaRPr baseline="-25000" sz="4725">
              <a:solidFill>
                <a:schemeClr val="dk1"/>
              </a:solidFill>
              <a:latin typeface="Noto Sans Symbols"/>
              <a:ea typeface="Noto Sans Symbols"/>
              <a:cs typeface="Noto Sans Symbols"/>
              <a:sym typeface="Noto Sans Symbols"/>
            </a:endParaRPr>
          </a:p>
        </p:txBody>
      </p:sp>
      <p:sp>
        <p:nvSpPr>
          <p:cNvPr id="1377" name="Google Shape;1377;p60"/>
          <p:cNvSpPr txBox="1"/>
          <p:nvPr/>
        </p:nvSpPr>
        <p:spPr>
          <a:xfrm>
            <a:off x="2293901" y="5407043"/>
            <a:ext cx="1073150" cy="505459"/>
          </a:xfrm>
          <a:prstGeom prst="rect">
            <a:avLst/>
          </a:prstGeom>
          <a:noFill/>
          <a:ln>
            <a:noFill/>
          </a:ln>
        </p:spPr>
        <p:txBody>
          <a:bodyPr anchorCtr="0" anchor="t" bIns="0" lIns="0" spcFirstLastPara="1" rIns="0" wrap="square" tIns="12050">
            <a:spAutoFit/>
          </a:bodyPr>
          <a:lstStyle/>
          <a:p>
            <a:pPr indent="0" lvl="0" marL="50800" marR="0" rtl="0" algn="l">
              <a:lnSpc>
                <a:spcPct val="100000"/>
              </a:lnSpc>
              <a:spcBef>
                <a:spcPts val="0"/>
              </a:spcBef>
              <a:spcAft>
                <a:spcPts val="0"/>
              </a:spcAft>
              <a:buNone/>
            </a:pPr>
            <a:r>
              <a:rPr baseline="-25000" i="1" lang="en-US" sz="4725">
                <a:solidFill>
                  <a:schemeClr val="dk1"/>
                </a:solidFill>
                <a:latin typeface="Times New Roman"/>
                <a:ea typeface="Times New Roman"/>
                <a:cs typeface="Times New Roman"/>
                <a:sym typeface="Times New Roman"/>
              </a:rPr>
              <a:t>t </a:t>
            </a:r>
            <a:r>
              <a:rPr lang="en-US" sz="1800">
                <a:solidFill>
                  <a:schemeClr val="dk1"/>
                </a:solidFill>
                <a:latin typeface="Times New Roman"/>
                <a:ea typeface="Times New Roman"/>
                <a:cs typeface="Times New Roman"/>
                <a:sym typeface="Times New Roman"/>
              </a:rPr>
              <a:t>3	</a:t>
            </a:r>
            <a:r>
              <a:rPr baseline="-25000" i="1" lang="en-US" sz="4725">
                <a:solidFill>
                  <a:schemeClr val="dk1"/>
                </a:solidFill>
                <a:latin typeface="Times New Roman"/>
                <a:ea typeface="Times New Roman"/>
                <a:cs typeface="Times New Roman"/>
                <a:sym typeface="Times New Roman"/>
              </a:rPr>
              <a:t>t </a:t>
            </a:r>
            <a:r>
              <a:rPr lang="en-US" sz="1800">
                <a:solidFill>
                  <a:schemeClr val="dk1"/>
                </a:solidFill>
                <a:latin typeface="Times New Roman"/>
                <a:ea typeface="Times New Roman"/>
                <a:cs typeface="Times New Roman"/>
                <a:sym typeface="Times New Roman"/>
              </a:rPr>
              <a:t>2</a:t>
            </a:r>
            <a:endParaRPr sz="1800">
              <a:solidFill>
                <a:schemeClr val="dk1"/>
              </a:solidFill>
              <a:latin typeface="Times New Roman"/>
              <a:ea typeface="Times New Roman"/>
              <a:cs typeface="Times New Roman"/>
              <a:sym typeface="Times New Roman"/>
            </a:endParaRPr>
          </a:p>
        </p:txBody>
      </p:sp>
      <p:sp>
        <p:nvSpPr>
          <p:cNvPr id="1378" name="Google Shape;1378;p60"/>
          <p:cNvSpPr txBox="1"/>
          <p:nvPr/>
        </p:nvSpPr>
        <p:spPr>
          <a:xfrm>
            <a:off x="443737" y="4470146"/>
            <a:ext cx="491490"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For</a:t>
            </a:r>
            <a:endParaRPr sz="2000">
              <a:solidFill>
                <a:schemeClr val="dk1"/>
              </a:solidFill>
              <a:latin typeface="Verdana"/>
              <a:ea typeface="Verdana"/>
              <a:cs typeface="Verdana"/>
              <a:sym typeface="Verdana"/>
            </a:endParaRPr>
          </a:p>
        </p:txBody>
      </p:sp>
      <p:sp>
        <p:nvSpPr>
          <p:cNvPr id="1379" name="Google Shape;1379;p60"/>
          <p:cNvSpPr txBox="1"/>
          <p:nvPr/>
        </p:nvSpPr>
        <p:spPr>
          <a:xfrm>
            <a:off x="443737" y="4774945"/>
            <a:ext cx="2030730"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Cubic-splines:</a:t>
            </a:r>
            <a:endParaRPr sz="2000">
              <a:solidFill>
                <a:schemeClr val="dk1"/>
              </a:solidFill>
              <a:latin typeface="Verdana"/>
              <a:ea typeface="Verdana"/>
              <a:cs typeface="Verdana"/>
              <a:sym typeface="Verdan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61"/>
          <p:cNvSpPr txBox="1"/>
          <p:nvPr/>
        </p:nvSpPr>
        <p:spPr>
          <a:xfrm>
            <a:off x="4455662" y="2225852"/>
            <a:ext cx="163195" cy="148590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2800">
                <a:solidFill>
                  <a:schemeClr val="dk1"/>
                </a:solidFill>
                <a:latin typeface="Noto Sans Symbols"/>
                <a:ea typeface="Noto Sans Symbols"/>
                <a:cs typeface="Noto Sans Symbols"/>
                <a:sym typeface="Noto Sans Symbols"/>
              </a:rPr>
              <a:t>⎢</a:t>
            </a:r>
            <a:endParaRPr sz="2800">
              <a:solidFill>
                <a:schemeClr val="dk1"/>
              </a:solidFill>
              <a:latin typeface="Noto Sans Symbols"/>
              <a:ea typeface="Noto Sans Symbols"/>
              <a:cs typeface="Noto Sans Symbols"/>
              <a:sym typeface="Noto Sans Symbols"/>
            </a:endParaRPr>
          </a:p>
          <a:p>
            <a:pPr indent="0" lvl="0" marL="0" marR="0" rtl="0" algn="l">
              <a:lnSpc>
                <a:spcPct val="100000"/>
              </a:lnSpc>
              <a:spcBef>
                <a:spcPts val="35"/>
              </a:spcBef>
              <a:spcAft>
                <a:spcPts val="0"/>
              </a:spcAft>
              <a:buNone/>
            </a:pPr>
            <a:r>
              <a:t/>
            </a:r>
            <a:endParaRPr sz="3850">
              <a:solidFill>
                <a:schemeClr val="dk1"/>
              </a:solidFill>
              <a:latin typeface="Noto Sans Symbols"/>
              <a:ea typeface="Noto Sans Symbols"/>
              <a:cs typeface="Noto Sans Symbols"/>
              <a:sym typeface="Noto Sans Symbols"/>
            </a:endParaRPr>
          </a:p>
          <a:p>
            <a:pPr indent="0" lvl="0" marL="12700" marR="0" rtl="0" algn="l">
              <a:lnSpc>
                <a:spcPct val="100000"/>
              </a:lnSpc>
              <a:spcBef>
                <a:spcPts val="0"/>
              </a:spcBef>
              <a:spcAft>
                <a:spcPts val="0"/>
              </a:spcAft>
              <a:buNone/>
            </a:pPr>
            <a:r>
              <a:rPr lang="en-US" sz="2800">
                <a:solidFill>
                  <a:schemeClr val="dk1"/>
                </a:solidFill>
                <a:latin typeface="Noto Sans Symbols"/>
                <a:ea typeface="Noto Sans Symbols"/>
                <a:cs typeface="Noto Sans Symbols"/>
                <a:sym typeface="Noto Sans Symbols"/>
              </a:rPr>
              <a:t>⎢</a:t>
            </a:r>
            <a:endParaRPr sz="2800">
              <a:solidFill>
                <a:schemeClr val="dk1"/>
              </a:solidFill>
              <a:latin typeface="Noto Sans Symbols"/>
              <a:ea typeface="Noto Sans Symbols"/>
              <a:cs typeface="Noto Sans Symbols"/>
              <a:sym typeface="Noto Sans Symbols"/>
            </a:endParaRPr>
          </a:p>
        </p:txBody>
      </p:sp>
      <p:graphicFrame>
        <p:nvGraphicFramePr>
          <p:cNvPr id="1385" name="Google Shape;1385;p61"/>
          <p:cNvGraphicFramePr/>
          <p:nvPr/>
        </p:nvGraphicFramePr>
        <p:xfrm>
          <a:off x="1050036" y="1514855"/>
          <a:ext cx="3000000" cy="3000000"/>
        </p:xfrm>
        <a:graphic>
          <a:graphicData uri="http://schemas.openxmlformats.org/drawingml/2006/table">
            <a:tbl>
              <a:tblPr bandRow="1" firstRow="1">
                <a:noFill/>
                <a:tableStyleId>{AAABB557-79D6-4240-9FB8-21CD0CB4C1CA}</a:tableStyleId>
              </a:tblPr>
              <a:tblGrid>
                <a:gridCol w="5020950"/>
                <a:gridCol w="879475"/>
                <a:gridCol w="1916425"/>
              </a:tblGrid>
              <a:tr h="514950">
                <a:tc>
                  <a:txBody>
                    <a:bodyPr/>
                    <a:lstStyle/>
                    <a:p>
                      <a:pPr indent="0" lvl="0" marL="0" marR="225425" rtl="0" algn="r">
                        <a:lnSpc>
                          <a:spcPct val="100000"/>
                        </a:lnSpc>
                        <a:spcBef>
                          <a:spcPts val="0"/>
                        </a:spcBef>
                        <a:spcAft>
                          <a:spcPts val="0"/>
                        </a:spcAft>
                        <a:buNone/>
                      </a:pPr>
                      <a:r>
                        <a:rPr baseline="-25000" lang="en-US" sz="4200" u="none" cap="none" strike="noStrike">
                          <a:latin typeface="Noto Sans Symbols"/>
                          <a:ea typeface="Noto Sans Symbols"/>
                          <a:cs typeface="Noto Sans Symbols"/>
                          <a:sym typeface="Noto Sans Symbols"/>
                        </a:rPr>
                        <a:t>⎡</a:t>
                      </a:r>
                      <a:r>
                        <a:rPr baseline="-25000" lang="en-US" sz="4200" u="none" cap="none" strike="noStrike">
                          <a:latin typeface="Times New Roman"/>
                          <a:ea typeface="Times New Roman"/>
                          <a:cs typeface="Times New Roman"/>
                          <a:sym typeface="Times New Roman"/>
                        </a:rPr>
                        <a:t> </a:t>
                      </a:r>
                      <a:r>
                        <a:rPr b="1" lang="en-US" sz="2800" u="none" cap="none" strike="noStrike">
                          <a:latin typeface="Times New Roman"/>
                          <a:ea typeface="Times New Roman"/>
                          <a:cs typeface="Times New Roman"/>
                          <a:sym typeface="Times New Roman"/>
                        </a:rPr>
                        <a:t>1	</a:t>
                      </a:r>
                      <a:r>
                        <a:rPr lang="en-US" sz="2800" u="none" cap="none" strike="noStrike">
                          <a:latin typeface="Noto Sans Symbols"/>
                          <a:ea typeface="Noto Sans Symbols"/>
                          <a:cs typeface="Noto Sans Symbols"/>
                          <a:sym typeface="Noto Sans Symbols"/>
                        </a:rPr>
                        <a:t>−</a:t>
                      </a:r>
                      <a:r>
                        <a:rPr lang="en-US" sz="2800" u="none" cap="none" strike="noStrike">
                          <a:latin typeface="Times New Roman"/>
                          <a:ea typeface="Times New Roman"/>
                          <a:cs typeface="Times New Roman"/>
                          <a:sym typeface="Times New Roman"/>
                        </a:rPr>
                        <a:t> </a:t>
                      </a:r>
                      <a:r>
                        <a:rPr b="1" lang="en-US" sz="2800" u="none" cap="none" strike="noStrike">
                          <a:latin typeface="Times New Roman"/>
                          <a:ea typeface="Times New Roman"/>
                          <a:cs typeface="Times New Roman"/>
                          <a:sym typeface="Times New Roman"/>
                        </a:rPr>
                        <a:t>4</a:t>
                      </a:r>
                      <a:endParaRPr sz="2800" u="none" cap="none" strike="noStrike">
                        <a:latin typeface="Times New Roman"/>
                        <a:ea typeface="Times New Roman"/>
                        <a:cs typeface="Times New Roman"/>
                        <a:sym typeface="Times New Roman"/>
                      </a:endParaRPr>
                    </a:p>
                  </a:txBody>
                  <a:tcPr marT="19050" marB="0" marR="0" marL="0">
                    <a:solidFill>
                      <a:srgbClr val="98CBFF"/>
                    </a:solidFill>
                  </a:tcPr>
                </a:tc>
                <a:tc>
                  <a:txBody>
                    <a:bodyPr/>
                    <a:lstStyle/>
                    <a:p>
                      <a:pPr indent="0" lvl="0" marL="0" marR="8255" rtl="0" algn="ctr">
                        <a:lnSpc>
                          <a:spcPct val="100000"/>
                        </a:lnSpc>
                        <a:spcBef>
                          <a:spcPts val="0"/>
                        </a:spcBef>
                        <a:spcAft>
                          <a:spcPts val="0"/>
                        </a:spcAft>
                        <a:buNone/>
                      </a:pPr>
                      <a:r>
                        <a:rPr b="1" lang="en-US" sz="2800" u="none" cap="none" strike="noStrike">
                          <a:latin typeface="Times New Roman"/>
                          <a:ea typeface="Times New Roman"/>
                          <a:cs typeface="Times New Roman"/>
                          <a:sym typeface="Times New Roman"/>
                        </a:rPr>
                        <a:t>6</a:t>
                      </a:r>
                      <a:endParaRPr sz="2800" u="none" cap="none" strike="noStrike">
                        <a:latin typeface="Times New Roman"/>
                        <a:ea typeface="Times New Roman"/>
                        <a:cs typeface="Times New Roman"/>
                        <a:sym typeface="Times New Roman"/>
                      </a:endParaRPr>
                    </a:p>
                  </a:txBody>
                  <a:tcPr marT="19050" marB="0" marR="0" marL="0">
                    <a:solidFill>
                      <a:srgbClr val="98CBFF"/>
                    </a:solidFill>
                  </a:tcPr>
                </a:tc>
                <a:tc>
                  <a:txBody>
                    <a:bodyPr/>
                    <a:lstStyle/>
                    <a:p>
                      <a:pPr indent="0" lvl="0" marL="0" marR="59055" rtl="0" algn="r">
                        <a:lnSpc>
                          <a:spcPct val="100000"/>
                        </a:lnSpc>
                        <a:spcBef>
                          <a:spcPts val="0"/>
                        </a:spcBef>
                        <a:spcAft>
                          <a:spcPts val="0"/>
                        </a:spcAft>
                        <a:buNone/>
                      </a:pPr>
                      <a:r>
                        <a:rPr lang="en-US" sz="2800" u="none" cap="none" strike="noStrike">
                          <a:latin typeface="Noto Sans Symbols"/>
                          <a:ea typeface="Noto Sans Symbols"/>
                          <a:cs typeface="Noto Sans Symbols"/>
                          <a:sym typeface="Noto Sans Symbols"/>
                        </a:rPr>
                        <a:t>−</a:t>
                      </a:r>
                      <a:r>
                        <a:rPr lang="en-US" sz="2800" u="none" cap="none" strike="noStrike">
                          <a:latin typeface="Times New Roman"/>
                          <a:ea typeface="Times New Roman"/>
                          <a:cs typeface="Times New Roman"/>
                          <a:sym typeface="Times New Roman"/>
                        </a:rPr>
                        <a:t> </a:t>
                      </a:r>
                      <a:r>
                        <a:rPr b="1" lang="en-US" sz="2800" u="none" cap="none" strike="noStrike">
                          <a:latin typeface="Times New Roman"/>
                          <a:ea typeface="Times New Roman"/>
                          <a:cs typeface="Times New Roman"/>
                          <a:sym typeface="Times New Roman"/>
                        </a:rPr>
                        <a:t>4	1</a:t>
                      </a:r>
                      <a:r>
                        <a:rPr baseline="-25000" lang="en-US" sz="4200" u="none" cap="none" strike="noStrike">
                          <a:latin typeface="Noto Sans Symbols"/>
                          <a:ea typeface="Noto Sans Symbols"/>
                          <a:cs typeface="Noto Sans Symbols"/>
                          <a:sym typeface="Noto Sans Symbols"/>
                        </a:rPr>
                        <a:t>⎤⎡</a:t>
                      </a:r>
                      <a:r>
                        <a:rPr b="1" i="1" lang="en-US" sz="2800" u="none" cap="none" strike="noStrike">
                          <a:latin typeface="Times New Roman"/>
                          <a:ea typeface="Times New Roman"/>
                          <a:cs typeface="Times New Roman"/>
                          <a:sym typeface="Times New Roman"/>
                        </a:rPr>
                        <a:t>B</a:t>
                      </a:r>
                      <a:r>
                        <a:rPr b="1" baseline="-25000" lang="en-US" sz="2475" u="none" cap="none" strike="noStrike">
                          <a:latin typeface="Times New Roman"/>
                          <a:ea typeface="Times New Roman"/>
                          <a:cs typeface="Times New Roman"/>
                          <a:sym typeface="Times New Roman"/>
                        </a:rPr>
                        <a:t>0 </a:t>
                      </a:r>
                      <a:r>
                        <a:rPr baseline="-25000" lang="en-US" sz="4200" u="none" cap="none" strike="noStrike">
                          <a:latin typeface="Noto Sans Symbols"/>
                          <a:ea typeface="Noto Sans Symbols"/>
                          <a:cs typeface="Noto Sans Symbols"/>
                          <a:sym typeface="Noto Sans Symbols"/>
                        </a:rPr>
                        <a:t>⎤</a:t>
                      </a:r>
                      <a:endParaRPr baseline="-25000" sz="4200" u="none" cap="none" strike="noStrike">
                        <a:latin typeface="Noto Sans Symbols"/>
                        <a:ea typeface="Noto Sans Symbols"/>
                        <a:cs typeface="Noto Sans Symbols"/>
                        <a:sym typeface="Noto Sans Symbols"/>
                      </a:endParaRPr>
                    </a:p>
                  </a:txBody>
                  <a:tcPr marT="19050" marB="0" marR="0" marL="0">
                    <a:solidFill>
                      <a:srgbClr val="98CBFF"/>
                    </a:solidFill>
                  </a:tcPr>
                </a:tc>
              </a:tr>
              <a:tr h="537600">
                <a:tc>
                  <a:txBody>
                    <a:bodyPr/>
                    <a:lstStyle/>
                    <a:p>
                      <a:pPr indent="0" lvl="0" marL="0" marR="263525" rtl="0" algn="r">
                        <a:lnSpc>
                          <a:spcPct val="100000"/>
                        </a:lnSpc>
                        <a:spcBef>
                          <a:spcPts val="0"/>
                        </a:spcBef>
                        <a:spcAft>
                          <a:spcPts val="0"/>
                        </a:spcAft>
                        <a:buNone/>
                      </a:pPr>
                      <a:r>
                        <a:rPr baseline="30000" lang="en-US" sz="4200" u="none" cap="none" strike="noStrike">
                          <a:latin typeface="Noto Sans Symbols"/>
                          <a:ea typeface="Noto Sans Symbols"/>
                          <a:cs typeface="Noto Sans Symbols"/>
                          <a:sym typeface="Noto Sans Symbols"/>
                        </a:rPr>
                        <a:t>⎢</a:t>
                      </a:r>
                      <a:r>
                        <a:rPr lang="en-US" sz="2800" u="none" cap="none" strike="noStrike">
                          <a:latin typeface="Noto Sans Symbols"/>
                          <a:ea typeface="Noto Sans Symbols"/>
                          <a:cs typeface="Noto Sans Symbols"/>
                          <a:sym typeface="Noto Sans Symbols"/>
                        </a:rPr>
                        <a:t>−</a:t>
                      </a:r>
                      <a:r>
                        <a:rPr lang="en-US" sz="2800" u="none" cap="none" strike="noStrike">
                          <a:latin typeface="Times New Roman"/>
                          <a:ea typeface="Times New Roman"/>
                          <a:cs typeface="Times New Roman"/>
                          <a:sym typeface="Times New Roman"/>
                        </a:rPr>
                        <a:t> </a:t>
                      </a:r>
                      <a:r>
                        <a:rPr b="1" lang="en-US" sz="2800" u="none" cap="none" strike="noStrike">
                          <a:latin typeface="Times New Roman"/>
                          <a:ea typeface="Times New Roman"/>
                          <a:cs typeface="Times New Roman"/>
                          <a:sym typeface="Times New Roman"/>
                        </a:rPr>
                        <a:t>4	12</a:t>
                      </a:r>
                      <a:endParaRPr sz="2800" u="none" cap="none" strike="noStrike">
                        <a:latin typeface="Times New Roman"/>
                        <a:ea typeface="Times New Roman"/>
                        <a:cs typeface="Times New Roman"/>
                        <a:sym typeface="Times New Roman"/>
                      </a:endParaRPr>
                    </a:p>
                  </a:txBody>
                  <a:tcPr marT="41275" marB="0" marR="0" marL="0">
                    <a:solidFill>
                      <a:srgbClr val="98CBFF"/>
                    </a:solidFill>
                  </a:tcPr>
                </a:tc>
                <a:tc>
                  <a:txBody>
                    <a:bodyPr/>
                    <a:lstStyle/>
                    <a:p>
                      <a:pPr indent="0" lvl="0" marL="0" marR="0" rtl="0" algn="ctr">
                        <a:lnSpc>
                          <a:spcPct val="100000"/>
                        </a:lnSpc>
                        <a:spcBef>
                          <a:spcPts val="0"/>
                        </a:spcBef>
                        <a:spcAft>
                          <a:spcPts val="0"/>
                        </a:spcAft>
                        <a:buNone/>
                      </a:pPr>
                      <a:r>
                        <a:rPr lang="en-US" sz="2800" u="none" cap="none" strike="noStrike">
                          <a:latin typeface="Noto Sans Symbols"/>
                          <a:ea typeface="Noto Sans Symbols"/>
                          <a:cs typeface="Noto Sans Symbols"/>
                          <a:sym typeface="Noto Sans Symbols"/>
                        </a:rPr>
                        <a:t>−</a:t>
                      </a:r>
                      <a:r>
                        <a:rPr lang="en-US" sz="2800" u="none" cap="none" strike="noStrike">
                          <a:latin typeface="Times New Roman"/>
                          <a:ea typeface="Times New Roman"/>
                          <a:cs typeface="Times New Roman"/>
                          <a:sym typeface="Times New Roman"/>
                        </a:rPr>
                        <a:t> </a:t>
                      </a:r>
                      <a:r>
                        <a:rPr b="1" lang="en-US" sz="2800" u="none" cap="none" strike="noStrike">
                          <a:latin typeface="Times New Roman"/>
                          <a:ea typeface="Times New Roman"/>
                          <a:cs typeface="Times New Roman"/>
                          <a:sym typeface="Times New Roman"/>
                        </a:rPr>
                        <a:t>12</a:t>
                      </a:r>
                      <a:endParaRPr sz="2800" u="none" cap="none" strike="noStrike">
                        <a:latin typeface="Times New Roman"/>
                        <a:ea typeface="Times New Roman"/>
                        <a:cs typeface="Times New Roman"/>
                        <a:sym typeface="Times New Roman"/>
                      </a:endParaRPr>
                    </a:p>
                  </a:txBody>
                  <a:tcPr marT="41275" marB="0" marR="0" marL="0">
                    <a:solidFill>
                      <a:srgbClr val="98CBFF"/>
                    </a:solidFill>
                  </a:tcPr>
                </a:tc>
                <a:tc>
                  <a:txBody>
                    <a:bodyPr/>
                    <a:lstStyle/>
                    <a:p>
                      <a:pPr indent="0" lvl="0" marL="265430" marR="0" rtl="0" algn="l">
                        <a:lnSpc>
                          <a:spcPct val="55952"/>
                        </a:lnSpc>
                        <a:spcBef>
                          <a:spcPts val="0"/>
                        </a:spcBef>
                        <a:spcAft>
                          <a:spcPts val="0"/>
                        </a:spcAft>
                        <a:buNone/>
                      </a:pPr>
                      <a:r>
                        <a:rPr b="1" lang="en-US" sz="2800" u="none" cap="none" strike="noStrike">
                          <a:latin typeface="Times New Roman"/>
                          <a:ea typeface="Times New Roman"/>
                          <a:cs typeface="Times New Roman"/>
                          <a:sym typeface="Times New Roman"/>
                        </a:rPr>
                        <a:t>4	0</a:t>
                      </a:r>
                      <a:r>
                        <a:rPr baseline="30000" lang="en-US" sz="4200" u="none" cap="none" strike="noStrike">
                          <a:latin typeface="Noto Sans Symbols"/>
                          <a:ea typeface="Noto Sans Symbols"/>
                          <a:cs typeface="Noto Sans Symbols"/>
                          <a:sym typeface="Noto Sans Symbols"/>
                        </a:rPr>
                        <a:t>⎥⎢</a:t>
                      </a:r>
                      <a:r>
                        <a:rPr b="1" i="1" lang="en-US" sz="2800" u="none" cap="none" strike="noStrike">
                          <a:latin typeface="Times New Roman"/>
                          <a:ea typeface="Times New Roman"/>
                          <a:cs typeface="Times New Roman"/>
                          <a:sym typeface="Times New Roman"/>
                        </a:rPr>
                        <a:t>B </a:t>
                      </a:r>
                      <a:r>
                        <a:rPr baseline="30000" lang="en-US" sz="4200" u="none" cap="none" strike="noStrike">
                          <a:latin typeface="Noto Sans Symbols"/>
                          <a:ea typeface="Noto Sans Symbols"/>
                          <a:cs typeface="Noto Sans Symbols"/>
                          <a:sym typeface="Noto Sans Symbols"/>
                        </a:rPr>
                        <a:t>⎥</a:t>
                      </a:r>
                      <a:endParaRPr baseline="30000" sz="4200" u="none" cap="none" strike="noStrike">
                        <a:latin typeface="Noto Sans Symbols"/>
                        <a:ea typeface="Noto Sans Symbols"/>
                        <a:cs typeface="Noto Sans Symbols"/>
                        <a:sym typeface="Noto Sans Symbols"/>
                      </a:endParaRPr>
                    </a:p>
                    <a:p>
                      <a:pPr indent="0" lvl="0" marL="1040764" marR="0" rtl="0" algn="l">
                        <a:lnSpc>
                          <a:spcPct val="51964"/>
                        </a:lnSpc>
                        <a:spcBef>
                          <a:spcPts val="0"/>
                        </a:spcBef>
                        <a:spcAft>
                          <a:spcPts val="0"/>
                        </a:spcAft>
                        <a:buNone/>
                      </a:pPr>
                      <a:r>
                        <a:rPr lang="en-US" sz="2800" u="none" cap="none" strike="noStrike">
                          <a:latin typeface="Noto Sans Symbols"/>
                          <a:ea typeface="Noto Sans Symbols"/>
                          <a:cs typeface="Noto Sans Symbols"/>
                          <a:sym typeface="Noto Sans Symbols"/>
                        </a:rPr>
                        <a:t>⎥⎢</a:t>
                      </a:r>
                      <a:r>
                        <a:rPr lang="en-US" sz="2800" u="none" cap="none" strike="noStrike">
                          <a:latin typeface="Times New Roman"/>
                          <a:ea typeface="Times New Roman"/>
                          <a:cs typeface="Times New Roman"/>
                          <a:sym typeface="Times New Roman"/>
                        </a:rPr>
                        <a:t>	</a:t>
                      </a:r>
                      <a:r>
                        <a:rPr b="1" baseline="30000" lang="en-US" sz="2475" u="none" cap="none" strike="noStrike">
                          <a:latin typeface="Times New Roman"/>
                          <a:ea typeface="Times New Roman"/>
                          <a:cs typeface="Times New Roman"/>
                          <a:sym typeface="Times New Roman"/>
                        </a:rPr>
                        <a:t>1 </a:t>
                      </a:r>
                      <a:r>
                        <a:rPr lang="en-US" sz="2800" u="none" cap="none" strike="noStrike">
                          <a:latin typeface="Noto Sans Symbols"/>
                          <a:ea typeface="Noto Sans Symbols"/>
                          <a:cs typeface="Noto Sans Symbols"/>
                          <a:sym typeface="Noto Sans Symbols"/>
                        </a:rPr>
                        <a:t>⎥</a:t>
                      </a:r>
                      <a:endParaRPr sz="2800" u="none" cap="none" strike="noStrike">
                        <a:latin typeface="Noto Sans Symbols"/>
                        <a:ea typeface="Noto Sans Symbols"/>
                        <a:cs typeface="Noto Sans Symbols"/>
                        <a:sym typeface="Noto Sans Symbols"/>
                      </a:endParaRPr>
                    </a:p>
                  </a:txBody>
                  <a:tcPr marT="41275" marB="0" marR="0" marL="0">
                    <a:solidFill>
                      <a:srgbClr val="98CBFF"/>
                    </a:solidFill>
                  </a:tcPr>
                </a:tc>
              </a:tr>
              <a:tr h="558925">
                <a:tc>
                  <a:txBody>
                    <a:bodyPr/>
                    <a:lstStyle/>
                    <a:p>
                      <a:pPr indent="0" lvl="0" marL="66040" marR="0" rtl="0" algn="l">
                        <a:lnSpc>
                          <a:spcPct val="66837"/>
                        </a:lnSpc>
                        <a:spcBef>
                          <a:spcPts val="0"/>
                        </a:spcBef>
                        <a:spcAft>
                          <a:spcPts val="0"/>
                        </a:spcAft>
                        <a:buNone/>
                      </a:pPr>
                      <a:r>
                        <a:rPr b="1" i="1" lang="en-US" sz="2800" u="none" cap="none" strike="noStrike">
                          <a:latin typeface="Times New Roman"/>
                          <a:ea typeface="Times New Roman"/>
                          <a:cs typeface="Times New Roman"/>
                          <a:sym typeface="Times New Roman"/>
                        </a:rPr>
                        <a:t>P(t) </a:t>
                      </a:r>
                      <a:r>
                        <a:rPr lang="en-US" sz="2800" u="none" cap="none" strike="noStrike">
                          <a:latin typeface="Noto Sans Symbols"/>
                          <a:ea typeface="Noto Sans Symbols"/>
                          <a:cs typeface="Noto Sans Symbols"/>
                          <a:sym typeface="Noto Sans Symbols"/>
                        </a:rPr>
                        <a:t>=</a:t>
                      </a:r>
                      <a:r>
                        <a:rPr lang="en-US" sz="2800" u="none" cap="none" strike="noStrike">
                          <a:latin typeface="Times New Roman"/>
                          <a:ea typeface="Times New Roman"/>
                          <a:cs typeface="Times New Roman"/>
                          <a:sym typeface="Times New Roman"/>
                        </a:rPr>
                        <a:t> </a:t>
                      </a:r>
                      <a:r>
                        <a:rPr baseline="30000" lang="en-US" sz="5850" u="none" cap="none" strike="noStrike">
                          <a:latin typeface="Noto Sans Symbols"/>
                          <a:ea typeface="Noto Sans Symbols"/>
                          <a:cs typeface="Noto Sans Symbols"/>
                          <a:sym typeface="Noto Sans Symbols"/>
                        </a:rPr>
                        <a:t>[</a:t>
                      </a:r>
                      <a:r>
                        <a:rPr b="1" i="1" lang="en-US" sz="2800" u="none" cap="none" strike="noStrike">
                          <a:latin typeface="Times New Roman"/>
                          <a:ea typeface="Times New Roman"/>
                          <a:cs typeface="Times New Roman"/>
                          <a:sym typeface="Times New Roman"/>
                        </a:rPr>
                        <a:t>t </a:t>
                      </a:r>
                      <a:r>
                        <a:rPr b="1" baseline="30000" lang="en-US" sz="2475" u="none" cap="none" strike="noStrike">
                          <a:latin typeface="Times New Roman"/>
                          <a:ea typeface="Times New Roman"/>
                          <a:cs typeface="Times New Roman"/>
                          <a:sym typeface="Times New Roman"/>
                        </a:rPr>
                        <a:t>4	</a:t>
                      </a:r>
                      <a:r>
                        <a:rPr b="1" i="1" lang="en-US" sz="2800" u="none" cap="none" strike="noStrike">
                          <a:latin typeface="Times New Roman"/>
                          <a:ea typeface="Times New Roman"/>
                          <a:cs typeface="Times New Roman"/>
                          <a:sym typeface="Times New Roman"/>
                        </a:rPr>
                        <a:t>t </a:t>
                      </a:r>
                      <a:r>
                        <a:rPr b="1" baseline="30000" lang="en-US" sz="2475" u="none" cap="none" strike="noStrike">
                          <a:latin typeface="Times New Roman"/>
                          <a:ea typeface="Times New Roman"/>
                          <a:cs typeface="Times New Roman"/>
                          <a:sym typeface="Times New Roman"/>
                        </a:rPr>
                        <a:t>3	</a:t>
                      </a:r>
                      <a:r>
                        <a:rPr b="1" i="1" lang="en-US" sz="2800" u="none" cap="none" strike="noStrike">
                          <a:latin typeface="Times New Roman"/>
                          <a:ea typeface="Times New Roman"/>
                          <a:cs typeface="Times New Roman"/>
                          <a:sym typeface="Times New Roman"/>
                        </a:rPr>
                        <a:t>t </a:t>
                      </a:r>
                      <a:r>
                        <a:rPr b="1" baseline="30000" lang="en-US" sz="2475" u="none" cap="none" strike="noStrike">
                          <a:latin typeface="Times New Roman"/>
                          <a:ea typeface="Times New Roman"/>
                          <a:cs typeface="Times New Roman"/>
                          <a:sym typeface="Times New Roman"/>
                        </a:rPr>
                        <a:t>2	</a:t>
                      </a:r>
                      <a:r>
                        <a:rPr b="1" i="1" lang="en-US" sz="2800" u="none" cap="none" strike="noStrike">
                          <a:latin typeface="Times New Roman"/>
                          <a:ea typeface="Times New Roman"/>
                          <a:cs typeface="Times New Roman"/>
                          <a:sym typeface="Times New Roman"/>
                        </a:rPr>
                        <a:t>t	</a:t>
                      </a:r>
                      <a:r>
                        <a:rPr b="1" lang="en-US" sz="2800" u="none" cap="none" strike="noStrike">
                          <a:latin typeface="Times New Roman"/>
                          <a:ea typeface="Times New Roman"/>
                          <a:cs typeface="Times New Roman"/>
                          <a:sym typeface="Times New Roman"/>
                        </a:rPr>
                        <a:t>1</a:t>
                      </a:r>
                      <a:r>
                        <a:rPr baseline="30000" lang="en-US" sz="5850" u="none" cap="none" strike="noStrike">
                          <a:latin typeface="Noto Sans Symbols"/>
                          <a:ea typeface="Noto Sans Symbols"/>
                          <a:cs typeface="Noto Sans Symbols"/>
                          <a:sym typeface="Noto Sans Symbols"/>
                        </a:rPr>
                        <a:t>]</a:t>
                      </a:r>
                      <a:r>
                        <a:rPr baseline="30000" lang="en-US" sz="4200" u="none" cap="none" strike="noStrike">
                          <a:latin typeface="Noto Sans Symbols"/>
                          <a:ea typeface="Noto Sans Symbols"/>
                          <a:cs typeface="Noto Sans Symbols"/>
                          <a:sym typeface="Noto Sans Symbols"/>
                        </a:rPr>
                        <a:t>⎢</a:t>
                      </a:r>
                      <a:r>
                        <a:rPr baseline="30000" lang="en-US" sz="4200" u="none" cap="none" strike="noStrike">
                          <a:latin typeface="Times New Roman"/>
                          <a:ea typeface="Times New Roman"/>
                          <a:cs typeface="Times New Roman"/>
                          <a:sym typeface="Times New Roman"/>
                        </a:rPr>
                        <a:t> </a:t>
                      </a:r>
                      <a:r>
                        <a:rPr b="1" lang="en-US" sz="2800" u="none" cap="none" strike="noStrike">
                          <a:latin typeface="Times New Roman"/>
                          <a:ea typeface="Times New Roman"/>
                          <a:cs typeface="Times New Roman"/>
                          <a:sym typeface="Times New Roman"/>
                        </a:rPr>
                        <a:t>6	</a:t>
                      </a:r>
                      <a:r>
                        <a:rPr lang="en-US" sz="2800" u="none" cap="none" strike="noStrike">
                          <a:latin typeface="Noto Sans Symbols"/>
                          <a:ea typeface="Noto Sans Symbols"/>
                          <a:cs typeface="Noto Sans Symbols"/>
                          <a:sym typeface="Noto Sans Symbols"/>
                        </a:rPr>
                        <a:t>−</a:t>
                      </a:r>
                      <a:r>
                        <a:rPr lang="en-US" sz="2800" u="none" cap="none" strike="noStrike">
                          <a:latin typeface="Times New Roman"/>
                          <a:ea typeface="Times New Roman"/>
                          <a:cs typeface="Times New Roman"/>
                          <a:sym typeface="Times New Roman"/>
                        </a:rPr>
                        <a:t> </a:t>
                      </a:r>
                      <a:r>
                        <a:rPr b="1" lang="en-US" sz="2800" u="none" cap="none" strike="noStrike">
                          <a:latin typeface="Times New Roman"/>
                          <a:ea typeface="Times New Roman"/>
                          <a:cs typeface="Times New Roman"/>
                          <a:sym typeface="Times New Roman"/>
                        </a:rPr>
                        <a:t>12</a:t>
                      </a:r>
                      <a:endParaRPr sz="2800" u="none" cap="none" strike="noStrike">
                        <a:latin typeface="Times New Roman"/>
                        <a:ea typeface="Times New Roman"/>
                        <a:cs typeface="Times New Roman"/>
                        <a:sym typeface="Times New Roman"/>
                      </a:endParaRPr>
                    </a:p>
                  </a:txBody>
                  <a:tcPr marT="0" marB="0" marR="0" marL="0">
                    <a:solidFill>
                      <a:srgbClr val="98CBFF"/>
                    </a:solidFill>
                  </a:tcPr>
                </a:tc>
                <a:tc>
                  <a:txBody>
                    <a:bodyPr/>
                    <a:lstStyle/>
                    <a:p>
                      <a:pPr indent="0" lvl="0" marL="0" marR="8255" rtl="0" algn="ctr">
                        <a:lnSpc>
                          <a:spcPct val="100000"/>
                        </a:lnSpc>
                        <a:spcBef>
                          <a:spcPts val="0"/>
                        </a:spcBef>
                        <a:spcAft>
                          <a:spcPts val="0"/>
                        </a:spcAft>
                        <a:buNone/>
                      </a:pPr>
                      <a:r>
                        <a:rPr b="1" lang="en-US" sz="2800" u="none" cap="none" strike="noStrike">
                          <a:latin typeface="Times New Roman"/>
                          <a:ea typeface="Times New Roman"/>
                          <a:cs typeface="Times New Roman"/>
                          <a:sym typeface="Times New Roman"/>
                        </a:rPr>
                        <a:t>6</a:t>
                      </a:r>
                      <a:endParaRPr sz="2800" u="none" cap="none" strike="noStrike">
                        <a:latin typeface="Times New Roman"/>
                        <a:ea typeface="Times New Roman"/>
                        <a:cs typeface="Times New Roman"/>
                        <a:sym typeface="Times New Roman"/>
                      </a:endParaRPr>
                    </a:p>
                  </a:txBody>
                  <a:tcPr marT="41900" marB="0" marR="0" marL="0">
                    <a:solidFill>
                      <a:srgbClr val="98CBFF"/>
                    </a:solidFill>
                  </a:tcPr>
                </a:tc>
                <a:tc>
                  <a:txBody>
                    <a:bodyPr/>
                    <a:lstStyle/>
                    <a:p>
                      <a:pPr indent="0" lvl="0" marL="0" marR="59055" rtl="0" algn="r">
                        <a:lnSpc>
                          <a:spcPct val="100000"/>
                        </a:lnSpc>
                        <a:spcBef>
                          <a:spcPts val="0"/>
                        </a:spcBef>
                        <a:spcAft>
                          <a:spcPts val="0"/>
                        </a:spcAft>
                        <a:buNone/>
                      </a:pPr>
                      <a:r>
                        <a:rPr b="1" lang="en-US" sz="2800" u="none" cap="none" strike="noStrike">
                          <a:latin typeface="Times New Roman"/>
                          <a:ea typeface="Times New Roman"/>
                          <a:cs typeface="Times New Roman"/>
                          <a:sym typeface="Times New Roman"/>
                        </a:rPr>
                        <a:t>0	0</a:t>
                      </a:r>
                      <a:r>
                        <a:rPr baseline="30000" lang="en-US" sz="4200" u="none" cap="none" strike="noStrike">
                          <a:latin typeface="Noto Sans Symbols"/>
                          <a:ea typeface="Noto Sans Symbols"/>
                          <a:cs typeface="Noto Sans Symbols"/>
                          <a:sym typeface="Noto Sans Symbols"/>
                        </a:rPr>
                        <a:t>⎥⎢</a:t>
                      </a:r>
                      <a:r>
                        <a:rPr b="1" i="1" lang="en-US" sz="2800" u="none" cap="none" strike="noStrike">
                          <a:latin typeface="Times New Roman"/>
                          <a:ea typeface="Times New Roman"/>
                          <a:cs typeface="Times New Roman"/>
                          <a:sym typeface="Times New Roman"/>
                        </a:rPr>
                        <a:t>B</a:t>
                      </a:r>
                      <a:r>
                        <a:rPr b="1" baseline="-25000" lang="en-US" sz="2475" u="none" cap="none" strike="noStrike">
                          <a:latin typeface="Times New Roman"/>
                          <a:ea typeface="Times New Roman"/>
                          <a:cs typeface="Times New Roman"/>
                          <a:sym typeface="Times New Roman"/>
                        </a:rPr>
                        <a:t>2 </a:t>
                      </a:r>
                      <a:r>
                        <a:rPr baseline="30000" lang="en-US" sz="4200" u="none" cap="none" strike="noStrike">
                          <a:latin typeface="Noto Sans Symbols"/>
                          <a:ea typeface="Noto Sans Symbols"/>
                          <a:cs typeface="Noto Sans Symbols"/>
                          <a:sym typeface="Noto Sans Symbols"/>
                        </a:rPr>
                        <a:t>⎥</a:t>
                      </a:r>
                      <a:endParaRPr baseline="30000" sz="4200" u="none" cap="none" strike="noStrike">
                        <a:latin typeface="Noto Sans Symbols"/>
                        <a:ea typeface="Noto Sans Symbols"/>
                        <a:cs typeface="Noto Sans Symbols"/>
                        <a:sym typeface="Noto Sans Symbols"/>
                      </a:endParaRPr>
                    </a:p>
                  </a:txBody>
                  <a:tcPr marT="41900" marB="0" marR="0" marL="0">
                    <a:solidFill>
                      <a:srgbClr val="98CBFF"/>
                    </a:solidFill>
                  </a:tcPr>
                </a:tc>
              </a:tr>
              <a:tr h="523525">
                <a:tc>
                  <a:txBody>
                    <a:bodyPr/>
                    <a:lstStyle/>
                    <a:p>
                      <a:pPr indent="0" lvl="0" marL="0" marR="351155" rtl="0" algn="r">
                        <a:lnSpc>
                          <a:spcPct val="100000"/>
                        </a:lnSpc>
                        <a:spcBef>
                          <a:spcPts val="0"/>
                        </a:spcBef>
                        <a:spcAft>
                          <a:spcPts val="0"/>
                        </a:spcAft>
                        <a:buNone/>
                      </a:pPr>
                      <a:r>
                        <a:rPr baseline="30000" lang="en-US" sz="4200" u="none" cap="none" strike="noStrike">
                          <a:latin typeface="Noto Sans Symbols"/>
                          <a:ea typeface="Noto Sans Symbols"/>
                          <a:cs typeface="Noto Sans Symbols"/>
                          <a:sym typeface="Noto Sans Symbols"/>
                        </a:rPr>
                        <a:t>⎢</a:t>
                      </a:r>
                      <a:r>
                        <a:rPr lang="en-US" sz="2800" u="none" cap="none" strike="noStrike">
                          <a:latin typeface="Noto Sans Symbols"/>
                          <a:ea typeface="Noto Sans Symbols"/>
                          <a:cs typeface="Noto Sans Symbols"/>
                          <a:sym typeface="Noto Sans Symbols"/>
                        </a:rPr>
                        <a:t>−</a:t>
                      </a:r>
                      <a:r>
                        <a:rPr lang="en-US" sz="2800" u="none" cap="none" strike="noStrike">
                          <a:latin typeface="Times New Roman"/>
                          <a:ea typeface="Times New Roman"/>
                          <a:cs typeface="Times New Roman"/>
                          <a:sym typeface="Times New Roman"/>
                        </a:rPr>
                        <a:t> </a:t>
                      </a:r>
                      <a:r>
                        <a:rPr b="1" lang="en-US" sz="2800" u="none" cap="none" strike="noStrike">
                          <a:latin typeface="Times New Roman"/>
                          <a:ea typeface="Times New Roman"/>
                          <a:cs typeface="Times New Roman"/>
                          <a:sym typeface="Times New Roman"/>
                        </a:rPr>
                        <a:t>4	4</a:t>
                      </a:r>
                      <a:endParaRPr sz="2800" u="none" cap="none" strike="noStrike">
                        <a:latin typeface="Times New Roman"/>
                        <a:ea typeface="Times New Roman"/>
                        <a:cs typeface="Times New Roman"/>
                        <a:sym typeface="Times New Roman"/>
                      </a:endParaRPr>
                    </a:p>
                  </a:txBody>
                  <a:tcPr marT="19675" marB="0" marR="0" marL="0">
                    <a:solidFill>
                      <a:srgbClr val="98CBFF"/>
                    </a:solidFill>
                  </a:tcPr>
                </a:tc>
                <a:tc>
                  <a:txBody>
                    <a:bodyPr/>
                    <a:lstStyle/>
                    <a:p>
                      <a:pPr indent="0" lvl="0" marL="0" marR="8255" rtl="0" algn="ctr">
                        <a:lnSpc>
                          <a:spcPct val="100000"/>
                        </a:lnSpc>
                        <a:spcBef>
                          <a:spcPts val="0"/>
                        </a:spcBef>
                        <a:spcAft>
                          <a:spcPts val="0"/>
                        </a:spcAft>
                        <a:buNone/>
                      </a:pPr>
                      <a:r>
                        <a:rPr b="1" lang="en-US" sz="2800" u="none" cap="none" strike="noStrike">
                          <a:latin typeface="Times New Roman"/>
                          <a:ea typeface="Times New Roman"/>
                          <a:cs typeface="Times New Roman"/>
                          <a:sym typeface="Times New Roman"/>
                        </a:rPr>
                        <a:t>0</a:t>
                      </a:r>
                      <a:endParaRPr sz="2800" u="none" cap="none" strike="noStrike">
                        <a:latin typeface="Times New Roman"/>
                        <a:ea typeface="Times New Roman"/>
                        <a:cs typeface="Times New Roman"/>
                        <a:sym typeface="Times New Roman"/>
                      </a:endParaRPr>
                    </a:p>
                  </a:txBody>
                  <a:tcPr marT="19675" marB="0" marR="0" marL="0">
                    <a:solidFill>
                      <a:srgbClr val="98CBFF"/>
                    </a:solidFill>
                  </a:tcPr>
                </a:tc>
                <a:tc>
                  <a:txBody>
                    <a:bodyPr/>
                    <a:lstStyle/>
                    <a:p>
                      <a:pPr indent="0" lvl="0" marL="265430" marR="0" rtl="0" algn="l">
                        <a:lnSpc>
                          <a:spcPct val="35000"/>
                        </a:lnSpc>
                        <a:spcBef>
                          <a:spcPts val="0"/>
                        </a:spcBef>
                        <a:spcAft>
                          <a:spcPts val="0"/>
                        </a:spcAft>
                        <a:buNone/>
                      </a:pPr>
                      <a:r>
                        <a:rPr b="1" baseline="-25000" lang="en-US" sz="4200" u="none" cap="none" strike="noStrike">
                          <a:latin typeface="Times New Roman"/>
                          <a:ea typeface="Times New Roman"/>
                          <a:cs typeface="Times New Roman"/>
                          <a:sym typeface="Times New Roman"/>
                        </a:rPr>
                        <a:t>0	</a:t>
                      </a:r>
                      <a:r>
                        <a:rPr lang="en-US" sz="2800" u="none" cap="none" strike="noStrike">
                          <a:latin typeface="Noto Sans Symbols"/>
                          <a:ea typeface="Noto Sans Symbols"/>
                          <a:cs typeface="Noto Sans Symbols"/>
                          <a:sym typeface="Noto Sans Symbols"/>
                        </a:rPr>
                        <a:t>⎥⎢</a:t>
                      </a:r>
                      <a:r>
                        <a:rPr b="1" baseline="-25000" i="1" lang="en-US" sz="4200" u="none" cap="none" strike="noStrike">
                          <a:latin typeface="Times New Roman"/>
                          <a:ea typeface="Times New Roman"/>
                          <a:cs typeface="Times New Roman"/>
                          <a:sym typeface="Times New Roman"/>
                        </a:rPr>
                        <a:t>B </a:t>
                      </a:r>
                      <a:r>
                        <a:rPr lang="en-US" sz="2800" u="none" cap="none" strike="noStrike">
                          <a:latin typeface="Noto Sans Symbols"/>
                          <a:ea typeface="Noto Sans Symbols"/>
                          <a:cs typeface="Noto Sans Symbols"/>
                          <a:sym typeface="Noto Sans Symbols"/>
                        </a:rPr>
                        <a:t>⎥</a:t>
                      </a:r>
                      <a:endParaRPr sz="2800" u="none" cap="none" strike="noStrike">
                        <a:latin typeface="Noto Sans Symbols"/>
                        <a:ea typeface="Noto Sans Symbols"/>
                        <a:cs typeface="Noto Sans Symbols"/>
                        <a:sym typeface="Noto Sans Symbols"/>
                      </a:endParaRPr>
                    </a:p>
                    <a:p>
                      <a:pPr indent="0" lvl="0" marL="867410" marR="0" rtl="0" algn="l">
                        <a:lnSpc>
                          <a:spcPct val="60833"/>
                        </a:lnSpc>
                        <a:spcBef>
                          <a:spcPts val="0"/>
                        </a:spcBef>
                        <a:spcAft>
                          <a:spcPts val="0"/>
                        </a:spcAft>
                        <a:buNone/>
                      </a:pPr>
                      <a:r>
                        <a:rPr b="1" baseline="30000" lang="en-US" sz="4200" u="none" cap="none" strike="noStrike">
                          <a:latin typeface="Times New Roman"/>
                          <a:ea typeface="Times New Roman"/>
                          <a:cs typeface="Times New Roman"/>
                          <a:sym typeface="Times New Roman"/>
                        </a:rPr>
                        <a:t>0</a:t>
                      </a:r>
                      <a:r>
                        <a:rPr lang="en-US" sz="2800" u="none" cap="none" strike="noStrike">
                          <a:latin typeface="Noto Sans Symbols"/>
                          <a:ea typeface="Noto Sans Symbols"/>
                          <a:cs typeface="Noto Sans Symbols"/>
                          <a:sym typeface="Noto Sans Symbols"/>
                        </a:rPr>
                        <a:t>⎥⎢</a:t>
                      </a:r>
                      <a:r>
                        <a:rPr lang="en-US" sz="2800" u="none" cap="none" strike="noStrike">
                          <a:latin typeface="Times New Roman"/>
                          <a:ea typeface="Times New Roman"/>
                          <a:cs typeface="Times New Roman"/>
                          <a:sym typeface="Times New Roman"/>
                        </a:rPr>
                        <a:t>	</a:t>
                      </a:r>
                      <a:r>
                        <a:rPr b="1" baseline="30000" lang="en-US" sz="2475" u="none" cap="none" strike="noStrike">
                          <a:latin typeface="Times New Roman"/>
                          <a:ea typeface="Times New Roman"/>
                          <a:cs typeface="Times New Roman"/>
                          <a:sym typeface="Times New Roman"/>
                        </a:rPr>
                        <a:t>3 </a:t>
                      </a:r>
                      <a:r>
                        <a:rPr lang="en-US" sz="2800" u="none" cap="none" strike="noStrike">
                          <a:latin typeface="Noto Sans Symbols"/>
                          <a:ea typeface="Noto Sans Symbols"/>
                          <a:cs typeface="Noto Sans Symbols"/>
                          <a:sym typeface="Noto Sans Symbols"/>
                        </a:rPr>
                        <a:t>⎥</a:t>
                      </a:r>
                      <a:endParaRPr sz="2800" u="none" cap="none" strike="noStrike">
                        <a:latin typeface="Noto Sans Symbols"/>
                        <a:ea typeface="Noto Sans Symbols"/>
                        <a:cs typeface="Noto Sans Symbols"/>
                        <a:sym typeface="Noto Sans Symbols"/>
                      </a:endParaRPr>
                    </a:p>
                  </a:txBody>
                  <a:tcPr marT="0" marB="0" marR="0" marL="0">
                    <a:solidFill>
                      <a:srgbClr val="98CBFF"/>
                    </a:solidFill>
                  </a:tcPr>
                </a:tc>
              </a:tr>
              <a:tr h="533850">
                <a:tc>
                  <a:txBody>
                    <a:bodyPr/>
                    <a:lstStyle/>
                    <a:p>
                      <a:pPr indent="0" lvl="0" marL="0" marR="351155" rtl="0" algn="r">
                        <a:lnSpc>
                          <a:spcPct val="100000"/>
                        </a:lnSpc>
                        <a:spcBef>
                          <a:spcPts val="0"/>
                        </a:spcBef>
                        <a:spcAft>
                          <a:spcPts val="0"/>
                        </a:spcAft>
                        <a:buNone/>
                      </a:pPr>
                      <a:r>
                        <a:rPr baseline="30000" lang="en-US" sz="4200" u="none" cap="none" strike="noStrike">
                          <a:latin typeface="Noto Sans Symbols"/>
                          <a:ea typeface="Noto Sans Symbols"/>
                          <a:cs typeface="Noto Sans Symbols"/>
                          <a:sym typeface="Noto Sans Symbols"/>
                        </a:rPr>
                        <a:t>⎢</a:t>
                      </a:r>
                      <a:r>
                        <a:rPr baseline="-25000" lang="en-US" sz="4200" u="none" cap="none" strike="noStrike">
                          <a:latin typeface="Noto Sans Symbols"/>
                          <a:ea typeface="Noto Sans Symbols"/>
                          <a:cs typeface="Noto Sans Symbols"/>
                          <a:sym typeface="Noto Sans Symbols"/>
                        </a:rPr>
                        <a:t>⎣</a:t>
                      </a:r>
                      <a:r>
                        <a:rPr baseline="-25000" lang="en-US" sz="4200" u="none" cap="none" strike="noStrike">
                          <a:latin typeface="Times New Roman"/>
                          <a:ea typeface="Times New Roman"/>
                          <a:cs typeface="Times New Roman"/>
                          <a:sym typeface="Times New Roman"/>
                        </a:rPr>
                        <a:t> </a:t>
                      </a:r>
                      <a:r>
                        <a:rPr b="1" lang="en-US" sz="2800" u="none" cap="none" strike="noStrike">
                          <a:latin typeface="Times New Roman"/>
                          <a:ea typeface="Times New Roman"/>
                          <a:cs typeface="Times New Roman"/>
                          <a:sym typeface="Times New Roman"/>
                        </a:rPr>
                        <a:t>1	0</a:t>
                      </a:r>
                      <a:endParaRPr sz="2800" u="none" cap="none" strike="noStrike">
                        <a:latin typeface="Times New Roman"/>
                        <a:ea typeface="Times New Roman"/>
                        <a:cs typeface="Times New Roman"/>
                        <a:sym typeface="Times New Roman"/>
                      </a:endParaRPr>
                    </a:p>
                  </a:txBody>
                  <a:tcPr marT="33650" marB="0" marR="0" marL="0">
                    <a:solidFill>
                      <a:srgbClr val="98CBFF"/>
                    </a:solidFill>
                  </a:tcPr>
                </a:tc>
                <a:tc>
                  <a:txBody>
                    <a:bodyPr/>
                    <a:lstStyle/>
                    <a:p>
                      <a:pPr indent="0" lvl="0" marL="0" marR="8255" rtl="0" algn="ctr">
                        <a:lnSpc>
                          <a:spcPct val="100000"/>
                        </a:lnSpc>
                        <a:spcBef>
                          <a:spcPts val="0"/>
                        </a:spcBef>
                        <a:spcAft>
                          <a:spcPts val="0"/>
                        </a:spcAft>
                        <a:buNone/>
                      </a:pPr>
                      <a:r>
                        <a:rPr b="1" lang="en-US" sz="2800" u="none" cap="none" strike="noStrike">
                          <a:latin typeface="Times New Roman"/>
                          <a:ea typeface="Times New Roman"/>
                          <a:cs typeface="Times New Roman"/>
                          <a:sym typeface="Times New Roman"/>
                        </a:rPr>
                        <a:t>0</a:t>
                      </a:r>
                      <a:endParaRPr sz="2800" u="none" cap="none" strike="noStrike">
                        <a:latin typeface="Times New Roman"/>
                        <a:ea typeface="Times New Roman"/>
                        <a:cs typeface="Times New Roman"/>
                        <a:sym typeface="Times New Roman"/>
                      </a:endParaRPr>
                    </a:p>
                  </a:txBody>
                  <a:tcPr marT="33650" marB="0" marR="0" marL="0">
                    <a:solidFill>
                      <a:srgbClr val="98CBFF"/>
                    </a:solidFill>
                  </a:tcPr>
                </a:tc>
                <a:tc>
                  <a:txBody>
                    <a:bodyPr/>
                    <a:lstStyle/>
                    <a:p>
                      <a:pPr indent="0" lvl="0" marL="0" marR="59055" rtl="0" algn="r">
                        <a:lnSpc>
                          <a:spcPct val="75357"/>
                        </a:lnSpc>
                        <a:spcBef>
                          <a:spcPts val="0"/>
                        </a:spcBef>
                        <a:spcAft>
                          <a:spcPts val="0"/>
                        </a:spcAft>
                        <a:buNone/>
                      </a:pPr>
                      <a:r>
                        <a:rPr b="1" baseline="30000" lang="en-US" sz="4200" u="none" cap="none" strike="noStrike">
                          <a:latin typeface="Times New Roman"/>
                          <a:ea typeface="Times New Roman"/>
                          <a:cs typeface="Times New Roman"/>
                          <a:sym typeface="Times New Roman"/>
                        </a:rPr>
                        <a:t>0	0</a:t>
                      </a:r>
                      <a:r>
                        <a:rPr baseline="30000" lang="en-US" sz="4200" u="none" cap="none" strike="noStrike">
                          <a:latin typeface="Noto Sans Symbols"/>
                          <a:ea typeface="Noto Sans Symbols"/>
                          <a:cs typeface="Noto Sans Symbols"/>
                          <a:sym typeface="Noto Sans Symbols"/>
                        </a:rPr>
                        <a:t>⎥</a:t>
                      </a:r>
                      <a:r>
                        <a:rPr lang="en-US" sz="2800" u="none" cap="none" strike="noStrike">
                          <a:latin typeface="Noto Sans Symbols"/>
                          <a:ea typeface="Noto Sans Symbols"/>
                          <a:cs typeface="Noto Sans Symbols"/>
                          <a:sym typeface="Noto Sans Symbols"/>
                        </a:rPr>
                        <a:t>⎦</a:t>
                      </a:r>
                      <a:r>
                        <a:rPr baseline="30000" lang="en-US" sz="4200" u="none" cap="none" strike="noStrike">
                          <a:latin typeface="Noto Sans Symbols"/>
                          <a:ea typeface="Noto Sans Symbols"/>
                          <a:cs typeface="Noto Sans Symbols"/>
                          <a:sym typeface="Noto Sans Symbols"/>
                        </a:rPr>
                        <a:t>⎢</a:t>
                      </a:r>
                      <a:r>
                        <a:rPr lang="en-US" sz="2800" u="none" cap="none" strike="noStrike">
                          <a:latin typeface="Noto Sans Symbols"/>
                          <a:ea typeface="Noto Sans Symbols"/>
                          <a:cs typeface="Noto Sans Symbols"/>
                          <a:sym typeface="Noto Sans Symbols"/>
                        </a:rPr>
                        <a:t>⎣</a:t>
                      </a:r>
                      <a:r>
                        <a:rPr b="1" baseline="30000" i="1" lang="en-US" sz="4200" u="none" cap="none" strike="noStrike">
                          <a:latin typeface="Times New Roman"/>
                          <a:ea typeface="Times New Roman"/>
                          <a:cs typeface="Times New Roman"/>
                          <a:sym typeface="Times New Roman"/>
                        </a:rPr>
                        <a:t>B</a:t>
                      </a:r>
                      <a:r>
                        <a:rPr b="1" lang="en-US" sz="1650" u="none" cap="none" strike="noStrike">
                          <a:latin typeface="Times New Roman"/>
                          <a:ea typeface="Times New Roman"/>
                          <a:cs typeface="Times New Roman"/>
                          <a:sym typeface="Times New Roman"/>
                        </a:rPr>
                        <a:t>4 </a:t>
                      </a:r>
                      <a:r>
                        <a:rPr baseline="30000" lang="en-US" sz="4200" u="none" cap="none" strike="noStrike">
                          <a:latin typeface="Noto Sans Symbols"/>
                          <a:ea typeface="Noto Sans Symbols"/>
                          <a:cs typeface="Noto Sans Symbols"/>
                          <a:sym typeface="Noto Sans Symbols"/>
                        </a:rPr>
                        <a:t>⎥</a:t>
                      </a:r>
                      <a:r>
                        <a:rPr lang="en-US" sz="2800" u="none" cap="none" strike="noStrike">
                          <a:latin typeface="Noto Sans Symbols"/>
                          <a:ea typeface="Noto Sans Symbols"/>
                          <a:cs typeface="Noto Sans Symbols"/>
                          <a:sym typeface="Noto Sans Symbols"/>
                        </a:rPr>
                        <a:t>⎦</a:t>
                      </a:r>
                      <a:endParaRPr sz="2800" u="none" cap="none" strike="noStrike">
                        <a:latin typeface="Noto Sans Symbols"/>
                        <a:ea typeface="Noto Sans Symbols"/>
                        <a:cs typeface="Noto Sans Symbols"/>
                        <a:sym typeface="Noto Sans Symbols"/>
                      </a:endParaRPr>
                    </a:p>
                  </a:txBody>
                  <a:tcPr marT="118750" marB="0" marR="0" marL="0">
                    <a:solidFill>
                      <a:srgbClr val="98CBFF"/>
                    </a:solidFill>
                  </a:tcPr>
                </a:tc>
              </a:tr>
              <a:tr h="555175">
                <a:tc gridSpan="3">
                  <a:txBody>
                    <a:bodyPr/>
                    <a:lstStyle/>
                    <a:p>
                      <a:pPr indent="0" lvl="0" marL="50165" marR="0" rtl="0" algn="l">
                        <a:lnSpc>
                          <a:spcPct val="100000"/>
                        </a:lnSpc>
                        <a:spcBef>
                          <a:spcPts val="0"/>
                        </a:spcBef>
                        <a:spcAft>
                          <a:spcPts val="0"/>
                        </a:spcAft>
                        <a:buNone/>
                      </a:pPr>
                      <a:r>
                        <a:rPr lang="en-US" sz="2800" u="none" cap="none" strike="noStrike">
                          <a:latin typeface="Noto Sans Symbols"/>
                          <a:ea typeface="Noto Sans Symbols"/>
                          <a:cs typeface="Noto Sans Symbols"/>
                          <a:sym typeface="Noto Sans Symbols"/>
                        </a:rPr>
                        <a:t>=</a:t>
                      </a:r>
                      <a:r>
                        <a:rPr lang="en-US" sz="2800" u="none" cap="none" strike="noStrike">
                          <a:latin typeface="Times New Roman"/>
                          <a:ea typeface="Times New Roman"/>
                          <a:cs typeface="Times New Roman"/>
                          <a:sym typeface="Times New Roman"/>
                        </a:rPr>
                        <a:t> </a:t>
                      </a:r>
                      <a:r>
                        <a:rPr b="1" i="1" lang="en-US" sz="2800" u="none" cap="none" strike="noStrike">
                          <a:latin typeface="Times New Roman"/>
                          <a:ea typeface="Times New Roman"/>
                          <a:cs typeface="Times New Roman"/>
                          <a:sym typeface="Times New Roman"/>
                        </a:rPr>
                        <a:t>T.N.G </a:t>
                      </a:r>
                      <a:r>
                        <a:rPr lang="en-US" sz="2800" u="none" cap="none" strike="noStrike">
                          <a:latin typeface="Noto Sans Symbols"/>
                          <a:ea typeface="Noto Sans Symbols"/>
                          <a:cs typeface="Noto Sans Symbols"/>
                          <a:sym typeface="Noto Sans Symbols"/>
                        </a:rPr>
                        <a:t>=</a:t>
                      </a:r>
                      <a:r>
                        <a:rPr lang="en-US" sz="2800" u="none" cap="none" strike="noStrike">
                          <a:latin typeface="Times New Roman"/>
                          <a:ea typeface="Times New Roman"/>
                          <a:cs typeface="Times New Roman"/>
                          <a:sym typeface="Times New Roman"/>
                        </a:rPr>
                        <a:t>	</a:t>
                      </a:r>
                      <a:r>
                        <a:rPr b="1" i="1" lang="en-US" sz="2800" u="none" cap="none" strike="noStrike">
                          <a:latin typeface="Times New Roman"/>
                          <a:ea typeface="Times New Roman"/>
                          <a:cs typeface="Times New Roman"/>
                          <a:sym typeface="Times New Roman"/>
                        </a:rPr>
                        <a:t>F.G;</a:t>
                      </a:r>
                      <a:endParaRPr sz="2800" u="none" cap="none" strike="noStrike">
                        <a:latin typeface="Times New Roman"/>
                        <a:ea typeface="Times New Roman"/>
                        <a:cs typeface="Times New Roman"/>
                        <a:sym typeface="Times New Roman"/>
                      </a:endParaRPr>
                    </a:p>
                  </a:txBody>
                  <a:tcPr marT="73025" marB="0" marR="0" marL="0">
                    <a:solidFill>
                      <a:srgbClr val="98CBFF"/>
                    </a:solidFill>
                  </a:tcPr>
                </a:tc>
                <a:tc hMerge="1"/>
                <a:tc hMerge="1"/>
              </a:tr>
            </a:tbl>
          </a:graphicData>
        </a:graphic>
      </p:graphicFrame>
      <p:sp>
        <p:nvSpPr>
          <p:cNvPr id="1386" name="Google Shape;1386;p61"/>
          <p:cNvSpPr txBox="1"/>
          <p:nvPr/>
        </p:nvSpPr>
        <p:spPr>
          <a:xfrm>
            <a:off x="2275585" y="996188"/>
            <a:ext cx="171958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For n = 4:</a:t>
            </a:r>
            <a:endParaRPr sz="2400">
              <a:solidFill>
                <a:schemeClr val="dk1"/>
              </a:solidFill>
              <a:latin typeface="Verdana"/>
              <a:ea typeface="Verdana"/>
              <a:cs typeface="Verdana"/>
              <a:sym typeface="Verdana"/>
            </a:endParaRPr>
          </a:p>
        </p:txBody>
      </p:sp>
      <p:sp>
        <p:nvSpPr>
          <p:cNvPr id="1387" name="Google Shape;1387;p61"/>
          <p:cNvSpPr txBox="1"/>
          <p:nvPr/>
        </p:nvSpPr>
        <p:spPr>
          <a:xfrm>
            <a:off x="2446782" y="5327903"/>
            <a:ext cx="5473700" cy="641985"/>
          </a:xfrm>
          <a:prstGeom prst="rect">
            <a:avLst/>
          </a:prstGeom>
          <a:solidFill>
            <a:srgbClr val="98CBFF"/>
          </a:solidFill>
          <a:ln>
            <a:noFill/>
          </a:ln>
        </p:spPr>
        <p:txBody>
          <a:bodyPr anchorCtr="0" anchor="t" bIns="0" lIns="0" spcFirstLastPara="1" rIns="0" wrap="square" tIns="0">
            <a:spAutoFit/>
          </a:bodyPr>
          <a:lstStyle/>
          <a:p>
            <a:pPr indent="0" lvl="0" marL="67310" marR="0" rtl="0" algn="l">
              <a:lnSpc>
                <a:spcPct val="119656"/>
              </a:lnSpc>
              <a:spcBef>
                <a:spcPts val="0"/>
              </a:spcBef>
              <a:spcAft>
                <a:spcPts val="0"/>
              </a:spcAft>
              <a:buNone/>
            </a:pPr>
            <a:r>
              <a:rPr b="1" i="1" lang="en-US" sz="3200">
                <a:solidFill>
                  <a:schemeClr val="dk1"/>
                </a:solidFill>
                <a:latin typeface="Times New Roman"/>
                <a:ea typeface="Times New Roman"/>
                <a:cs typeface="Times New Roman"/>
                <a:sym typeface="Times New Roman"/>
              </a:rPr>
              <a:t>F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b="1" i="1" lang="en-US" sz="3200">
                <a:solidFill>
                  <a:schemeClr val="dk1"/>
                </a:solidFill>
                <a:latin typeface="Times New Roman"/>
                <a:ea typeface="Times New Roman"/>
                <a:cs typeface="Times New Roman"/>
                <a:sym typeface="Times New Roman"/>
              </a:rPr>
              <a:t>[J</a:t>
            </a:r>
            <a:r>
              <a:rPr b="1" baseline="-25000" i="1" lang="en-US" sz="2775">
                <a:solidFill>
                  <a:schemeClr val="dk1"/>
                </a:solidFill>
                <a:latin typeface="Times New Roman"/>
                <a:ea typeface="Times New Roman"/>
                <a:cs typeface="Times New Roman"/>
                <a:sym typeface="Times New Roman"/>
              </a:rPr>
              <a:t>n,o</a:t>
            </a:r>
            <a:r>
              <a:rPr b="1" i="1" lang="en-US" sz="3200">
                <a:solidFill>
                  <a:schemeClr val="dk1"/>
                </a:solidFill>
                <a:latin typeface="Times New Roman"/>
                <a:ea typeface="Times New Roman"/>
                <a:cs typeface="Times New Roman"/>
                <a:sym typeface="Times New Roman"/>
              </a:rPr>
              <a:t>(t)	J</a:t>
            </a:r>
            <a:r>
              <a:rPr b="1" baseline="-25000" i="1" lang="en-US" sz="2775">
                <a:solidFill>
                  <a:schemeClr val="dk1"/>
                </a:solidFill>
                <a:latin typeface="Times New Roman"/>
                <a:ea typeface="Times New Roman"/>
                <a:cs typeface="Times New Roman"/>
                <a:sym typeface="Times New Roman"/>
              </a:rPr>
              <a:t>n,</a:t>
            </a:r>
            <a:r>
              <a:rPr baseline="-25000" lang="en-US" sz="2775">
                <a:solidFill>
                  <a:schemeClr val="dk1"/>
                </a:solidFill>
                <a:latin typeface="Times New Roman"/>
                <a:ea typeface="Times New Roman"/>
                <a:cs typeface="Times New Roman"/>
                <a:sym typeface="Times New Roman"/>
              </a:rPr>
              <a:t>1</a:t>
            </a:r>
            <a:r>
              <a:rPr b="1" i="1" lang="en-US" sz="3200">
                <a:solidFill>
                  <a:schemeClr val="dk1"/>
                </a:solidFill>
                <a:latin typeface="Times New Roman"/>
                <a:ea typeface="Times New Roman"/>
                <a:cs typeface="Times New Roman"/>
                <a:sym typeface="Times New Roman"/>
              </a:rPr>
              <a:t>(t)	....... J</a:t>
            </a:r>
            <a:r>
              <a:rPr b="1" baseline="-25000" i="1" lang="en-US" sz="2775">
                <a:solidFill>
                  <a:schemeClr val="dk1"/>
                </a:solidFill>
                <a:latin typeface="Times New Roman"/>
                <a:ea typeface="Times New Roman"/>
                <a:cs typeface="Times New Roman"/>
                <a:sym typeface="Times New Roman"/>
              </a:rPr>
              <a:t>n,n</a:t>
            </a:r>
            <a:r>
              <a:rPr b="1" i="1" lang="en-US" sz="3200">
                <a:solidFill>
                  <a:schemeClr val="dk1"/>
                </a:solidFill>
                <a:latin typeface="Times New Roman"/>
                <a:ea typeface="Times New Roman"/>
                <a:cs typeface="Times New Roman"/>
                <a:sym typeface="Times New Roman"/>
              </a:rPr>
              <a:t>(t)]</a:t>
            </a:r>
            <a:endParaRPr sz="3200">
              <a:solidFill>
                <a:schemeClr val="dk1"/>
              </a:solidFill>
              <a:latin typeface="Times New Roman"/>
              <a:ea typeface="Times New Roman"/>
              <a:cs typeface="Times New Roman"/>
              <a:sym typeface="Times New Roman"/>
            </a:endParaRPr>
          </a:p>
        </p:txBody>
      </p:sp>
      <p:sp>
        <p:nvSpPr>
          <p:cNvPr id="1388" name="Google Shape;1388;p61"/>
          <p:cNvSpPr/>
          <p:nvPr/>
        </p:nvSpPr>
        <p:spPr>
          <a:xfrm>
            <a:off x="4690109" y="6104382"/>
            <a:ext cx="2167890" cy="788670"/>
          </a:xfrm>
          <a:custGeom>
            <a:rect b="b" l="l" r="r" t="t"/>
            <a:pathLst>
              <a:path extrusionOk="0" h="788670" w="2167890">
                <a:moveTo>
                  <a:pt x="2167889" y="788670"/>
                </a:moveTo>
                <a:lnTo>
                  <a:pt x="2167889" y="0"/>
                </a:lnTo>
                <a:lnTo>
                  <a:pt x="0" y="0"/>
                </a:lnTo>
                <a:lnTo>
                  <a:pt x="0" y="788670"/>
                </a:lnTo>
                <a:lnTo>
                  <a:pt x="2167889" y="78867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9" name="Google Shape;1389;p61"/>
          <p:cNvSpPr txBox="1"/>
          <p:nvPr/>
        </p:nvSpPr>
        <p:spPr>
          <a:xfrm>
            <a:off x="6325615" y="6490016"/>
            <a:ext cx="470534" cy="3568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i="1" lang="en-US" sz="2150">
                <a:solidFill>
                  <a:schemeClr val="dk1"/>
                </a:solidFill>
                <a:latin typeface="Times New Roman"/>
                <a:ea typeface="Times New Roman"/>
                <a:cs typeface="Times New Roman"/>
                <a:sym typeface="Times New Roman"/>
              </a:rPr>
              <a:t>nxn</a:t>
            </a:r>
            <a:endParaRPr sz="2150">
              <a:solidFill>
                <a:schemeClr val="dk1"/>
              </a:solidFill>
              <a:latin typeface="Times New Roman"/>
              <a:ea typeface="Times New Roman"/>
              <a:cs typeface="Times New Roman"/>
              <a:sym typeface="Times New Roman"/>
            </a:endParaRPr>
          </a:p>
        </p:txBody>
      </p:sp>
      <p:sp>
        <p:nvSpPr>
          <p:cNvPr id="1390" name="Google Shape;1390;p61"/>
          <p:cNvSpPr txBox="1"/>
          <p:nvPr/>
        </p:nvSpPr>
        <p:spPr>
          <a:xfrm>
            <a:off x="5984244" y="6406957"/>
            <a:ext cx="179070" cy="35687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b="1" i="1" lang="en-US" sz="2150">
                <a:solidFill>
                  <a:schemeClr val="dk1"/>
                </a:solidFill>
                <a:latin typeface="Times New Roman"/>
                <a:ea typeface="Times New Roman"/>
                <a:cs typeface="Times New Roman"/>
                <a:sym typeface="Times New Roman"/>
              </a:rPr>
              <a:t>ij</a:t>
            </a:r>
            <a:endParaRPr sz="2150">
              <a:solidFill>
                <a:schemeClr val="dk1"/>
              </a:solidFill>
              <a:latin typeface="Times New Roman"/>
              <a:ea typeface="Times New Roman"/>
              <a:cs typeface="Times New Roman"/>
              <a:sym typeface="Times New Roman"/>
            </a:endParaRPr>
          </a:p>
        </p:txBody>
      </p:sp>
      <p:sp>
        <p:nvSpPr>
          <p:cNvPr id="1391" name="Google Shape;1391;p61"/>
          <p:cNvSpPr txBox="1"/>
          <p:nvPr/>
        </p:nvSpPr>
        <p:spPr>
          <a:xfrm>
            <a:off x="4778735" y="5795929"/>
            <a:ext cx="1614170" cy="9486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i="1" lang="en-US" sz="3700">
                <a:solidFill>
                  <a:schemeClr val="dk1"/>
                </a:solidFill>
                <a:latin typeface="Times New Roman"/>
                <a:ea typeface="Times New Roman"/>
                <a:cs typeface="Times New Roman"/>
                <a:sym typeface="Times New Roman"/>
              </a:rPr>
              <a:t>N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lang="en-US" sz="6050">
                <a:solidFill>
                  <a:schemeClr val="dk1"/>
                </a:solidFill>
                <a:latin typeface="Noto Sans Symbols"/>
                <a:ea typeface="Noto Sans Symbols"/>
                <a:cs typeface="Noto Sans Symbols"/>
                <a:sym typeface="Noto Sans Symbols"/>
              </a:rPr>
              <a:t>[</a:t>
            </a:r>
            <a:r>
              <a:rPr b="1" i="1" lang="en-US" sz="3700">
                <a:solidFill>
                  <a:schemeClr val="dk1"/>
                </a:solidFill>
                <a:latin typeface="Times New Roman"/>
                <a:ea typeface="Times New Roman"/>
                <a:cs typeface="Times New Roman"/>
                <a:sym typeface="Times New Roman"/>
              </a:rPr>
              <a:t>λ	</a:t>
            </a:r>
            <a:r>
              <a:rPr lang="en-US" sz="6050">
                <a:solidFill>
                  <a:schemeClr val="dk1"/>
                </a:solidFill>
                <a:latin typeface="Noto Sans Symbols"/>
                <a:ea typeface="Noto Sans Symbols"/>
                <a:cs typeface="Noto Sans Symbols"/>
                <a:sym typeface="Noto Sans Symbols"/>
              </a:rPr>
              <a:t>]</a:t>
            </a:r>
            <a:endParaRPr sz="6050">
              <a:solidFill>
                <a:schemeClr val="dk1"/>
              </a:solidFill>
              <a:latin typeface="Noto Sans Symbols"/>
              <a:ea typeface="Noto Sans Symbols"/>
              <a:cs typeface="Noto Sans Symbols"/>
              <a:sym typeface="Noto Sans Symbols"/>
            </a:endParaRPr>
          </a:p>
        </p:txBody>
      </p:sp>
      <p:sp>
        <p:nvSpPr>
          <p:cNvPr id="1392" name="Google Shape;1392;p61"/>
          <p:cNvSpPr txBox="1"/>
          <p:nvPr/>
        </p:nvSpPr>
        <p:spPr>
          <a:xfrm>
            <a:off x="1397761" y="4948682"/>
            <a:ext cx="12204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99"/>
                </a:solidFill>
                <a:latin typeface="Verdana"/>
                <a:ea typeface="Verdana"/>
                <a:cs typeface="Verdana"/>
                <a:sym typeface="Verdana"/>
              </a:rPr>
              <a:t>where:</a:t>
            </a:r>
            <a:endParaRPr sz="2400">
              <a:solidFill>
                <a:schemeClr val="dk1"/>
              </a:solidFill>
              <a:latin typeface="Verdana"/>
              <a:ea typeface="Verdana"/>
              <a:cs typeface="Verdana"/>
              <a:sym typeface="Verdan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62"/>
          <p:cNvSpPr/>
          <p:nvPr/>
        </p:nvSpPr>
        <p:spPr>
          <a:xfrm>
            <a:off x="707136" y="2133600"/>
            <a:ext cx="8691880" cy="2264410"/>
          </a:xfrm>
          <a:custGeom>
            <a:rect b="b" l="l" r="r" t="t"/>
            <a:pathLst>
              <a:path extrusionOk="0" h="2264410" w="8691880">
                <a:moveTo>
                  <a:pt x="8691371" y="2263902"/>
                </a:moveTo>
                <a:lnTo>
                  <a:pt x="8691371" y="0"/>
                </a:lnTo>
                <a:lnTo>
                  <a:pt x="0" y="0"/>
                </a:lnTo>
                <a:lnTo>
                  <a:pt x="0" y="2263902"/>
                </a:lnTo>
                <a:lnTo>
                  <a:pt x="8691371" y="2263902"/>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98" name="Google Shape;1398;p62"/>
          <p:cNvSpPr txBox="1"/>
          <p:nvPr/>
        </p:nvSpPr>
        <p:spPr>
          <a:xfrm>
            <a:off x="1751838" y="3780806"/>
            <a:ext cx="252729" cy="60769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3800">
                <a:solidFill>
                  <a:schemeClr val="dk1"/>
                </a:solidFill>
                <a:latin typeface="Noto Sans Symbols"/>
                <a:ea typeface="Noto Sans Symbols"/>
                <a:cs typeface="Noto Sans Symbols"/>
                <a:sym typeface="Noto Sans Symbols"/>
              </a:rPr>
              <a:t>⎩</a:t>
            </a:r>
            <a:endParaRPr sz="3800">
              <a:solidFill>
                <a:schemeClr val="dk1"/>
              </a:solidFill>
              <a:latin typeface="Noto Sans Symbols"/>
              <a:ea typeface="Noto Sans Symbols"/>
              <a:cs typeface="Noto Sans Symbols"/>
              <a:sym typeface="Noto Sans Symbols"/>
            </a:endParaRPr>
          </a:p>
        </p:txBody>
      </p:sp>
      <p:sp>
        <p:nvSpPr>
          <p:cNvPr id="1399" name="Google Shape;1399;p62"/>
          <p:cNvSpPr txBox="1"/>
          <p:nvPr/>
        </p:nvSpPr>
        <p:spPr>
          <a:xfrm>
            <a:off x="4511060" y="2204163"/>
            <a:ext cx="199390" cy="60769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3800">
                <a:solidFill>
                  <a:schemeClr val="dk1"/>
                </a:solidFill>
                <a:latin typeface="Noto Sans Symbols"/>
                <a:ea typeface="Noto Sans Symbols"/>
                <a:cs typeface="Noto Sans Symbols"/>
                <a:sym typeface="Noto Sans Symbols"/>
              </a:rPr>
              <a:t>⎞</a:t>
            </a:r>
            <a:endParaRPr sz="3800">
              <a:solidFill>
                <a:schemeClr val="dk1"/>
              </a:solidFill>
              <a:latin typeface="Noto Sans Symbols"/>
              <a:ea typeface="Noto Sans Symbols"/>
              <a:cs typeface="Noto Sans Symbols"/>
              <a:sym typeface="Noto Sans Symbols"/>
            </a:endParaRPr>
          </a:p>
        </p:txBody>
      </p:sp>
      <p:sp>
        <p:nvSpPr>
          <p:cNvPr id="1400" name="Google Shape;1400;p62"/>
          <p:cNvSpPr txBox="1"/>
          <p:nvPr/>
        </p:nvSpPr>
        <p:spPr>
          <a:xfrm>
            <a:off x="2525266" y="3012617"/>
            <a:ext cx="2185035" cy="60769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3800">
                <a:solidFill>
                  <a:schemeClr val="dk1"/>
                </a:solidFill>
                <a:latin typeface="Noto Sans Symbols"/>
                <a:ea typeface="Noto Sans Symbols"/>
                <a:cs typeface="Noto Sans Symbols"/>
                <a:sym typeface="Noto Sans Symbols"/>
              </a:rPr>
              <a:t>⎠⎝</a:t>
            </a:r>
            <a:r>
              <a:rPr lang="en-US" sz="3800">
                <a:solidFill>
                  <a:schemeClr val="dk1"/>
                </a:solidFill>
                <a:latin typeface="Times New Roman"/>
                <a:ea typeface="Times New Roman"/>
                <a:cs typeface="Times New Roman"/>
                <a:sym typeface="Times New Roman"/>
              </a:rPr>
              <a:t>	</a:t>
            </a:r>
            <a:r>
              <a:rPr lang="en-US" sz="3800">
                <a:solidFill>
                  <a:schemeClr val="dk1"/>
                </a:solidFill>
                <a:latin typeface="Noto Sans Symbols"/>
                <a:ea typeface="Noto Sans Symbols"/>
                <a:cs typeface="Noto Sans Symbols"/>
                <a:sym typeface="Noto Sans Symbols"/>
              </a:rPr>
              <a:t>⎠</a:t>
            </a:r>
            <a:endParaRPr sz="3800">
              <a:solidFill>
                <a:schemeClr val="dk1"/>
              </a:solidFill>
              <a:latin typeface="Noto Sans Symbols"/>
              <a:ea typeface="Noto Sans Symbols"/>
              <a:cs typeface="Noto Sans Symbols"/>
              <a:sym typeface="Noto Sans Symbols"/>
            </a:endParaRPr>
          </a:p>
        </p:txBody>
      </p:sp>
      <p:sp>
        <p:nvSpPr>
          <p:cNvPr id="1401" name="Google Shape;1401;p62"/>
          <p:cNvSpPr txBox="1"/>
          <p:nvPr/>
        </p:nvSpPr>
        <p:spPr>
          <a:xfrm>
            <a:off x="1751838" y="2972304"/>
            <a:ext cx="426084" cy="60769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3800">
                <a:solidFill>
                  <a:schemeClr val="dk1"/>
                </a:solidFill>
                <a:latin typeface="Noto Sans Symbols"/>
                <a:ea typeface="Noto Sans Symbols"/>
                <a:cs typeface="Noto Sans Symbols"/>
                <a:sym typeface="Noto Sans Symbols"/>
              </a:rPr>
              <a:t>⎨</a:t>
            </a:r>
            <a:r>
              <a:rPr baseline="-25000" lang="en-US" sz="5700">
                <a:solidFill>
                  <a:schemeClr val="dk1"/>
                </a:solidFill>
                <a:latin typeface="Noto Sans Symbols"/>
                <a:ea typeface="Noto Sans Symbols"/>
                <a:cs typeface="Noto Sans Symbols"/>
                <a:sym typeface="Noto Sans Symbols"/>
              </a:rPr>
              <a:t>⎝</a:t>
            </a:r>
            <a:endParaRPr baseline="-25000" sz="5700">
              <a:solidFill>
                <a:schemeClr val="dk1"/>
              </a:solidFill>
              <a:latin typeface="Noto Sans Symbols"/>
              <a:ea typeface="Noto Sans Symbols"/>
              <a:cs typeface="Noto Sans Symbols"/>
              <a:sym typeface="Noto Sans Symbols"/>
            </a:endParaRPr>
          </a:p>
        </p:txBody>
      </p:sp>
      <p:sp>
        <p:nvSpPr>
          <p:cNvPr id="1402" name="Google Shape;1402;p62"/>
          <p:cNvSpPr txBox="1"/>
          <p:nvPr/>
        </p:nvSpPr>
        <p:spPr>
          <a:xfrm>
            <a:off x="6800091" y="3664984"/>
            <a:ext cx="1899285" cy="60769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3800">
                <a:solidFill>
                  <a:schemeClr val="dk1"/>
                </a:solidFill>
                <a:latin typeface="Times New Roman"/>
                <a:ea typeface="Times New Roman"/>
                <a:cs typeface="Times New Roman"/>
                <a:sym typeface="Times New Roman"/>
              </a:rPr>
              <a:t>otherwise</a:t>
            </a:r>
            <a:endParaRPr sz="3800">
              <a:solidFill>
                <a:schemeClr val="dk1"/>
              </a:solidFill>
              <a:latin typeface="Times New Roman"/>
              <a:ea typeface="Times New Roman"/>
              <a:cs typeface="Times New Roman"/>
              <a:sym typeface="Times New Roman"/>
            </a:endParaRPr>
          </a:p>
        </p:txBody>
      </p:sp>
      <p:sp>
        <p:nvSpPr>
          <p:cNvPr id="1403" name="Google Shape;1403;p62"/>
          <p:cNvSpPr txBox="1"/>
          <p:nvPr/>
        </p:nvSpPr>
        <p:spPr>
          <a:xfrm>
            <a:off x="1726438" y="3437146"/>
            <a:ext cx="541020" cy="607695"/>
          </a:xfrm>
          <a:prstGeom prst="rect">
            <a:avLst/>
          </a:prstGeom>
          <a:noFill/>
          <a:ln>
            <a:noFill/>
          </a:ln>
        </p:spPr>
        <p:txBody>
          <a:bodyPr anchorCtr="0" anchor="t" bIns="0" lIns="0" spcFirstLastPara="1" rIns="0" wrap="square" tIns="15225">
            <a:spAutoFit/>
          </a:bodyPr>
          <a:lstStyle/>
          <a:p>
            <a:pPr indent="0" lvl="0" marL="25400" marR="0" rtl="0" algn="l">
              <a:lnSpc>
                <a:spcPct val="100000"/>
              </a:lnSpc>
              <a:spcBef>
                <a:spcPts val="0"/>
              </a:spcBef>
              <a:spcAft>
                <a:spcPts val="0"/>
              </a:spcAft>
              <a:buNone/>
            </a:pPr>
            <a:r>
              <a:rPr lang="en-US" sz="3800">
                <a:solidFill>
                  <a:schemeClr val="dk1"/>
                </a:solidFill>
                <a:latin typeface="Noto Sans Symbols"/>
                <a:ea typeface="Noto Sans Symbols"/>
                <a:cs typeface="Noto Sans Symbols"/>
                <a:sym typeface="Noto Sans Symbols"/>
              </a:rPr>
              <a:t>⎪</a:t>
            </a:r>
            <a:r>
              <a:rPr baseline="-25000" lang="en-US" sz="5700">
                <a:solidFill>
                  <a:schemeClr val="dk1"/>
                </a:solidFill>
                <a:latin typeface="Times New Roman"/>
                <a:ea typeface="Times New Roman"/>
                <a:cs typeface="Times New Roman"/>
                <a:sym typeface="Times New Roman"/>
              </a:rPr>
              <a:t>0</a:t>
            </a:r>
            <a:endParaRPr baseline="-25000" sz="5700">
              <a:solidFill>
                <a:schemeClr val="dk1"/>
              </a:solidFill>
              <a:latin typeface="Times New Roman"/>
              <a:ea typeface="Times New Roman"/>
              <a:cs typeface="Times New Roman"/>
              <a:sym typeface="Times New Roman"/>
            </a:endParaRPr>
          </a:p>
        </p:txBody>
      </p:sp>
      <p:sp>
        <p:nvSpPr>
          <p:cNvPr id="1404" name="Google Shape;1404;p62"/>
          <p:cNvSpPr txBox="1"/>
          <p:nvPr/>
        </p:nvSpPr>
        <p:spPr>
          <a:xfrm>
            <a:off x="6798635" y="2525048"/>
            <a:ext cx="2529205" cy="60769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3800">
                <a:solidFill>
                  <a:schemeClr val="dk1"/>
                </a:solidFill>
                <a:latin typeface="Times New Roman"/>
                <a:ea typeface="Times New Roman"/>
                <a:cs typeface="Times New Roman"/>
                <a:sym typeface="Times New Roman"/>
              </a:rPr>
              <a:t>0 </a:t>
            </a:r>
            <a:r>
              <a:rPr lang="en-US" sz="3800">
                <a:solidFill>
                  <a:schemeClr val="dk1"/>
                </a:solidFill>
                <a:latin typeface="Noto Sans Symbols"/>
                <a:ea typeface="Noto Sans Symbols"/>
                <a:cs typeface="Noto Sans Symbols"/>
                <a:sym typeface="Noto Sans Symbols"/>
              </a:rPr>
              <a:t>≤</a:t>
            </a:r>
            <a:r>
              <a:rPr lang="en-US" sz="3800">
                <a:solidFill>
                  <a:schemeClr val="dk1"/>
                </a:solidFill>
                <a:latin typeface="Times New Roman"/>
                <a:ea typeface="Times New Roman"/>
                <a:cs typeface="Times New Roman"/>
                <a:sym typeface="Times New Roman"/>
              </a:rPr>
              <a:t> (i </a:t>
            </a:r>
            <a:r>
              <a:rPr lang="en-US" sz="3800">
                <a:solidFill>
                  <a:schemeClr val="dk1"/>
                </a:solidFill>
                <a:latin typeface="Noto Sans Symbols"/>
                <a:ea typeface="Noto Sans Symbols"/>
                <a:cs typeface="Noto Sans Symbols"/>
                <a:sym typeface="Noto Sans Symbols"/>
              </a:rPr>
              <a:t>+</a:t>
            </a:r>
            <a:r>
              <a:rPr lang="en-US" sz="3800">
                <a:solidFill>
                  <a:schemeClr val="dk1"/>
                </a:solidFill>
                <a:latin typeface="Times New Roman"/>
                <a:ea typeface="Times New Roman"/>
                <a:cs typeface="Times New Roman"/>
                <a:sym typeface="Times New Roman"/>
              </a:rPr>
              <a:t> j) </a:t>
            </a:r>
            <a:r>
              <a:rPr lang="en-US" sz="3800">
                <a:solidFill>
                  <a:schemeClr val="dk1"/>
                </a:solidFill>
                <a:latin typeface="Noto Sans Symbols"/>
                <a:ea typeface="Noto Sans Symbols"/>
                <a:cs typeface="Noto Sans Symbols"/>
                <a:sym typeface="Noto Sans Symbols"/>
              </a:rPr>
              <a:t>≤</a:t>
            </a:r>
            <a:r>
              <a:rPr lang="en-US" sz="3800">
                <a:solidFill>
                  <a:schemeClr val="dk1"/>
                </a:solidFill>
                <a:latin typeface="Times New Roman"/>
                <a:ea typeface="Times New Roman"/>
                <a:cs typeface="Times New Roman"/>
                <a:sym typeface="Times New Roman"/>
              </a:rPr>
              <a:t> n</a:t>
            </a:r>
            <a:endParaRPr sz="3800">
              <a:solidFill>
                <a:schemeClr val="dk1"/>
              </a:solidFill>
              <a:latin typeface="Times New Roman"/>
              <a:ea typeface="Times New Roman"/>
              <a:cs typeface="Times New Roman"/>
              <a:sym typeface="Times New Roman"/>
            </a:endParaRPr>
          </a:p>
        </p:txBody>
      </p:sp>
      <p:sp>
        <p:nvSpPr>
          <p:cNvPr id="1405" name="Google Shape;1405;p62"/>
          <p:cNvSpPr txBox="1"/>
          <p:nvPr/>
        </p:nvSpPr>
        <p:spPr>
          <a:xfrm>
            <a:off x="5530610" y="2509996"/>
            <a:ext cx="764540" cy="36512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i="1" lang="en-US" sz="2200">
                <a:solidFill>
                  <a:schemeClr val="dk1"/>
                </a:solidFill>
                <a:latin typeface="Times New Roman"/>
                <a:ea typeface="Times New Roman"/>
                <a:cs typeface="Times New Roman"/>
                <a:sym typeface="Times New Roman"/>
              </a:rPr>
              <a:t>n</a:t>
            </a:r>
            <a:r>
              <a:rPr lang="en-US" sz="2200">
                <a:solidFill>
                  <a:schemeClr val="dk1"/>
                </a:solidFill>
                <a:latin typeface="Noto Sans Symbols"/>
                <a:ea typeface="Noto Sans Symbols"/>
                <a:cs typeface="Noto Sans Symbols"/>
                <a:sym typeface="Noto Sans Symbols"/>
              </a:rPr>
              <a:t>−</a:t>
            </a:r>
            <a:r>
              <a:rPr b="1" i="1" lang="en-US" sz="2200">
                <a:solidFill>
                  <a:schemeClr val="dk1"/>
                </a:solidFill>
                <a:latin typeface="Times New Roman"/>
                <a:ea typeface="Times New Roman"/>
                <a:cs typeface="Times New Roman"/>
                <a:sym typeface="Times New Roman"/>
              </a:rPr>
              <a:t>i </a:t>
            </a:r>
            <a:r>
              <a:rPr lang="en-US" sz="2200">
                <a:solidFill>
                  <a:schemeClr val="dk1"/>
                </a:solidFill>
                <a:latin typeface="Noto Sans Symbols"/>
                <a:ea typeface="Noto Sans Symbols"/>
                <a:cs typeface="Noto Sans Symbols"/>
                <a:sym typeface="Noto Sans Symbols"/>
              </a:rPr>
              <a:t>−</a:t>
            </a:r>
            <a:r>
              <a:rPr lang="en-US" sz="2200">
                <a:solidFill>
                  <a:schemeClr val="dk1"/>
                </a:solidFill>
                <a:latin typeface="Times New Roman"/>
                <a:ea typeface="Times New Roman"/>
                <a:cs typeface="Times New Roman"/>
                <a:sym typeface="Times New Roman"/>
              </a:rPr>
              <a:t> </a:t>
            </a:r>
            <a:r>
              <a:rPr b="1" i="1" lang="en-US" sz="2200">
                <a:solidFill>
                  <a:schemeClr val="dk1"/>
                </a:solidFill>
                <a:latin typeface="Times New Roman"/>
                <a:ea typeface="Times New Roman"/>
                <a:cs typeface="Times New Roman"/>
                <a:sym typeface="Times New Roman"/>
              </a:rPr>
              <a:t>j</a:t>
            </a:r>
            <a:endParaRPr sz="2200">
              <a:solidFill>
                <a:schemeClr val="dk1"/>
              </a:solidFill>
              <a:latin typeface="Times New Roman"/>
              <a:ea typeface="Times New Roman"/>
              <a:cs typeface="Times New Roman"/>
              <a:sym typeface="Times New Roman"/>
            </a:endParaRPr>
          </a:p>
        </p:txBody>
      </p:sp>
      <p:sp>
        <p:nvSpPr>
          <p:cNvPr id="1406" name="Google Shape;1406;p62"/>
          <p:cNvSpPr txBox="1"/>
          <p:nvPr/>
        </p:nvSpPr>
        <p:spPr>
          <a:xfrm>
            <a:off x="1039368" y="3212569"/>
            <a:ext cx="170180" cy="365125"/>
          </a:xfrm>
          <a:prstGeom prst="rect">
            <a:avLst/>
          </a:prstGeom>
          <a:noFill/>
          <a:ln>
            <a:noFill/>
          </a:ln>
        </p:spPr>
        <p:txBody>
          <a:bodyPr anchorCtr="0" anchor="t" bIns="0" lIns="0" spcFirstLastPara="1" rIns="0" wrap="square" tIns="15875">
            <a:spAutoFit/>
          </a:bodyPr>
          <a:lstStyle/>
          <a:p>
            <a:pPr indent="0" lvl="0" marL="0" marR="0" rtl="0" algn="l">
              <a:lnSpc>
                <a:spcPct val="100000"/>
              </a:lnSpc>
              <a:spcBef>
                <a:spcPts val="0"/>
              </a:spcBef>
              <a:spcAft>
                <a:spcPts val="0"/>
              </a:spcAft>
              <a:buNone/>
            </a:pPr>
            <a:r>
              <a:rPr b="1" i="1" lang="en-US" sz="2200">
                <a:solidFill>
                  <a:schemeClr val="dk1"/>
                </a:solidFill>
                <a:latin typeface="Times New Roman"/>
                <a:ea typeface="Times New Roman"/>
                <a:cs typeface="Times New Roman"/>
                <a:sym typeface="Times New Roman"/>
              </a:rPr>
              <a:t>ij</a:t>
            </a:r>
            <a:endParaRPr sz="2200">
              <a:solidFill>
                <a:schemeClr val="dk1"/>
              </a:solidFill>
              <a:latin typeface="Times New Roman"/>
              <a:ea typeface="Times New Roman"/>
              <a:cs typeface="Times New Roman"/>
              <a:sym typeface="Times New Roman"/>
            </a:endParaRPr>
          </a:p>
        </p:txBody>
      </p:sp>
      <p:sp>
        <p:nvSpPr>
          <p:cNvPr id="1407" name="Google Shape;1407;p62"/>
          <p:cNvSpPr txBox="1"/>
          <p:nvPr/>
        </p:nvSpPr>
        <p:spPr>
          <a:xfrm>
            <a:off x="3245400" y="2169159"/>
            <a:ext cx="928369" cy="60769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1" i="1" lang="en-US" sz="3800">
                <a:solidFill>
                  <a:schemeClr val="dk1"/>
                </a:solidFill>
                <a:latin typeface="Times New Roman"/>
                <a:ea typeface="Times New Roman"/>
                <a:cs typeface="Times New Roman"/>
                <a:sym typeface="Times New Roman"/>
              </a:rPr>
              <a:t>n </a:t>
            </a:r>
            <a:r>
              <a:rPr lang="en-US" sz="3800">
                <a:solidFill>
                  <a:schemeClr val="dk1"/>
                </a:solidFill>
                <a:latin typeface="Noto Sans Symbols"/>
                <a:ea typeface="Noto Sans Symbols"/>
                <a:cs typeface="Noto Sans Symbols"/>
                <a:sym typeface="Noto Sans Symbols"/>
              </a:rPr>
              <a:t>−</a:t>
            </a:r>
            <a:r>
              <a:rPr lang="en-US" sz="3800">
                <a:solidFill>
                  <a:schemeClr val="dk1"/>
                </a:solidFill>
                <a:latin typeface="Times New Roman"/>
                <a:ea typeface="Times New Roman"/>
                <a:cs typeface="Times New Roman"/>
                <a:sym typeface="Times New Roman"/>
              </a:rPr>
              <a:t> </a:t>
            </a:r>
            <a:r>
              <a:rPr b="1" i="1" lang="en-US" sz="3800">
                <a:solidFill>
                  <a:schemeClr val="dk1"/>
                </a:solidFill>
                <a:latin typeface="Times New Roman"/>
                <a:ea typeface="Times New Roman"/>
                <a:cs typeface="Times New Roman"/>
                <a:sym typeface="Times New Roman"/>
              </a:rPr>
              <a:t>j</a:t>
            </a:r>
            <a:endParaRPr sz="3800">
              <a:solidFill>
                <a:schemeClr val="dk1"/>
              </a:solidFill>
              <a:latin typeface="Times New Roman"/>
              <a:ea typeface="Times New Roman"/>
              <a:cs typeface="Times New Roman"/>
              <a:sym typeface="Times New Roman"/>
            </a:endParaRPr>
          </a:p>
        </p:txBody>
      </p:sp>
      <p:sp>
        <p:nvSpPr>
          <p:cNvPr id="1408" name="Google Shape;1408;p62"/>
          <p:cNvSpPr txBox="1"/>
          <p:nvPr/>
        </p:nvSpPr>
        <p:spPr>
          <a:xfrm>
            <a:off x="1751838" y="2204115"/>
            <a:ext cx="1153795" cy="607695"/>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baseline="30000" lang="en-US" sz="5700">
                <a:solidFill>
                  <a:schemeClr val="dk1"/>
                </a:solidFill>
                <a:latin typeface="Noto Sans Symbols"/>
                <a:ea typeface="Noto Sans Symbols"/>
                <a:cs typeface="Noto Sans Symbols"/>
                <a:sym typeface="Noto Sans Symbols"/>
              </a:rPr>
              <a:t>⎧</a:t>
            </a:r>
            <a:r>
              <a:rPr lang="en-US" sz="3800">
                <a:solidFill>
                  <a:schemeClr val="dk1"/>
                </a:solidFill>
                <a:latin typeface="Noto Sans Symbols"/>
                <a:ea typeface="Noto Sans Symbols"/>
                <a:cs typeface="Noto Sans Symbols"/>
                <a:sym typeface="Noto Sans Symbols"/>
              </a:rPr>
              <a:t>⎛</a:t>
            </a:r>
            <a:r>
              <a:rPr lang="en-US" sz="3800">
                <a:solidFill>
                  <a:schemeClr val="dk1"/>
                </a:solidFill>
                <a:latin typeface="Times New Roman"/>
                <a:ea typeface="Times New Roman"/>
                <a:cs typeface="Times New Roman"/>
                <a:sym typeface="Times New Roman"/>
              </a:rPr>
              <a:t> </a:t>
            </a:r>
            <a:r>
              <a:rPr b="1" baseline="30000" i="1" lang="en-US" sz="5700">
                <a:solidFill>
                  <a:schemeClr val="dk1"/>
                </a:solidFill>
                <a:latin typeface="Times New Roman"/>
                <a:ea typeface="Times New Roman"/>
                <a:cs typeface="Times New Roman"/>
                <a:sym typeface="Times New Roman"/>
              </a:rPr>
              <a:t>n</a:t>
            </a:r>
            <a:r>
              <a:rPr lang="en-US" sz="3800">
                <a:solidFill>
                  <a:schemeClr val="dk1"/>
                </a:solidFill>
                <a:latin typeface="Noto Sans Symbols"/>
                <a:ea typeface="Noto Sans Symbols"/>
                <a:cs typeface="Noto Sans Symbols"/>
                <a:sym typeface="Noto Sans Symbols"/>
              </a:rPr>
              <a:t>⎞⎛</a:t>
            </a:r>
            <a:endParaRPr sz="3800">
              <a:solidFill>
                <a:schemeClr val="dk1"/>
              </a:solidFill>
              <a:latin typeface="Noto Sans Symbols"/>
              <a:ea typeface="Noto Sans Symbols"/>
              <a:cs typeface="Noto Sans Symbols"/>
              <a:sym typeface="Noto Sans Symbols"/>
            </a:endParaRPr>
          </a:p>
        </p:txBody>
      </p:sp>
      <p:sp>
        <p:nvSpPr>
          <p:cNvPr id="1409" name="Google Shape;1409;p62"/>
          <p:cNvSpPr txBox="1"/>
          <p:nvPr/>
        </p:nvSpPr>
        <p:spPr>
          <a:xfrm>
            <a:off x="747268" y="2869299"/>
            <a:ext cx="4797425" cy="640715"/>
          </a:xfrm>
          <a:prstGeom prst="rect">
            <a:avLst/>
          </a:prstGeom>
          <a:noFill/>
          <a:ln>
            <a:noFill/>
          </a:ln>
        </p:spPr>
        <p:txBody>
          <a:bodyPr anchorCtr="0" anchor="t" bIns="0" lIns="0" spcFirstLastPara="1" rIns="0" wrap="square" tIns="17125">
            <a:spAutoFit/>
          </a:bodyPr>
          <a:lstStyle/>
          <a:p>
            <a:pPr indent="0" lvl="0" marL="25400" marR="0" rtl="0" algn="l">
              <a:lnSpc>
                <a:spcPct val="100000"/>
              </a:lnSpc>
              <a:spcBef>
                <a:spcPts val="0"/>
              </a:spcBef>
              <a:spcAft>
                <a:spcPts val="0"/>
              </a:spcAft>
              <a:buNone/>
            </a:pPr>
            <a:r>
              <a:rPr lang="en-US" sz="4000">
                <a:solidFill>
                  <a:schemeClr val="dk1"/>
                </a:solidFill>
                <a:latin typeface="Noto Sans Symbols"/>
                <a:ea typeface="Noto Sans Symbols"/>
                <a:cs typeface="Noto Sans Symbols"/>
                <a:sym typeface="Noto Sans Symbols"/>
              </a:rPr>
              <a:t>λ</a:t>
            </a:r>
            <a:r>
              <a:rPr lang="en-US" sz="4000">
                <a:solidFill>
                  <a:schemeClr val="dk1"/>
                </a:solidFill>
                <a:latin typeface="Times New Roman"/>
                <a:ea typeface="Times New Roman"/>
                <a:cs typeface="Times New Roman"/>
                <a:sym typeface="Times New Roman"/>
              </a:rPr>
              <a:t>	</a:t>
            </a:r>
            <a:r>
              <a:rPr lang="en-US" sz="3800">
                <a:solidFill>
                  <a:schemeClr val="dk1"/>
                </a:solidFill>
                <a:latin typeface="Noto Sans Symbols"/>
                <a:ea typeface="Noto Sans Symbols"/>
                <a:cs typeface="Noto Sans Symbols"/>
                <a:sym typeface="Noto Sans Symbols"/>
              </a:rPr>
              <a:t>=</a:t>
            </a:r>
            <a:r>
              <a:rPr lang="en-US" sz="3800">
                <a:solidFill>
                  <a:schemeClr val="dk1"/>
                </a:solidFill>
                <a:latin typeface="Times New Roman"/>
                <a:ea typeface="Times New Roman"/>
                <a:cs typeface="Times New Roman"/>
                <a:sym typeface="Times New Roman"/>
              </a:rPr>
              <a:t> </a:t>
            </a:r>
            <a:r>
              <a:rPr baseline="30000" lang="en-US" sz="5700">
                <a:solidFill>
                  <a:schemeClr val="dk1"/>
                </a:solidFill>
                <a:latin typeface="Noto Sans Symbols"/>
                <a:ea typeface="Noto Sans Symbols"/>
                <a:cs typeface="Noto Sans Symbols"/>
                <a:sym typeface="Noto Sans Symbols"/>
              </a:rPr>
              <a:t>⎪⎜</a:t>
            </a:r>
            <a:r>
              <a:rPr baseline="30000" lang="en-US" sz="5700">
                <a:solidFill>
                  <a:schemeClr val="dk1"/>
                </a:solidFill>
                <a:latin typeface="Times New Roman"/>
                <a:ea typeface="Times New Roman"/>
                <a:cs typeface="Times New Roman"/>
                <a:sym typeface="Times New Roman"/>
              </a:rPr>
              <a:t> </a:t>
            </a:r>
            <a:r>
              <a:rPr b="1" i="1" lang="en-US" sz="3800">
                <a:solidFill>
                  <a:schemeClr val="dk1"/>
                </a:solidFill>
                <a:latin typeface="Times New Roman"/>
                <a:ea typeface="Times New Roman"/>
                <a:cs typeface="Times New Roman"/>
                <a:sym typeface="Times New Roman"/>
              </a:rPr>
              <a:t>j </a:t>
            </a:r>
            <a:r>
              <a:rPr baseline="30000" lang="en-US" sz="5700">
                <a:solidFill>
                  <a:schemeClr val="dk1"/>
                </a:solidFill>
                <a:latin typeface="Noto Sans Symbols"/>
                <a:ea typeface="Noto Sans Symbols"/>
                <a:cs typeface="Noto Sans Symbols"/>
                <a:sym typeface="Noto Sans Symbols"/>
              </a:rPr>
              <a:t>⎟⎜</a:t>
            </a:r>
            <a:r>
              <a:rPr baseline="30000" lang="en-US" sz="5700">
                <a:solidFill>
                  <a:schemeClr val="dk1"/>
                </a:solidFill>
                <a:latin typeface="Times New Roman"/>
                <a:ea typeface="Times New Roman"/>
                <a:cs typeface="Times New Roman"/>
                <a:sym typeface="Times New Roman"/>
              </a:rPr>
              <a:t> </a:t>
            </a:r>
            <a:r>
              <a:rPr b="1" i="1" lang="en-US" sz="3800">
                <a:solidFill>
                  <a:schemeClr val="dk1"/>
                </a:solidFill>
                <a:latin typeface="Times New Roman"/>
                <a:ea typeface="Times New Roman"/>
                <a:cs typeface="Times New Roman"/>
                <a:sym typeface="Times New Roman"/>
              </a:rPr>
              <a:t>n </a:t>
            </a:r>
            <a:r>
              <a:rPr lang="en-US" sz="3800">
                <a:solidFill>
                  <a:schemeClr val="dk1"/>
                </a:solidFill>
                <a:latin typeface="Noto Sans Symbols"/>
                <a:ea typeface="Noto Sans Symbols"/>
                <a:cs typeface="Noto Sans Symbols"/>
                <a:sym typeface="Noto Sans Symbols"/>
              </a:rPr>
              <a:t>−</a:t>
            </a:r>
            <a:r>
              <a:rPr lang="en-US" sz="3800">
                <a:solidFill>
                  <a:schemeClr val="dk1"/>
                </a:solidFill>
                <a:latin typeface="Times New Roman"/>
                <a:ea typeface="Times New Roman"/>
                <a:cs typeface="Times New Roman"/>
                <a:sym typeface="Times New Roman"/>
              </a:rPr>
              <a:t> </a:t>
            </a:r>
            <a:r>
              <a:rPr b="1" i="1" lang="en-US" sz="3800">
                <a:solidFill>
                  <a:schemeClr val="dk1"/>
                </a:solidFill>
                <a:latin typeface="Times New Roman"/>
                <a:ea typeface="Times New Roman"/>
                <a:cs typeface="Times New Roman"/>
                <a:sym typeface="Times New Roman"/>
              </a:rPr>
              <a:t>i </a:t>
            </a:r>
            <a:r>
              <a:rPr lang="en-US" sz="3800">
                <a:solidFill>
                  <a:schemeClr val="dk1"/>
                </a:solidFill>
                <a:latin typeface="Noto Sans Symbols"/>
                <a:ea typeface="Noto Sans Symbols"/>
                <a:cs typeface="Noto Sans Symbols"/>
                <a:sym typeface="Noto Sans Symbols"/>
              </a:rPr>
              <a:t>−</a:t>
            </a:r>
            <a:r>
              <a:rPr lang="en-US" sz="3800">
                <a:solidFill>
                  <a:schemeClr val="dk1"/>
                </a:solidFill>
                <a:latin typeface="Times New Roman"/>
                <a:ea typeface="Times New Roman"/>
                <a:cs typeface="Times New Roman"/>
                <a:sym typeface="Times New Roman"/>
              </a:rPr>
              <a:t> </a:t>
            </a:r>
            <a:r>
              <a:rPr b="1" i="1" lang="en-US" sz="3800">
                <a:solidFill>
                  <a:schemeClr val="dk1"/>
                </a:solidFill>
                <a:latin typeface="Times New Roman"/>
                <a:ea typeface="Times New Roman"/>
                <a:cs typeface="Times New Roman"/>
                <a:sym typeface="Times New Roman"/>
              </a:rPr>
              <a:t>j </a:t>
            </a:r>
            <a:r>
              <a:rPr baseline="30000" lang="en-US" sz="5700">
                <a:solidFill>
                  <a:schemeClr val="dk1"/>
                </a:solidFill>
                <a:latin typeface="Noto Sans Symbols"/>
                <a:ea typeface="Noto Sans Symbols"/>
                <a:cs typeface="Noto Sans Symbols"/>
                <a:sym typeface="Noto Sans Symbols"/>
              </a:rPr>
              <a:t>⎟</a:t>
            </a:r>
            <a:r>
              <a:rPr baseline="30000" lang="en-US" sz="5700">
                <a:solidFill>
                  <a:schemeClr val="dk1"/>
                </a:solidFill>
                <a:latin typeface="Times New Roman"/>
                <a:ea typeface="Times New Roman"/>
                <a:cs typeface="Times New Roman"/>
                <a:sym typeface="Times New Roman"/>
              </a:rPr>
              <a:t>(</a:t>
            </a:r>
            <a:r>
              <a:rPr baseline="30000" lang="en-US" sz="5700">
                <a:solidFill>
                  <a:schemeClr val="dk1"/>
                </a:solidFill>
                <a:latin typeface="Noto Sans Symbols"/>
                <a:ea typeface="Noto Sans Symbols"/>
                <a:cs typeface="Noto Sans Symbols"/>
                <a:sym typeface="Noto Sans Symbols"/>
              </a:rPr>
              <a:t>−</a:t>
            </a:r>
            <a:r>
              <a:rPr baseline="30000" lang="en-US" sz="5700">
                <a:solidFill>
                  <a:schemeClr val="dk1"/>
                </a:solidFill>
                <a:latin typeface="Times New Roman"/>
                <a:ea typeface="Times New Roman"/>
                <a:cs typeface="Times New Roman"/>
                <a:sym typeface="Times New Roman"/>
              </a:rPr>
              <a:t>1)</a:t>
            </a:r>
            <a:endParaRPr baseline="30000" sz="5700">
              <a:solidFill>
                <a:schemeClr val="dk1"/>
              </a:solidFill>
              <a:latin typeface="Times New Roman"/>
              <a:ea typeface="Times New Roman"/>
              <a:cs typeface="Times New Roman"/>
              <a:sym typeface="Times New Roman"/>
            </a:endParaRPr>
          </a:p>
        </p:txBody>
      </p:sp>
      <p:sp>
        <p:nvSpPr>
          <p:cNvPr id="1410" name="Google Shape;1410;p62"/>
          <p:cNvSpPr/>
          <p:nvPr/>
        </p:nvSpPr>
        <p:spPr>
          <a:xfrm>
            <a:off x="1066800" y="1295400"/>
            <a:ext cx="1380490" cy="457200"/>
          </a:xfrm>
          <a:custGeom>
            <a:rect b="b" l="l" r="r" t="t"/>
            <a:pathLst>
              <a:path extrusionOk="0" h="457200" w="1380489">
                <a:moveTo>
                  <a:pt x="1379982" y="457200"/>
                </a:moveTo>
                <a:lnTo>
                  <a:pt x="1379982" y="0"/>
                </a:lnTo>
                <a:lnTo>
                  <a:pt x="0" y="0"/>
                </a:lnTo>
                <a:lnTo>
                  <a:pt x="0" y="457200"/>
                </a:lnTo>
                <a:lnTo>
                  <a:pt x="1379982" y="457200"/>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11" name="Google Shape;1411;p62"/>
          <p:cNvSpPr txBox="1"/>
          <p:nvPr/>
        </p:nvSpPr>
        <p:spPr>
          <a:xfrm>
            <a:off x="1145539" y="1326134"/>
            <a:ext cx="12204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where:</a:t>
            </a:r>
            <a:endParaRPr sz="2400">
              <a:solidFill>
                <a:schemeClr val="dk1"/>
              </a:solidFill>
              <a:latin typeface="Verdana"/>
              <a:ea typeface="Verdana"/>
              <a:cs typeface="Verdana"/>
              <a:sym typeface="Verdan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63"/>
          <p:cNvSpPr txBox="1"/>
          <p:nvPr/>
        </p:nvSpPr>
        <p:spPr>
          <a:xfrm>
            <a:off x="1196594" y="5288533"/>
            <a:ext cx="3256279"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Home Assignment:</a:t>
            </a:r>
            <a:endParaRPr sz="2400">
              <a:solidFill>
                <a:schemeClr val="dk1"/>
              </a:solidFill>
              <a:latin typeface="Verdana"/>
              <a:ea typeface="Verdana"/>
              <a:cs typeface="Verdana"/>
              <a:sym typeface="Verdana"/>
            </a:endParaRPr>
          </a:p>
        </p:txBody>
      </p:sp>
      <p:sp>
        <p:nvSpPr>
          <p:cNvPr id="1417" name="Google Shape;1417;p63"/>
          <p:cNvSpPr txBox="1"/>
          <p:nvPr/>
        </p:nvSpPr>
        <p:spPr>
          <a:xfrm>
            <a:off x="2085594" y="6020053"/>
            <a:ext cx="448627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Get the expressions of J</a:t>
            </a:r>
            <a:r>
              <a:rPr b="1" baseline="-25000" lang="en-US" sz="2400">
                <a:solidFill>
                  <a:srgbClr val="FFFFFF"/>
                </a:solidFill>
                <a:latin typeface="Verdana"/>
                <a:ea typeface="Verdana"/>
                <a:cs typeface="Verdana"/>
                <a:sym typeface="Verdana"/>
              </a:rPr>
              <a:t>2,i</a:t>
            </a:r>
            <a:endParaRPr baseline="-25000" sz="2400">
              <a:solidFill>
                <a:schemeClr val="dk1"/>
              </a:solidFill>
              <a:latin typeface="Verdana"/>
              <a:ea typeface="Verdana"/>
              <a:cs typeface="Verdana"/>
              <a:sym typeface="Verdana"/>
            </a:endParaRPr>
          </a:p>
        </p:txBody>
      </p:sp>
      <p:sp>
        <p:nvSpPr>
          <p:cNvPr id="1418" name="Google Shape;1418;p63"/>
          <p:cNvSpPr txBox="1"/>
          <p:nvPr/>
        </p:nvSpPr>
        <p:spPr>
          <a:xfrm>
            <a:off x="6705600" y="6020053"/>
            <a:ext cx="127063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and J</a:t>
            </a:r>
            <a:r>
              <a:rPr b="1" baseline="-25000" lang="en-US" sz="2400">
                <a:solidFill>
                  <a:srgbClr val="FFFFFF"/>
                </a:solidFill>
                <a:latin typeface="Verdana"/>
                <a:ea typeface="Verdana"/>
                <a:cs typeface="Verdana"/>
                <a:sym typeface="Verdana"/>
              </a:rPr>
              <a:t>4,i</a:t>
            </a:r>
            <a:endParaRPr baseline="-25000" sz="2400">
              <a:solidFill>
                <a:schemeClr val="dk1"/>
              </a:solidFill>
              <a:latin typeface="Verdana"/>
              <a:ea typeface="Verdana"/>
              <a:cs typeface="Verdana"/>
              <a:sym typeface="Verdana"/>
            </a:endParaRPr>
          </a:p>
        </p:txBody>
      </p:sp>
      <p:sp>
        <p:nvSpPr>
          <p:cNvPr id="1419" name="Google Shape;1419;p63"/>
          <p:cNvSpPr txBox="1"/>
          <p:nvPr/>
        </p:nvSpPr>
        <p:spPr>
          <a:xfrm>
            <a:off x="805687" y="2745740"/>
            <a:ext cx="266636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Computation of</a:t>
            </a:r>
            <a:endParaRPr sz="2400">
              <a:solidFill>
                <a:schemeClr val="dk1"/>
              </a:solidFill>
              <a:latin typeface="Verdana"/>
              <a:ea typeface="Verdana"/>
              <a:cs typeface="Verdana"/>
              <a:sym typeface="Verdana"/>
            </a:endParaRPr>
          </a:p>
        </p:txBody>
      </p:sp>
      <p:sp>
        <p:nvSpPr>
          <p:cNvPr id="1420" name="Google Shape;1420;p63"/>
          <p:cNvSpPr txBox="1"/>
          <p:nvPr/>
        </p:nvSpPr>
        <p:spPr>
          <a:xfrm>
            <a:off x="805687" y="3111500"/>
            <a:ext cx="563943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successive binomial coefficients:</a:t>
            </a:r>
            <a:endParaRPr sz="2400">
              <a:solidFill>
                <a:schemeClr val="dk1"/>
              </a:solidFill>
              <a:latin typeface="Verdana"/>
              <a:ea typeface="Verdana"/>
              <a:cs typeface="Verdana"/>
              <a:sym typeface="Verdana"/>
            </a:endParaRPr>
          </a:p>
        </p:txBody>
      </p:sp>
      <p:sp>
        <p:nvSpPr>
          <p:cNvPr id="1421" name="Google Shape;1421;p63"/>
          <p:cNvSpPr/>
          <p:nvPr/>
        </p:nvSpPr>
        <p:spPr>
          <a:xfrm>
            <a:off x="3665982" y="3686555"/>
            <a:ext cx="3611245" cy="1130300"/>
          </a:xfrm>
          <a:custGeom>
            <a:rect b="b" l="l" r="r" t="t"/>
            <a:pathLst>
              <a:path extrusionOk="0" h="1130300" w="3611245">
                <a:moveTo>
                  <a:pt x="1147572" y="0"/>
                </a:moveTo>
                <a:lnTo>
                  <a:pt x="0" y="0"/>
                </a:lnTo>
                <a:lnTo>
                  <a:pt x="0" y="1130046"/>
                </a:lnTo>
                <a:lnTo>
                  <a:pt x="1147572" y="1130046"/>
                </a:lnTo>
                <a:lnTo>
                  <a:pt x="1147572" y="0"/>
                </a:lnTo>
                <a:close/>
              </a:path>
              <a:path extrusionOk="0" h="1130300" w="3611245">
                <a:moveTo>
                  <a:pt x="3611118" y="0"/>
                </a:moveTo>
                <a:lnTo>
                  <a:pt x="2455913" y="0"/>
                </a:lnTo>
                <a:lnTo>
                  <a:pt x="2455913" y="1130046"/>
                </a:lnTo>
                <a:lnTo>
                  <a:pt x="3611118" y="1130046"/>
                </a:lnTo>
                <a:lnTo>
                  <a:pt x="3611118" y="0"/>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2" name="Google Shape;1422;p63"/>
          <p:cNvSpPr txBox="1"/>
          <p:nvPr/>
        </p:nvSpPr>
        <p:spPr>
          <a:xfrm>
            <a:off x="6251206" y="4244966"/>
            <a:ext cx="996950" cy="477520"/>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baseline="-25000" lang="en-US" sz="4425">
                <a:solidFill>
                  <a:schemeClr val="dk1"/>
                </a:solidFill>
                <a:latin typeface="Noto Sans Symbols"/>
                <a:ea typeface="Noto Sans Symbols"/>
                <a:cs typeface="Noto Sans Symbols"/>
                <a:sym typeface="Noto Sans Symbols"/>
              </a:rPr>
              <a:t>⎝</a:t>
            </a:r>
            <a:r>
              <a:rPr baseline="-25000" lang="en-US" sz="4425">
                <a:solidFill>
                  <a:schemeClr val="dk1"/>
                </a:solidFill>
                <a:latin typeface="Times New Roman"/>
                <a:ea typeface="Times New Roman"/>
                <a:cs typeface="Times New Roman"/>
                <a:sym typeface="Times New Roman"/>
              </a:rPr>
              <a:t> </a:t>
            </a:r>
            <a:r>
              <a:rPr b="1" i="1" lang="en-US" sz="2950">
                <a:solidFill>
                  <a:schemeClr val="dk1"/>
                </a:solidFill>
                <a:latin typeface="Times New Roman"/>
                <a:ea typeface="Times New Roman"/>
                <a:cs typeface="Times New Roman"/>
                <a:sym typeface="Times New Roman"/>
              </a:rPr>
              <a:t>i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1</a:t>
            </a:r>
            <a:r>
              <a:rPr baseline="-25000" lang="en-US" sz="4425">
                <a:solidFill>
                  <a:schemeClr val="dk1"/>
                </a:solidFill>
                <a:latin typeface="Noto Sans Symbols"/>
                <a:ea typeface="Noto Sans Symbols"/>
                <a:cs typeface="Noto Sans Symbols"/>
                <a:sym typeface="Noto Sans Symbols"/>
              </a:rPr>
              <a:t>⎠</a:t>
            </a:r>
            <a:endParaRPr baseline="-25000" sz="4425">
              <a:solidFill>
                <a:schemeClr val="dk1"/>
              </a:solidFill>
              <a:latin typeface="Noto Sans Symbols"/>
              <a:ea typeface="Noto Sans Symbols"/>
              <a:cs typeface="Noto Sans Symbols"/>
              <a:sym typeface="Noto Sans Symbols"/>
            </a:endParaRPr>
          </a:p>
        </p:txBody>
      </p:sp>
      <p:sp>
        <p:nvSpPr>
          <p:cNvPr id="1423" name="Google Shape;1423;p63"/>
          <p:cNvSpPr txBox="1"/>
          <p:nvPr/>
        </p:nvSpPr>
        <p:spPr>
          <a:xfrm>
            <a:off x="4908050" y="3728203"/>
            <a:ext cx="1155065" cy="993140"/>
          </a:xfrm>
          <a:prstGeom prst="rect">
            <a:avLst/>
          </a:prstGeom>
          <a:noFill/>
          <a:ln>
            <a:noFill/>
          </a:ln>
        </p:spPr>
        <p:txBody>
          <a:bodyPr anchorCtr="0" anchor="t" bIns="0" lIns="0" spcFirstLastPara="1" rIns="0" wrap="square" tIns="5700">
            <a:spAutoFit/>
          </a:bodyPr>
          <a:lstStyle/>
          <a:p>
            <a:pPr indent="0" lvl="0" marL="0" marR="0" rtl="0" algn="ctr">
              <a:lnSpc>
                <a:spcPct val="100000"/>
              </a:lnSpc>
              <a:spcBef>
                <a:spcPts val="0"/>
              </a:spcBef>
              <a:spcAft>
                <a:spcPts val="0"/>
              </a:spcAft>
              <a:buNone/>
            </a:pPr>
            <a:r>
              <a:rPr b="1" i="1" lang="en-US" sz="2950">
                <a:solidFill>
                  <a:schemeClr val="dk1"/>
                </a:solidFill>
                <a:latin typeface="Times New Roman"/>
                <a:ea typeface="Times New Roman"/>
                <a:cs typeface="Times New Roman"/>
                <a:sym typeface="Times New Roman"/>
              </a:rPr>
              <a:t>n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b="1" i="1" lang="en-US" sz="2950">
                <a:solidFill>
                  <a:schemeClr val="dk1"/>
                </a:solidFill>
                <a:latin typeface="Times New Roman"/>
                <a:ea typeface="Times New Roman"/>
                <a:cs typeface="Times New Roman"/>
                <a:sym typeface="Times New Roman"/>
              </a:rPr>
              <a:t>i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1</a:t>
            </a:r>
            <a:endParaRPr sz="2950">
              <a:solidFill>
                <a:schemeClr val="dk1"/>
              </a:solidFill>
              <a:latin typeface="Times New Roman"/>
              <a:ea typeface="Times New Roman"/>
              <a:cs typeface="Times New Roman"/>
              <a:sym typeface="Times New Roman"/>
            </a:endParaRPr>
          </a:p>
          <a:p>
            <a:pPr indent="0" lvl="0" marL="0" marR="46990" rtl="0" algn="ctr">
              <a:lnSpc>
                <a:spcPct val="100000"/>
              </a:lnSpc>
              <a:spcBef>
                <a:spcPts val="640"/>
              </a:spcBef>
              <a:spcAft>
                <a:spcPts val="0"/>
              </a:spcAft>
              <a:buNone/>
            </a:pPr>
            <a:r>
              <a:rPr b="1" i="1" lang="en-US" sz="2950">
                <a:solidFill>
                  <a:schemeClr val="dk1"/>
                </a:solidFill>
                <a:latin typeface="Times New Roman"/>
                <a:ea typeface="Times New Roman"/>
                <a:cs typeface="Times New Roman"/>
                <a:sym typeface="Times New Roman"/>
              </a:rPr>
              <a:t>i</a:t>
            </a:r>
            <a:endParaRPr sz="2950">
              <a:solidFill>
                <a:schemeClr val="dk1"/>
              </a:solidFill>
              <a:latin typeface="Times New Roman"/>
              <a:ea typeface="Times New Roman"/>
              <a:cs typeface="Times New Roman"/>
              <a:sym typeface="Times New Roman"/>
            </a:endParaRPr>
          </a:p>
        </p:txBody>
      </p:sp>
      <p:sp>
        <p:nvSpPr>
          <p:cNvPr id="1424" name="Google Shape;1424;p63"/>
          <p:cNvSpPr txBox="1"/>
          <p:nvPr/>
        </p:nvSpPr>
        <p:spPr>
          <a:xfrm>
            <a:off x="3710958" y="3956240"/>
            <a:ext cx="3512185" cy="47752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b="1" i="1" lang="en-US" sz="295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a:t>
            </a:r>
            <a:endParaRPr sz="2950">
              <a:solidFill>
                <a:schemeClr val="dk1"/>
              </a:solidFill>
              <a:latin typeface="Noto Sans Symbols"/>
              <a:ea typeface="Noto Sans Symbols"/>
              <a:cs typeface="Noto Sans Symbols"/>
              <a:sym typeface="Noto Sans Symbols"/>
            </a:endParaRPr>
          </a:p>
        </p:txBody>
      </p:sp>
      <p:sp>
        <p:nvSpPr>
          <p:cNvPr id="1425" name="Google Shape;1425;p63"/>
          <p:cNvSpPr txBox="1"/>
          <p:nvPr/>
        </p:nvSpPr>
        <p:spPr>
          <a:xfrm>
            <a:off x="3685558" y="4334879"/>
            <a:ext cx="633095" cy="477520"/>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b="1" baseline="30000" i="1" lang="en-US" sz="4425">
                <a:solidFill>
                  <a:schemeClr val="dk1"/>
                </a:solidFill>
                <a:latin typeface="Times New Roman"/>
                <a:ea typeface="Times New Roman"/>
                <a:cs typeface="Times New Roman"/>
                <a:sym typeface="Times New Roman"/>
              </a:rPr>
              <a:t>i </a:t>
            </a:r>
            <a:r>
              <a:rPr lang="en-US" sz="2950">
                <a:solidFill>
                  <a:schemeClr val="dk1"/>
                </a:solidFill>
                <a:latin typeface="Noto Sans Symbols"/>
                <a:ea typeface="Noto Sans Symbols"/>
                <a:cs typeface="Noto Sans Symbols"/>
                <a:sym typeface="Noto Sans Symbols"/>
              </a:rPr>
              <a:t>⎠</a:t>
            </a:r>
            <a:endParaRPr sz="2950">
              <a:solidFill>
                <a:schemeClr val="dk1"/>
              </a:solidFill>
              <a:latin typeface="Noto Sans Symbols"/>
              <a:ea typeface="Noto Sans Symbols"/>
              <a:cs typeface="Noto Sans Symbols"/>
              <a:sym typeface="Noto Sans Symbols"/>
            </a:endParaRPr>
          </a:p>
        </p:txBody>
      </p:sp>
      <p:sp>
        <p:nvSpPr>
          <p:cNvPr id="1426" name="Google Shape;1426;p63"/>
          <p:cNvSpPr txBox="1"/>
          <p:nvPr/>
        </p:nvSpPr>
        <p:spPr>
          <a:xfrm>
            <a:off x="3710958" y="3706990"/>
            <a:ext cx="3512185" cy="47752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b="1" baseline="30000" i="1" lang="en-US" sz="4425">
                <a:solidFill>
                  <a:schemeClr val="dk1"/>
                </a:solidFill>
                <a:latin typeface="Times New Roman"/>
                <a:ea typeface="Times New Roman"/>
                <a:cs typeface="Times New Roman"/>
                <a:sym typeface="Times New Roman"/>
              </a:rPr>
              <a:t>n</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a:t>
            </a:r>
            <a:r>
              <a:rPr lang="en-US" sz="2950">
                <a:solidFill>
                  <a:schemeClr val="dk1"/>
                </a:solidFill>
                <a:latin typeface="Times New Roman"/>
                <a:ea typeface="Times New Roman"/>
                <a:cs typeface="Times New Roman"/>
                <a:sym typeface="Times New Roman"/>
              </a:rPr>
              <a:t>	</a:t>
            </a:r>
            <a:r>
              <a:rPr b="1" baseline="30000" i="1" lang="en-US" sz="4425">
                <a:solidFill>
                  <a:schemeClr val="dk1"/>
                </a:solidFill>
                <a:latin typeface="Times New Roman"/>
                <a:ea typeface="Times New Roman"/>
                <a:cs typeface="Times New Roman"/>
                <a:sym typeface="Times New Roman"/>
              </a:rPr>
              <a:t>n	</a:t>
            </a:r>
            <a:r>
              <a:rPr lang="en-US" sz="2950">
                <a:solidFill>
                  <a:schemeClr val="dk1"/>
                </a:solidFill>
                <a:latin typeface="Noto Sans Symbols"/>
                <a:ea typeface="Noto Sans Symbols"/>
                <a:cs typeface="Noto Sans Symbols"/>
                <a:sym typeface="Noto Sans Symbols"/>
              </a:rPr>
              <a:t>⎞</a:t>
            </a:r>
            <a:endParaRPr sz="2950">
              <a:solidFill>
                <a:schemeClr val="dk1"/>
              </a:solidFill>
              <a:latin typeface="Noto Sans Symbols"/>
              <a:ea typeface="Noto Sans Symbols"/>
              <a:cs typeface="Noto Sans Symbols"/>
              <a:sym typeface="Noto Sans Symbols"/>
            </a:endParaRPr>
          </a:p>
        </p:txBody>
      </p:sp>
      <p:grpSp>
        <p:nvGrpSpPr>
          <p:cNvPr id="1427" name="Google Shape;1427;p63"/>
          <p:cNvGrpSpPr/>
          <p:nvPr/>
        </p:nvGrpSpPr>
        <p:grpSpPr>
          <a:xfrm>
            <a:off x="4799076" y="3617976"/>
            <a:ext cx="1337310" cy="1299210"/>
            <a:chOff x="4799076" y="3617976"/>
            <a:chExt cx="1337310" cy="1299210"/>
          </a:xfrm>
        </p:grpSpPr>
        <p:sp>
          <p:nvSpPr>
            <p:cNvPr id="1428" name="Google Shape;1428;p63"/>
            <p:cNvSpPr/>
            <p:nvPr/>
          </p:nvSpPr>
          <p:spPr>
            <a:xfrm>
              <a:off x="4813554" y="3632454"/>
              <a:ext cx="1308735" cy="1270635"/>
            </a:xfrm>
            <a:custGeom>
              <a:rect b="b" l="l" r="r" t="t"/>
              <a:pathLst>
                <a:path extrusionOk="0" h="1270635" w="1308735">
                  <a:moveTo>
                    <a:pt x="1308353" y="1270253"/>
                  </a:moveTo>
                  <a:lnTo>
                    <a:pt x="1308353" y="0"/>
                  </a:lnTo>
                  <a:lnTo>
                    <a:pt x="0" y="0"/>
                  </a:lnTo>
                  <a:lnTo>
                    <a:pt x="0" y="1270254"/>
                  </a:lnTo>
                  <a:lnTo>
                    <a:pt x="1308353" y="1270253"/>
                  </a:lnTo>
                  <a:close/>
                </a:path>
              </a:pathLst>
            </a:custGeom>
            <a:solidFill>
              <a:srgbClr val="3232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29" name="Google Shape;1429;p63"/>
            <p:cNvSpPr/>
            <p:nvPr/>
          </p:nvSpPr>
          <p:spPr>
            <a:xfrm>
              <a:off x="4799076" y="3617976"/>
              <a:ext cx="1337310" cy="1299210"/>
            </a:xfrm>
            <a:custGeom>
              <a:rect b="b" l="l" r="r" t="t"/>
              <a:pathLst>
                <a:path extrusionOk="0" h="1299210" w="1337310">
                  <a:moveTo>
                    <a:pt x="1337310" y="1299210"/>
                  </a:moveTo>
                  <a:lnTo>
                    <a:pt x="1337310" y="0"/>
                  </a:lnTo>
                  <a:lnTo>
                    <a:pt x="0" y="0"/>
                  </a:lnTo>
                  <a:lnTo>
                    <a:pt x="0" y="1299210"/>
                  </a:lnTo>
                  <a:lnTo>
                    <a:pt x="14477" y="1299210"/>
                  </a:lnTo>
                  <a:lnTo>
                    <a:pt x="14477" y="28956"/>
                  </a:lnTo>
                  <a:lnTo>
                    <a:pt x="28956" y="14478"/>
                  </a:lnTo>
                  <a:lnTo>
                    <a:pt x="28956" y="28956"/>
                  </a:lnTo>
                  <a:lnTo>
                    <a:pt x="1308353" y="28956"/>
                  </a:lnTo>
                  <a:lnTo>
                    <a:pt x="1308353" y="14477"/>
                  </a:lnTo>
                  <a:lnTo>
                    <a:pt x="1322832" y="28956"/>
                  </a:lnTo>
                  <a:lnTo>
                    <a:pt x="1322832" y="1299210"/>
                  </a:lnTo>
                  <a:lnTo>
                    <a:pt x="1337310" y="1299210"/>
                  </a:lnTo>
                  <a:close/>
                </a:path>
                <a:path extrusionOk="0" h="1299210" w="1337310">
                  <a:moveTo>
                    <a:pt x="28956" y="28956"/>
                  </a:moveTo>
                  <a:lnTo>
                    <a:pt x="28956" y="14478"/>
                  </a:lnTo>
                  <a:lnTo>
                    <a:pt x="14477" y="28956"/>
                  </a:lnTo>
                  <a:lnTo>
                    <a:pt x="28956" y="28956"/>
                  </a:lnTo>
                  <a:close/>
                </a:path>
                <a:path extrusionOk="0" h="1299210" w="1337310">
                  <a:moveTo>
                    <a:pt x="28956" y="1270254"/>
                  </a:moveTo>
                  <a:lnTo>
                    <a:pt x="28956" y="28956"/>
                  </a:lnTo>
                  <a:lnTo>
                    <a:pt x="14477" y="28956"/>
                  </a:lnTo>
                  <a:lnTo>
                    <a:pt x="14477" y="1270254"/>
                  </a:lnTo>
                  <a:lnTo>
                    <a:pt x="28956" y="1270254"/>
                  </a:lnTo>
                  <a:close/>
                </a:path>
                <a:path extrusionOk="0" h="1299210" w="1337310">
                  <a:moveTo>
                    <a:pt x="1322832" y="1270253"/>
                  </a:moveTo>
                  <a:lnTo>
                    <a:pt x="14477" y="1270254"/>
                  </a:lnTo>
                  <a:lnTo>
                    <a:pt x="28956" y="1284732"/>
                  </a:lnTo>
                  <a:lnTo>
                    <a:pt x="28956" y="1299210"/>
                  </a:lnTo>
                  <a:lnTo>
                    <a:pt x="1308353" y="1299210"/>
                  </a:lnTo>
                  <a:lnTo>
                    <a:pt x="1308353" y="1284732"/>
                  </a:lnTo>
                  <a:lnTo>
                    <a:pt x="1322832" y="1270253"/>
                  </a:lnTo>
                  <a:close/>
                </a:path>
                <a:path extrusionOk="0" h="1299210" w="1337310">
                  <a:moveTo>
                    <a:pt x="28956" y="1299210"/>
                  </a:moveTo>
                  <a:lnTo>
                    <a:pt x="28956" y="1284732"/>
                  </a:lnTo>
                  <a:lnTo>
                    <a:pt x="14477" y="1270254"/>
                  </a:lnTo>
                  <a:lnTo>
                    <a:pt x="14477" y="1299210"/>
                  </a:lnTo>
                  <a:lnTo>
                    <a:pt x="28956" y="1299210"/>
                  </a:lnTo>
                  <a:close/>
                </a:path>
                <a:path extrusionOk="0" h="1299210" w="1337310">
                  <a:moveTo>
                    <a:pt x="1322832" y="28956"/>
                  </a:moveTo>
                  <a:lnTo>
                    <a:pt x="1308353" y="14477"/>
                  </a:lnTo>
                  <a:lnTo>
                    <a:pt x="1308353" y="28956"/>
                  </a:lnTo>
                  <a:lnTo>
                    <a:pt x="1322832" y="28956"/>
                  </a:lnTo>
                  <a:close/>
                </a:path>
                <a:path extrusionOk="0" h="1299210" w="1337310">
                  <a:moveTo>
                    <a:pt x="1322832" y="1270253"/>
                  </a:moveTo>
                  <a:lnTo>
                    <a:pt x="1322832" y="28956"/>
                  </a:lnTo>
                  <a:lnTo>
                    <a:pt x="1308353" y="28956"/>
                  </a:lnTo>
                  <a:lnTo>
                    <a:pt x="1308353" y="1270253"/>
                  </a:lnTo>
                  <a:lnTo>
                    <a:pt x="1322832" y="1270253"/>
                  </a:lnTo>
                  <a:close/>
                </a:path>
                <a:path extrusionOk="0" h="1299210" w="1337310">
                  <a:moveTo>
                    <a:pt x="1322832" y="1299210"/>
                  </a:moveTo>
                  <a:lnTo>
                    <a:pt x="1322832" y="1270253"/>
                  </a:lnTo>
                  <a:lnTo>
                    <a:pt x="1308353" y="1284732"/>
                  </a:lnTo>
                  <a:lnTo>
                    <a:pt x="1308353" y="1299210"/>
                  </a:lnTo>
                  <a:lnTo>
                    <a:pt x="1322832" y="1299210"/>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1430" name="Google Shape;1430;p63"/>
          <p:cNvGrpSpPr/>
          <p:nvPr/>
        </p:nvGrpSpPr>
        <p:grpSpPr>
          <a:xfrm>
            <a:off x="5424678" y="457200"/>
            <a:ext cx="4177029" cy="2578735"/>
            <a:chOff x="5424678" y="457200"/>
            <a:chExt cx="4177029" cy="2578735"/>
          </a:xfrm>
        </p:grpSpPr>
        <p:sp>
          <p:nvSpPr>
            <p:cNvPr id="1431" name="Google Shape;1431;p63"/>
            <p:cNvSpPr/>
            <p:nvPr/>
          </p:nvSpPr>
          <p:spPr>
            <a:xfrm>
              <a:off x="5424678" y="457200"/>
              <a:ext cx="4177029" cy="2578735"/>
            </a:xfrm>
            <a:custGeom>
              <a:rect b="b" l="l" r="r" t="t"/>
              <a:pathLst>
                <a:path extrusionOk="0" h="2578735" w="4177029">
                  <a:moveTo>
                    <a:pt x="4176522" y="2578607"/>
                  </a:moveTo>
                  <a:lnTo>
                    <a:pt x="4176522" y="0"/>
                  </a:lnTo>
                  <a:lnTo>
                    <a:pt x="0" y="0"/>
                  </a:lnTo>
                  <a:lnTo>
                    <a:pt x="0" y="2578607"/>
                  </a:lnTo>
                  <a:lnTo>
                    <a:pt x="4176522" y="2578607"/>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2" name="Google Shape;1432;p63"/>
            <p:cNvSpPr/>
            <p:nvPr/>
          </p:nvSpPr>
          <p:spPr>
            <a:xfrm>
              <a:off x="6607302" y="2358389"/>
              <a:ext cx="1465580" cy="0"/>
            </a:xfrm>
            <a:custGeom>
              <a:rect b="b" l="l" r="r" t="t"/>
              <a:pathLst>
                <a:path extrusionOk="0" h="120000" w="1465579">
                  <a:moveTo>
                    <a:pt x="0" y="0"/>
                  </a:moveTo>
                  <a:lnTo>
                    <a:pt x="1465326" y="0"/>
                  </a:lnTo>
                </a:path>
              </a:pathLst>
            </a:custGeom>
            <a:noFill/>
            <a:ln cap="flat" cmpd="sng" w="188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433" name="Google Shape;1433;p63"/>
          <p:cNvSpPr txBox="1"/>
          <p:nvPr/>
        </p:nvSpPr>
        <p:spPr>
          <a:xfrm>
            <a:off x="7250709" y="923400"/>
            <a:ext cx="151130" cy="56769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i="1" lang="en-US" sz="3550">
                <a:solidFill>
                  <a:schemeClr val="dk1"/>
                </a:solidFill>
                <a:latin typeface="Times New Roman"/>
                <a:ea typeface="Times New Roman"/>
                <a:cs typeface="Times New Roman"/>
                <a:sym typeface="Times New Roman"/>
              </a:rPr>
              <a:t>i</a:t>
            </a:r>
            <a:endParaRPr sz="3550">
              <a:solidFill>
                <a:schemeClr val="dk1"/>
              </a:solidFill>
              <a:latin typeface="Times New Roman"/>
              <a:ea typeface="Times New Roman"/>
              <a:cs typeface="Times New Roman"/>
              <a:sym typeface="Times New Roman"/>
            </a:endParaRPr>
          </a:p>
        </p:txBody>
      </p:sp>
      <p:sp>
        <p:nvSpPr>
          <p:cNvPr id="1434" name="Google Shape;1434;p63"/>
          <p:cNvSpPr txBox="1"/>
          <p:nvPr/>
        </p:nvSpPr>
        <p:spPr>
          <a:xfrm>
            <a:off x="5513882" y="577450"/>
            <a:ext cx="213360" cy="56769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i="1" lang="en-US" sz="3550">
                <a:solidFill>
                  <a:schemeClr val="dk1"/>
                </a:solidFill>
                <a:latin typeface="Times New Roman"/>
                <a:ea typeface="Times New Roman"/>
                <a:cs typeface="Times New Roman"/>
                <a:sym typeface="Times New Roman"/>
              </a:rPr>
              <a:t>J</a:t>
            </a:r>
            <a:endParaRPr sz="3550">
              <a:solidFill>
                <a:schemeClr val="dk1"/>
              </a:solidFill>
              <a:latin typeface="Times New Roman"/>
              <a:ea typeface="Times New Roman"/>
              <a:cs typeface="Times New Roman"/>
              <a:sym typeface="Times New Roman"/>
            </a:endParaRPr>
          </a:p>
        </p:txBody>
      </p:sp>
      <p:sp>
        <p:nvSpPr>
          <p:cNvPr id="1435" name="Google Shape;1435;p63"/>
          <p:cNvSpPr txBox="1"/>
          <p:nvPr/>
        </p:nvSpPr>
        <p:spPr>
          <a:xfrm>
            <a:off x="5753863" y="878357"/>
            <a:ext cx="302895" cy="34163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i="1" lang="en-US" sz="2050">
                <a:solidFill>
                  <a:schemeClr val="dk1"/>
                </a:solidFill>
                <a:latin typeface="Times New Roman"/>
                <a:ea typeface="Times New Roman"/>
                <a:cs typeface="Times New Roman"/>
                <a:sym typeface="Times New Roman"/>
              </a:rPr>
              <a:t>n</a:t>
            </a:r>
            <a:r>
              <a:rPr lang="en-US" sz="2050">
                <a:solidFill>
                  <a:schemeClr val="dk1"/>
                </a:solidFill>
                <a:latin typeface="Times New Roman"/>
                <a:ea typeface="Times New Roman"/>
                <a:cs typeface="Times New Roman"/>
                <a:sym typeface="Times New Roman"/>
              </a:rPr>
              <a:t>,</a:t>
            </a:r>
            <a:r>
              <a:rPr i="1" lang="en-US" sz="2050">
                <a:solidFill>
                  <a:schemeClr val="dk1"/>
                </a:solidFill>
                <a:latin typeface="Times New Roman"/>
                <a:ea typeface="Times New Roman"/>
                <a:cs typeface="Times New Roman"/>
                <a:sym typeface="Times New Roman"/>
              </a:rPr>
              <a:t>i</a:t>
            </a:r>
            <a:endParaRPr sz="2050">
              <a:solidFill>
                <a:schemeClr val="dk1"/>
              </a:solidFill>
              <a:latin typeface="Times New Roman"/>
              <a:ea typeface="Times New Roman"/>
              <a:cs typeface="Times New Roman"/>
              <a:sym typeface="Times New Roman"/>
            </a:endParaRPr>
          </a:p>
        </p:txBody>
      </p:sp>
      <p:sp>
        <p:nvSpPr>
          <p:cNvPr id="1436" name="Google Shape;1436;p63"/>
          <p:cNvSpPr txBox="1"/>
          <p:nvPr/>
        </p:nvSpPr>
        <p:spPr>
          <a:xfrm>
            <a:off x="5478808" y="2006944"/>
            <a:ext cx="1029969" cy="56769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lang="en-US" sz="3550">
                <a:solidFill>
                  <a:schemeClr val="dk1"/>
                </a:solidFill>
                <a:latin typeface="Noto Sans Symbols"/>
                <a:ea typeface="Noto Sans Symbols"/>
                <a:cs typeface="Noto Sans Symbols"/>
                <a:sym typeface="Noto Sans Symbols"/>
              </a:rPr>
              <a:t>=</a:t>
            </a:r>
            <a:endParaRPr sz="3550">
              <a:solidFill>
                <a:schemeClr val="dk1"/>
              </a:solidFill>
              <a:latin typeface="Noto Sans Symbols"/>
              <a:ea typeface="Noto Sans Symbols"/>
              <a:cs typeface="Noto Sans Symbols"/>
              <a:sym typeface="Noto Sans Symbols"/>
            </a:endParaRPr>
          </a:p>
        </p:txBody>
      </p:sp>
      <p:sp>
        <p:nvSpPr>
          <p:cNvPr id="1437" name="Google Shape;1437;p63"/>
          <p:cNvSpPr txBox="1"/>
          <p:nvPr/>
        </p:nvSpPr>
        <p:spPr>
          <a:xfrm>
            <a:off x="5453408" y="2461077"/>
            <a:ext cx="730885" cy="567690"/>
          </a:xfrm>
          <a:prstGeom prst="rect">
            <a:avLst/>
          </a:prstGeom>
          <a:noFill/>
          <a:ln>
            <a:noFill/>
          </a:ln>
        </p:spPr>
        <p:txBody>
          <a:bodyPr anchorCtr="0" anchor="t" bIns="0" lIns="0" spcFirstLastPara="1" rIns="0" wrap="square" tIns="13325">
            <a:spAutoFit/>
          </a:bodyPr>
          <a:lstStyle/>
          <a:p>
            <a:pPr indent="0" lvl="0" marL="25400" marR="0" rtl="0" algn="l">
              <a:lnSpc>
                <a:spcPct val="100000"/>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baseline="30000" i="1" lang="en-US" sz="5325">
                <a:solidFill>
                  <a:schemeClr val="dk1"/>
                </a:solidFill>
                <a:latin typeface="Times New Roman"/>
                <a:ea typeface="Times New Roman"/>
                <a:cs typeface="Times New Roman"/>
                <a:sym typeface="Times New Roman"/>
              </a:rPr>
              <a:t>i </a:t>
            </a:r>
            <a:r>
              <a:rPr lang="en-US" sz="3550">
                <a:solidFill>
                  <a:schemeClr val="dk1"/>
                </a:solidFill>
                <a:latin typeface="Noto Sans Symbols"/>
                <a:ea typeface="Noto Sans Symbols"/>
                <a:cs typeface="Noto Sans Symbols"/>
                <a:sym typeface="Noto Sans Symbols"/>
              </a:rPr>
              <a:t>⎠</a:t>
            </a:r>
            <a:endParaRPr sz="3550">
              <a:solidFill>
                <a:schemeClr val="dk1"/>
              </a:solidFill>
              <a:latin typeface="Noto Sans Symbols"/>
              <a:ea typeface="Noto Sans Symbols"/>
              <a:cs typeface="Noto Sans Symbols"/>
              <a:sym typeface="Noto Sans Symbols"/>
            </a:endParaRPr>
          </a:p>
        </p:txBody>
      </p:sp>
      <p:sp>
        <p:nvSpPr>
          <p:cNvPr id="1438" name="Google Shape;1438;p63"/>
          <p:cNvSpPr txBox="1"/>
          <p:nvPr/>
        </p:nvSpPr>
        <p:spPr>
          <a:xfrm>
            <a:off x="5478808" y="1708222"/>
            <a:ext cx="680085" cy="56769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baseline="30000" i="1" lang="en-US" sz="5325">
                <a:solidFill>
                  <a:schemeClr val="dk1"/>
                </a:solidFill>
                <a:latin typeface="Times New Roman"/>
                <a:ea typeface="Times New Roman"/>
                <a:cs typeface="Times New Roman"/>
                <a:sym typeface="Times New Roman"/>
              </a:rPr>
              <a:t>n </a:t>
            </a:r>
            <a:r>
              <a:rPr lang="en-US" sz="3550">
                <a:solidFill>
                  <a:schemeClr val="dk1"/>
                </a:solidFill>
                <a:latin typeface="Noto Sans Symbols"/>
                <a:ea typeface="Noto Sans Symbols"/>
                <a:cs typeface="Noto Sans Symbols"/>
                <a:sym typeface="Noto Sans Symbols"/>
              </a:rPr>
              <a:t>⎞</a:t>
            </a:r>
            <a:endParaRPr sz="3550">
              <a:solidFill>
                <a:schemeClr val="dk1"/>
              </a:solidFill>
              <a:latin typeface="Noto Sans Symbols"/>
              <a:ea typeface="Noto Sans Symbols"/>
              <a:cs typeface="Noto Sans Symbols"/>
              <a:sym typeface="Noto Sans Symbols"/>
            </a:endParaRPr>
          </a:p>
        </p:txBody>
      </p:sp>
      <p:sp>
        <p:nvSpPr>
          <p:cNvPr id="1439" name="Google Shape;1439;p63"/>
          <p:cNvSpPr txBox="1"/>
          <p:nvPr>
            <p:ph type="title"/>
          </p:nvPr>
        </p:nvSpPr>
        <p:spPr>
          <a:xfrm>
            <a:off x="6090189" y="577450"/>
            <a:ext cx="3439160" cy="567690"/>
          </a:xfrm>
          <a:prstGeom prst="rect">
            <a:avLst/>
          </a:prstGeom>
          <a:noFill/>
          <a:ln>
            <a:noFill/>
          </a:ln>
        </p:spPr>
        <p:txBody>
          <a:bodyPr anchorCtr="0" anchor="t" bIns="0" lIns="0" spcFirstLastPara="1" rIns="0" wrap="square" tIns="13325">
            <a:spAutoFit/>
          </a:bodyPr>
          <a:lstStyle/>
          <a:p>
            <a:pPr indent="0" lvl="0" marL="908685" rtl="0" algn="l">
              <a:lnSpc>
                <a:spcPct val="100000"/>
              </a:lnSpc>
              <a:spcBef>
                <a:spcPts val="0"/>
              </a:spcBef>
              <a:spcAft>
                <a:spcPts val="0"/>
              </a:spcAft>
              <a:buNone/>
            </a:pPr>
            <a:r>
              <a:rPr b="0" lang="en-US" sz="3550">
                <a:solidFill>
                  <a:srgbClr val="000000"/>
                </a:solidFill>
                <a:latin typeface="Noto Sans Symbols"/>
                <a:ea typeface="Noto Sans Symbols"/>
                <a:cs typeface="Noto Sans Symbols"/>
                <a:sym typeface="Noto Sans Symbols"/>
              </a:rPr>
              <a:t>⎜</a:t>
            </a:r>
            <a:r>
              <a:rPr b="0" lang="en-US" sz="3550">
                <a:solidFill>
                  <a:srgbClr val="000000"/>
                </a:solidFill>
                <a:latin typeface="Times New Roman"/>
                <a:ea typeface="Times New Roman"/>
                <a:cs typeface="Times New Roman"/>
                <a:sym typeface="Times New Roman"/>
              </a:rPr>
              <a:t>	</a:t>
            </a:r>
            <a:r>
              <a:rPr b="0" lang="en-US" sz="3550">
                <a:solidFill>
                  <a:srgbClr val="000000"/>
                </a:solidFill>
                <a:latin typeface="Noto Sans Symbols"/>
                <a:ea typeface="Noto Sans Symbols"/>
                <a:cs typeface="Noto Sans Symbols"/>
                <a:sym typeface="Noto Sans Symbols"/>
              </a:rPr>
              <a:t>⎟</a:t>
            </a:r>
            <a:r>
              <a:rPr b="0" i="1" lang="en-US" sz="3550">
                <a:solidFill>
                  <a:srgbClr val="000000"/>
                </a:solidFill>
                <a:latin typeface="Times New Roman"/>
                <a:ea typeface="Times New Roman"/>
                <a:cs typeface="Times New Roman"/>
                <a:sym typeface="Times New Roman"/>
              </a:rPr>
              <a:t>t</a:t>
            </a:r>
            <a:endParaRPr sz="3550">
              <a:latin typeface="Times New Roman"/>
              <a:ea typeface="Times New Roman"/>
              <a:cs typeface="Times New Roman"/>
              <a:sym typeface="Times New Roman"/>
            </a:endParaRPr>
          </a:p>
        </p:txBody>
      </p:sp>
      <p:sp>
        <p:nvSpPr>
          <p:cNvPr id="1440" name="Google Shape;1440;p63"/>
          <p:cNvSpPr txBox="1"/>
          <p:nvPr/>
        </p:nvSpPr>
        <p:spPr>
          <a:xfrm>
            <a:off x="6624110" y="882276"/>
            <a:ext cx="1491615" cy="2044700"/>
          </a:xfrm>
          <a:prstGeom prst="rect">
            <a:avLst/>
          </a:prstGeom>
          <a:noFill/>
          <a:ln>
            <a:noFill/>
          </a:ln>
        </p:spPr>
        <p:txBody>
          <a:bodyPr anchorCtr="0" anchor="t" bIns="0" lIns="0" spcFirstLastPara="1" rIns="0" wrap="square" tIns="162550">
            <a:spAutoFit/>
          </a:bodyPr>
          <a:lstStyle/>
          <a:p>
            <a:pPr indent="0" lvl="0" marL="374650" marR="0" rtl="0" algn="l">
              <a:lnSpc>
                <a:spcPct val="100000"/>
              </a:lnSpc>
              <a:spcBef>
                <a:spcPts val="0"/>
              </a:spcBef>
              <a:spcAft>
                <a:spcPts val="0"/>
              </a:spcAft>
              <a:buNone/>
            </a:pP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lang="en-US" sz="3550">
                <a:solidFill>
                  <a:schemeClr val="dk1"/>
                </a:solidFill>
                <a:latin typeface="Noto Sans Symbols"/>
                <a:ea typeface="Noto Sans Symbols"/>
                <a:cs typeface="Noto Sans Symbols"/>
                <a:sym typeface="Noto Sans Symbols"/>
              </a:rPr>
              <a:t>⎠</a:t>
            </a:r>
            <a:endParaRPr sz="3550">
              <a:solidFill>
                <a:schemeClr val="dk1"/>
              </a:solidFill>
              <a:latin typeface="Noto Sans Symbols"/>
              <a:ea typeface="Noto Sans Symbols"/>
              <a:cs typeface="Noto Sans Symbols"/>
              <a:sym typeface="Noto Sans Symbols"/>
            </a:endParaRPr>
          </a:p>
          <a:p>
            <a:pPr indent="570865" lvl="0" marL="0" marR="5080" rtl="0" algn="l">
              <a:lnSpc>
                <a:spcPct val="117700"/>
              </a:lnSpc>
              <a:spcBef>
                <a:spcPts val="425"/>
              </a:spcBef>
              <a:spcAft>
                <a:spcPts val="0"/>
              </a:spcAft>
              <a:buNone/>
            </a:pPr>
            <a:r>
              <a:rPr i="1" lang="en-US" sz="3550">
                <a:solidFill>
                  <a:schemeClr val="dk1"/>
                </a:solidFill>
                <a:latin typeface="Times New Roman"/>
                <a:ea typeface="Times New Roman"/>
                <a:cs typeface="Times New Roman"/>
                <a:sym typeface="Times New Roman"/>
              </a:rPr>
              <a:t>n</a:t>
            </a:r>
            <a:r>
              <a:rPr lang="en-US" sz="3550">
                <a:solidFill>
                  <a:schemeClr val="dk1"/>
                </a:solidFill>
                <a:latin typeface="Times New Roman"/>
                <a:ea typeface="Times New Roman"/>
                <a:cs typeface="Times New Roman"/>
                <a:sym typeface="Times New Roman"/>
              </a:rPr>
              <a:t>!  </a:t>
            </a:r>
            <a:r>
              <a:rPr i="1" lang="en-US" sz="3550">
                <a:solidFill>
                  <a:schemeClr val="dk1"/>
                </a:solidFill>
                <a:latin typeface="Times New Roman"/>
                <a:ea typeface="Times New Roman"/>
                <a:cs typeface="Times New Roman"/>
                <a:sym typeface="Times New Roman"/>
              </a:rPr>
              <a:t>i</a:t>
            </a:r>
            <a:r>
              <a:rPr lang="en-US" sz="3550">
                <a:solidFill>
                  <a:schemeClr val="dk1"/>
                </a:solidFill>
                <a:latin typeface="Times New Roman"/>
                <a:ea typeface="Times New Roman"/>
                <a:cs typeface="Times New Roman"/>
                <a:sym typeface="Times New Roman"/>
              </a:rPr>
              <a:t>!(</a:t>
            </a:r>
            <a:r>
              <a:rPr i="1" lang="en-US" sz="3550">
                <a:solidFill>
                  <a:schemeClr val="dk1"/>
                </a:solidFill>
                <a:latin typeface="Times New Roman"/>
                <a:ea typeface="Times New Roman"/>
                <a:cs typeface="Times New Roman"/>
                <a:sym typeface="Times New Roman"/>
              </a:rPr>
              <a:t>n </a:t>
            </a:r>
            <a:r>
              <a:rPr lang="en-US" sz="3550">
                <a:solidFill>
                  <a:schemeClr val="dk1"/>
                </a:solidFill>
                <a:latin typeface="Noto Sans Symbols"/>
                <a:ea typeface="Noto Sans Symbols"/>
                <a:cs typeface="Noto Sans Symbols"/>
                <a:sym typeface="Noto Sans Symbols"/>
              </a:rPr>
              <a:t>−</a:t>
            </a:r>
            <a:r>
              <a:rPr lang="en-US" sz="3550">
                <a:solidFill>
                  <a:schemeClr val="dk1"/>
                </a:solidFill>
                <a:latin typeface="Times New Roman"/>
                <a:ea typeface="Times New Roman"/>
                <a:cs typeface="Times New Roman"/>
                <a:sym typeface="Times New Roman"/>
              </a:rPr>
              <a:t> </a:t>
            </a:r>
            <a:r>
              <a:rPr i="1" lang="en-US" sz="3550">
                <a:solidFill>
                  <a:schemeClr val="dk1"/>
                </a:solidFill>
                <a:latin typeface="Times New Roman"/>
                <a:ea typeface="Times New Roman"/>
                <a:cs typeface="Times New Roman"/>
                <a:sym typeface="Times New Roman"/>
              </a:rPr>
              <a:t>i</a:t>
            </a:r>
            <a:r>
              <a:rPr lang="en-US" sz="3550">
                <a:solidFill>
                  <a:schemeClr val="dk1"/>
                </a:solidFill>
                <a:latin typeface="Times New Roman"/>
                <a:ea typeface="Times New Roman"/>
                <a:cs typeface="Times New Roman"/>
                <a:sym typeface="Times New Roman"/>
              </a:rPr>
              <a:t>)!</a:t>
            </a:r>
            <a:endParaRPr sz="3550">
              <a:solidFill>
                <a:schemeClr val="dk1"/>
              </a:solidFill>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64"/>
          <p:cNvSpPr txBox="1"/>
          <p:nvPr>
            <p:ph type="title"/>
          </p:nvPr>
        </p:nvSpPr>
        <p:spPr>
          <a:xfrm>
            <a:off x="2173477" y="939800"/>
            <a:ext cx="5712460" cy="69596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0" lang="en-US" sz="4400">
                <a:solidFill>
                  <a:srgbClr val="FFFF99"/>
                </a:solidFill>
                <a:latin typeface="Arial"/>
                <a:ea typeface="Arial"/>
                <a:cs typeface="Arial"/>
                <a:sym typeface="Arial"/>
              </a:rPr>
              <a:t>Bezier Basis Functions</a:t>
            </a:r>
            <a:endParaRPr sz="4400">
              <a:latin typeface="Arial"/>
              <a:ea typeface="Arial"/>
              <a:cs typeface="Arial"/>
              <a:sym typeface="Arial"/>
            </a:endParaRPr>
          </a:p>
        </p:txBody>
      </p:sp>
      <p:grpSp>
        <p:nvGrpSpPr>
          <p:cNvPr id="1446" name="Google Shape;1446;p64"/>
          <p:cNvGrpSpPr/>
          <p:nvPr/>
        </p:nvGrpSpPr>
        <p:grpSpPr>
          <a:xfrm>
            <a:off x="1638300" y="2692907"/>
            <a:ext cx="6355080" cy="3775075"/>
            <a:chOff x="1638300" y="2692907"/>
            <a:chExt cx="6355080" cy="3775075"/>
          </a:xfrm>
        </p:grpSpPr>
        <p:sp>
          <p:nvSpPr>
            <p:cNvPr id="1447" name="Google Shape;1447;p64"/>
            <p:cNvSpPr/>
            <p:nvPr/>
          </p:nvSpPr>
          <p:spPr>
            <a:xfrm>
              <a:off x="1638300" y="2692907"/>
              <a:ext cx="6355080" cy="3775075"/>
            </a:xfrm>
            <a:custGeom>
              <a:rect b="b" l="l" r="r" t="t"/>
              <a:pathLst>
                <a:path extrusionOk="0" h="3775075" w="6355080">
                  <a:moveTo>
                    <a:pt x="6355080" y="3774947"/>
                  </a:moveTo>
                  <a:lnTo>
                    <a:pt x="6355080" y="0"/>
                  </a:lnTo>
                  <a:lnTo>
                    <a:pt x="0" y="0"/>
                  </a:lnTo>
                  <a:lnTo>
                    <a:pt x="0" y="3774948"/>
                  </a:lnTo>
                  <a:lnTo>
                    <a:pt x="6355080" y="3774947"/>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8" name="Google Shape;1448;p64"/>
            <p:cNvSpPr/>
            <p:nvPr/>
          </p:nvSpPr>
          <p:spPr>
            <a:xfrm>
              <a:off x="2285237" y="3021329"/>
              <a:ext cx="4791075" cy="3116580"/>
            </a:xfrm>
            <a:custGeom>
              <a:rect b="b" l="l" r="r" t="t"/>
              <a:pathLst>
                <a:path extrusionOk="0" h="3116579" w="4791075">
                  <a:moveTo>
                    <a:pt x="0" y="0"/>
                  </a:moveTo>
                  <a:lnTo>
                    <a:pt x="4790694" y="0"/>
                  </a:lnTo>
                  <a:lnTo>
                    <a:pt x="4790694" y="3116579"/>
                  </a:lnTo>
                  <a:lnTo>
                    <a:pt x="0" y="3116580"/>
                  </a:lnTo>
                  <a:lnTo>
                    <a:pt x="0" y="0"/>
                  </a:lnTo>
                  <a:lnTo>
                    <a:pt x="0" y="311658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49" name="Google Shape;1449;p64"/>
            <p:cNvSpPr/>
            <p:nvPr/>
          </p:nvSpPr>
          <p:spPr>
            <a:xfrm>
              <a:off x="2215895" y="6137910"/>
              <a:ext cx="69850" cy="0"/>
            </a:xfrm>
            <a:custGeom>
              <a:rect b="b" l="l" r="r" t="t"/>
              <a:pathLst>
                <a:path extrusionOk="0" h="120000" w="69850">
                  <a:moveTo>
                    <a:pt x="0" y="0"/>
                  </a:moveTo>
                  <a:lnTo>
                    <a:pt x="6934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0" name="Google Shape;1450;p64"/>
            <p:cNvSpPr/>
            <p:nvPr/>
          </p:nvSpPr>
          <p:spPr>
            <a:xfrm>
              <a:off x="2215895" y="5620511"/>
              <a:ext cx="69850" cy="0"/>
            </a:xfrm>
            <a:custGeom>
              <a:rect b="b" l="l" r="r" t="t"/>
              <a:pathLst>
                <a:path extrusionOk="0" h="120000" w="69850">
                  <a:moveTo>
                    <a:pt x="0" y="0"/>
                  </a:moveTo>
                  <a:lnTo>
                    <a:pt x="6934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1" name="Google Shape;1451;p64"/>
            <p:cNvSpPr/>
            <p:nvPr/>
          </p:nvSpPr>
          <p:spPr>
            <a:xfrm>
              <a:off x="2215895" y="5102351"/>
              <a:ext cx="69850" cy="0"/>
            </a:xfrm>
            <a:custGeom>
              <a:rect b="b" l="l" r="r" t="t"/>
              <a:pathLst>
                <a:path extrusionOk="0" h="120000" w="69850">
                  <a:moveTo>
                    <a:pt x="0" y="0"/>
                  </a:moveTo>
                  <a:lnTo>
                    <a:pt x="6934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2" name="Google Shape;1452;p64"/>
            <p:cNvSpPr/>
            <p:nvPr/>
          </p:nvSpPr>
          <p:spPr>
            <a:xfrm>
              <a:off x="2215895" y="4584953"/>
              <a:ext cx="69850" cy="0"/>
            </a:xfrm>
            <a:custGeom>
              <a:rect b="b" l="l" r="r" t="t"/>
              <a:pathLst>
                <a:path extrusionOk="0" h="120000" w="69850">
                  <a:moveTo>
                    <a:pt x="0" y="0"/>
                  </a:moveTo>
                  <a:lnTo>
                    <a:pt x="6934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3" name="Google Shape;1453;p64"/>
            <p:cNvSpPr/>
            <p:nvPr/>
          </p:nvSpPr>
          <p:spPr>
            <a:xfrm>
              <a:off x="2215895" y="4056887"/>
              <a:ext cx="69850" cy="0"/>
            </a:xfrm>
            <a:custGeom>
              <a:rect b="b" l="l" r="r" t="t"/>
              <a:pathLst>
                <a:path extrusionOk="0" h="120000" w="69850">
                  <a:moveTo>
                    <a:pt x="0" y="0"/>
                  </a:moveTo>
                  <a:lnTo>
                    <a:pt x="6934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4" name="Google Shape;1454;p64"/>
            <p:cNvSpPr/>
            <p:nvPr/>
          </p:nvSpPr>
          <p:spPr>
            <a:xfrm>
              <a:off x="2215895" y="3538727"/>
              <a:ext cx="69850" cy="0"/>
            </a:xfrm>
            <a:custGeom>
              <a:rect b="b" l="l" r="r" t="t"/>
              <a:pathLst>
                <a:path extrusionOk="0" h="120000" w="69850">
                  <a:moveTo>
                    <a:pt x="0" y="0"/>
                  </a:moveTo>
                  <a:lnTo>
                    <a:pt x="6934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5" name="Google Shape;1455;p64"/>
            <p:cNvSpPr/>
            <p:nvPr/>
          </p:nvSpPr>
          <p:spPr>
            <a:xfrm>
              <a:off x="2215895" y="3021329"/>
              <a:ext cx="69850" cy="0"/>
            </a:xfrm>
            <a:custGeom>
              <a:rect b="b" l="l" r="r" t="t"/>
              <a:pathLst>
                <a:path extrusionOk="0" h="120000" w="69850">
                  <a:moveTo>
                    <a:pt x="0" y="0"/>
                  </a:moveTo>
                  <a:lnTo>
                    <a:pt x="6934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6" name="Google Shape;1456;p64"/>
            <p:cNvSpPr/>
            <p:nvPr/>
          </p:nvSpPr>
          <p:spPr>
            <a:xfrm>
              <a:off x="2285237" y="6137910"/>
              <a:ext cx="4791075" cy="0"/>
            </a:xfrm>
            <a:custGeom>
              <a:rect b="b" l="l" r="r" t="t"/>
              <a:pathLst>
                <a:path extrusionOk="0" h="120000" w="4791075">
                  <a:moveTo>
                    <a:pt x="0" y="0"/>
                  </a:moveTo>
                  <a:lnTo>
                    <a:pt x="479069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7" name="Google Shape;1457;p64"/>
            <p:cNvSpPr/>
            <p:nvPr/>
          </p:nvSpPr>
          <p:spPr>
            <a:xfrm>
              <a:off x="2305050" y="3538727"/>
              <a:ext cx="4133850" cy="2589530"/>
            </a:xfrm>
            <a:custGeom>
              <a:rect b="b" l="l" r="r" t="t"/>
              <a:pathLst>
                <a:path extrusionOk="0" h="2589529" w="4133850">
                  <a:moveTo>
                    <a:pt x="0" y="0"/>
                  </a:moveTo>
                  <a:lnTo>
                    <a:pt x="50292" y="80010"/>
                  </a:lnTo>
                  <a:lnTo>
                    <a:pt x="99822" y="159258"/>
                  </a:lnTo>
                  <a:lnTo>
                    <a:pt x="149352" y="229361"/>
                  </a:lnTo>
                  <a:lnTo>
                    <a:pt x="189738" y="298704"/>
                  </a:lnTo>
                  <a:lnTo>
                    <a:pt x="239268" y="368808"/>
                  </a:lnTo>
                  <a:lnTo>
                    <a:pt x="288798" y="438150"/>
                  </a:lnTo>
                  <a:lnTo>
                    <a:pt x="339090" y="508254"/>
                  </a:lnTo>
                  <a:lnTo>
                    <a:pt x="378714" y="577596"/>
                  </a:lnTo>
                  <a:lnTo>
                    <a:pt x="428244" y="637794"/>
                  </a:lnTo>
                  <a:lnTo>
                    <a:pt x="478536" y="707136"/>
                  </a:lnTo>
                  <a:lnTo>
                    <a:pt x="528066" y="767334"/>
                  </a:lnTo>
                  <a:lnTo>
                    <a:pt x="577596" y="826769"/>
                  </a:lnTo>
                  <a:lnTo>
                    <a:pt x="617982" y="886206"/>
                  </a:lnTo>
                  <a:lnTo>
                    <a:pt x="667512" y="946404"/>
                  </a:lnTo>
                  <a:lnTo>
                    <a:pt x="717042" y="1005840"/>
                  </a:lnTo>
                  <a:lnTo>
                    <a:pt x="767334" y="1056132"/>
                  </a:lnTo>
                  <a:lnTo>
                    <a:pt x="806958" y="1115568"/>
                  </a:lnTo>
                  <a:lnTo>
                    <a:pt x="856488" y="1165098"/>
                  </a:lnTo>
                  <a:lnTo>
                    <a:pt x="906780" y="1215390"/>
                  </a:lnTo>
                  <a:lnTo>
                    <a:pt x="956310" y="1264920"/>
                  </a:lnTo>
                  <a:lnTo>
                    <a:pt x="995934" y="1314450"/>
                  </a:lnTo>
                  <a:lnTo>
                    <a:pt x="1046226" y="1364742"/>
                  </a:lnTo>
                  <a:lnTo>
                    <a:pt x="1095756" y="1414272"/>
                  </a:lnTo>
                  <a:lnTo>
                    <a:pt x="1145286" y="1463802"/>
                  </a:lnTo>
                  <a:lnTo>
                    <a:pt x="1185672" y="1504188"/>
                  </a:lnTo>
                  <a:lnTo>
                    <a:pt x="1235202" y="1543812"/>
                  </a:lnTo>
                  <a:lnTo>
                    <a:pt x="1284732" y="1593342"/>
                  </a:lnTo>
                  <a:lnTo>
                    <a:pt x="1335024" y="1633727"/>
                  </a:lnTo>
                  <a:lnTo>
                    <a:pt x="1374648" y="1673352"/>
                  </a:lnTo>
                  <a:lnTo>
                    <a:pt x="1424178" y="1712976"/>
                  </a:lnTo>
                  <a:lnTo>
                    <a:pt x="1474470" y="1742694"/>
                  </a:lnTo>
                  <a:lnTo>
                    <a:pt x="1524000" y="1783080"/>
                  </a:lnTo>
                  <a:lnTo>
                    <a:pt x="1573530" y="1822704"/>
                  </a:lnTo>
                  <a:lnTo>
                    <a:pt x="1613916" y="1852422"/>
                  </a:lnTo>
                  <a:lnTo>
                    <a:pt x="1663445" y="1882139"/>
                  </a:lnTo>
                  <a:lnTo>
                    <a:pt x="1712976" y="1922526"/>
                  </a:lnTo>
                  <a:lnTo>
                    <a:pt x="1763268" y="1952244"/>
                  </a:lnTo>
                  <a:lnTo>
                    <a:pt x="1802892" y="1981962"/>
                  </a:lnTo>
                  <a:lnTo>
                    <a:pt x="1852422" y="2011680"/>
                  </a:lnTo>
                  <a:lnTo>
                    <a:pt x="1902714" y="2041398"/>
                  </a:lnTo>
                  <a:lnTo>
                    <a:pt x="1952244" y="2061972"/>
                  </a:lnTo>
                  <a:lnTo>
                    <a:pt x="1991868" y="2091689"/>
                  </a:lnTo>
                  <a:lnTo>
                    <a:pt x="2042160" y="2121408"/>
                  </a:lnTo>
                  <a:lnTo>
                    <a:pt x="2091689" y="2141220"/>
                  </a:lnTo>
                  <a:lnTo>
                    <a:pt x="2141220" y="2170938"/>
                  </a:lnTo>
                  <a:lnTo>
                    <a:pt x="2181606" y="2190750"/>
                  </a:lnTo>
                  <a:lnTo>
                    <a:pt x="2231136" y="2211324"/>
                  </a:lnTo>
                  <a:lnTo>
                    <a:pt x="2280666" y="2231136"/>
                  </a:lnTo>
                  <a:lnTo>
                    <a:pt x="2330958" y="2250948"/>
                  </a:lnTo>
                  <a:lnTo>
                    <a:pt x="2380488" y="2270760"/>
                  </a:lnTo>
                  <a:lnTo>
                    <a:pt x="2420112" y="2290572"/>
                  </a:lnTo>
                  <a:lnTo>
                    <a:pt x="2470404" y="2310384"/>
                  </a:lnTo>
                  <a:lnTo>
                    <a:pt x="2519934" y="2330196"/>
                  </a:lnTo>
                  <a:lnTo>
                    <a:pt x="2569464" y="2350770"/>
                  </a:lnTo>
                  <a:lnTo>
                    <a:pt x="2609850" y="2360676"/>
                  </a:lnTo>
                  <a:lnTo>
                    <a:pt x="2659380" y="2380488"/>
                  </a:lnTo>
                  <a:lnTo>
                    <a:pt x="2708910" y="2390394"/>
                  </a:lnTo>
                  <a:lnTo>
                    <a:pt x="2759202" y="2410206"/>
                  </a:lnTo>
                  <a:lnTo>
                    <a:pt x="2798826" y="2420112"/>
                  </a:lnTo>
                  <a:lnTo>
                    <a:pt x="2848356" y="2430018"/>
                  </a:lnTo>
                  <a:lnTo>
                    <a:pt x="2898648" y="2449830"/>
                  </a:lnTo>
                  <a:lnTo>
                    <a:pt x="2948178" y="2459735"/>
                  </a:lnTo>
                  <a:lnTo>
                    <a:pt x="2987802" y="2469641"/>
                  </a:lnTo>
                  <a:lnTo>
                    <a:pt x="3038094" y="2479547"/>
                  </a:lnTo>
                  <a:lnTo>
                    <a:pt x="3087624" y="2490216"/>
                  </a:lnTo>
                  <a:lnTo>
                    <a:pt x="3137154" y="2500122"/>
                  </a:lnTo>
                  <a:lnTo>
                    <a:pt x="3177540" y="2510027"/>
                  </a:lnTo>
                  <a:lnTo>
                    <a:pt x="3227070" y="2510027"/>
                  </a:lnTo>
                  <a:lnTo>
                    <a:pt x="3276600" y="2519933"/>
                  </a:lnTo>
                  <a:lnTo>
                    <a:pt x="3326891" y="2529839"/>
                  </a:lnTo>
                  <a:lnTo>
                    <a:pt x="3376422" y="2539745"/>
                  </a:lnTo>
                  <a:lnTo>
                    <a:pt x="3416046" y="2539745"/>
                  </a:lnTo>
                  <a:lnTo>
                    <a:pt x="3466338" y="2549651"/>
                  </a:lnTo>
                  <a:lnTo>
                    <a:pt x="3515867" y="2549651"/>
                  </a:lnTo>
                  <a:lnTo>
                    <a:pt x="3566160" y="2559557"/>
                  </a:lnTo>
                  <a:lnTo>
                    <a:pt x="3605784" y="2559557"/>
                  </a:lnTo>
                  <a:lnTo>
                    <a:pt x="3655314" y="2569463"/>
                  </a:lnTo>
                  <a:lnTo>
                    <a:pt x="3704844" y="2569463"/>
                  </a:lnTo>
                  <a:lnTo>
                    <a:pt x="3755136" y="2579369"/>
                  </a:lnTo>
                  <a:lnTo>
                    <a:pt x="3794760" y="2579369"/>
                  </a:lnTo>
                  <a:lnTo>
                    <a:pt x="3844290" y="2579369"/>
                  </a:lnTo>
                  <a:lnTo>
                    <a:pt x="3894582" y="2579369"/>
                  </a:lnTo>
                  <a:lnTo>
                    <a:pt x="3944112" y="2589275"/>
                  </a:lnTo>
                  <a:lnTo>
                    <a:pt x="3983736" y="2589275"/>
                  </a:lnTo>
                  <a:lnTo>
                    <a:pt x="4034028" y="2589275"/>
                  </a:lnTo>
                  <a:lnTo>
                    <a:pt x="4083558" y="2589275"/>
                  </a:lnTo>
                  <a:lnTo>
                    <a:pt x="4133850" y="2589275"/>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8" name="Google Shape;1458;p64"/>
            <p:cNvSpPr/>
            <p:nvPr/>
          </p:nvSpPr>
          <p:spPr>
            <a:xfrm>
              <a:off x="6438900" y="6128004"/>
              <a:ext cx="40005" cy="10160"/>
            </a:xfrm>
            <a:custGeom>
              <a:rect b="b" l="l" r="r" t="t"/>
              <a:pathLst>
                <a:path extrusionOk="0" h="10160" w="40004">
                  <a:moveTo>
                    <a:pt x="0" y="0"/>
                  </a:moveTo>
                  <a:lnTo>
                    <a:pt x="39624" y="9905"/>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9" name="Google Shape;1459;p64"/>
            <p:cNvSpPr/>
            <p:nvPr/>
          </p:nvSpPr>
          <p:spPr>
            <a:xfrm>
              <a:off x="6478523" y="6137910"/>
              <a:ext cx="49530" cy="0"/>
            </a:xfrm>
            <a:custGeom>
              <a:rect b="b" l="l" r="r" t="t"/>
              <a:pathLst>
                <a:path extrusionOk="0" h="120000" w="49529">
                  <a:moveTo>
                    <a:pt x="0" y="0"/>
                  </a:moveTo>
                  <a:lnTo>
                    <a:pt x="49530"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0" name="Google Shape;1460;p64"/>
            <p:cNvSpPr/>
            <p:nvPr/>
          </p:nvSpPr>
          <p:spPr>
            <a:xfrm>
              <a:off x="6528053" y="6137910"/>
              <a:ext cx="50800" cy="0"/>
            </a:xfrm>
            <a:custGeom>
              <a:rect b="b" l="l" r="r" t="t"/>
              <a:pathLst>
                <a:path extrusionOk="0" h="120000" w="50800">
                  <a:moveTo>
                    <a:pt x="0" y="0"/>
                  </a:moveTo>
                  <a:lnTo>
                    <a:pt x="50292"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1" name="Google Shape;1461;p64"/>
            <p:cNvSpPr/>
            <p:nvPr/>
          </p:nvSpPr>
          <p:spPr>
            <a:xfrm>
              <a:off x="6578346" y="6137910"/>
              <a:ext cx="49530" cy="0"/>
            </a:xfrm>
            <a:custGeom>
              <a:rect b="b" l="l" r="r" t="t"/>
              <a:pathLst>
                <a:path extrusionOk="0" h="120000" w="49529">
                  <a:moveTo>
                    <a:pt x="0" y="0"/>
                  </a:moveTo>
                  <a:lnTo>
                    <a:pt x="49530"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2" name="Google Shape;1462;p64"/>
            <p:cNvSpPr/>
            <p:nvPr/>
          </p:nvSpPr>
          <p:spPr>
            <a:xfrm>
              <a:off x="6627876" y="6137910"/>
              <a:ext cx="49530" cy="0"/>
            </a:xfrm>
            <a:custGeom>
              <a:rect b="b" l="l" r="r" t="t"/>
              <a:pathLst>
                <a:path extrusionOk="0" h="120000" w="49529">
                  <a:moveTo>
                    <a:pt x="0" y="0"/>
                  </a:moveTo>
                  <a:lnTo>
                    <a:pt x="49530"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3" name="Google Shape;1463;p64"/>
            <p:cNvSpPr/>
            <p:nvPr/>
          </p:nvSpPr>
          <p:spPr>
            <a:xfrm>
              <a:off x="6677405" y="6137910"/>
              <a:ext cx="40640" cy="0"/>
            </a:xfrm>
            <a:custGeom>
              <a:rect b="b" l="l" r="r" t="t"/>
              <a:pathLst>
                <a:path extrusionOk="0" h="120000" w="40640">
                  <a:moveTo>
                    <a:pt x="0" y="0"/>
                  </a:moveTo>
                  <a:lnTo>
                    <a:pt x="40386"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4" name="Google Shape;1464;p64"/>
            <p:cNvSpPr/>
            <p:nvPr/>
          </p:nvSpPr>
          <p:spPr>
            <a:xfrm>
              <a:off x="6717791" y="6137910"/>
              <a:ext cx="49530" cy="0"/>
            </a:xfrm>
            <a:custGeom>
              <a:rect b="b" l="l" r="r" t="t"/>
              <a:pathLst>
                <a:path extrusionOk="0" h="120000" w="49529">
                  <a:moveTo>
                    <a:pt x="0" y="0"/>
                  </a:moveTo>
                  <a:lnTo>
                    <a:pt x="49530"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5" name="Google Shape;1465;p64"/>
            <p:cNvSpPr/>
            <p:nvPr/>
          </p:nvSpPr>
          <p:spPr>
            <a:xfrm>
              <a:off x="6767321" y="6137910"/>
              <a:ext cx="49530" cy="0"/>
            </a:xfrm>
            <a:custGeom>
              <a:rect b="b" l="l" r="r" t="t"/>
              <a:pathLst>
                <a:path extrusionOk="0" h="120000" w="49529">
                  <a:moveTo>
                    <a:pt x="0" y="0"/>
                  </a:moveTo>
                  <a:lnTo>
                    <a:pt x="49530"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6" name="Google Shape;1466;p64"/>
            <p:cNvSpPr/>
            <p:nvPr/>
          </p:nvSpPr>
          <p:spPr>
            <a:xfrm>
              <a:off x="6816852" y="6137910"/>
              <a:ext cx="50800" cy="0"/>
            </a:xfrm>
            <a:custGeom>
              <a:rect b="b" l="l" r="r" t="t"/>
              <a:pathLst>
                <a:path extrusionOk="0" h="120000" w="50800">
                  <a:moveTo>
                    <a:pt x="0" y="0"/>
                  </a:moveTo>
                  <a:lnTo>
                    <a:pt x="50292"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7" name="Google Shape;1467;p64"/>
            <p:cNvSpPr/>
            <p:nvPr/>
          </p:nvSpPr>
          <p:spPr>
            <a:xfrm>
              <a:off x="6867144" y="6137910"/>
              <a:ext cx="40005" cy="0"/>
            </a:xfrm>
            <a:custGeom>
              <a:rect b="b" l="l" r="r" t="t"/>
              <a:pathLst>
                <a:path extrusionOk="0" h="120000" w="40004">
                  <a:moveTo>
                    <a:pt x="0" y="0"/>
                  </a:moveTo>
                  <a:lnTo>
                    <a:pt x="39624"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8" name="Google Shape;1468;p64"/>
            <p:cNvSpPr/>
            <p:nvPr/>
          </p:nvSpPr>
          <p:spPr>
            <a:xfrm>
              <a:off x="6906767" y="6137910"/>
              <a:ext cx="49530" cy="0"/>
            </a:xfrm>
            <a:custGeom>
              <a:rect b="b" l="l" r="r" t="t"/>
              <a:pathLst>
                <a:path extrusionOk="0" h="120000" w="49529">
                  <a:moveTo>
                    <a:pt x="0" y="0"/>
                  </a:moveTo>
                  <a:lnTo>
                    <a:pt x="49530"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69" name="Google Shape;1469;p64"/>
            <p:cNvSpPr/>
            <p:nvPr/>
          </p:nvSpPr>
          <p:spPr>
            <a:xfrm>
              <a:off x="6956297" y="6137910"/>
              <a:ext cx="50800" cy="0"/>
            </a:xfrm>
            <a:custGeom>
              <a:rect b="b" l="l" r="r" t="t"/>
              <a:pathLst>
                <a:path extrusionOk="0" h="120000" w="50800">
                  <a:moveTo>
                    <a:pt x="0" y="0"/>
                  </a:moveTo>
                  <a:lnTo>
                    <a:pt x="50292"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0" name="Google Shape;1470;p64"/>
            <p:cNvSpPr/>
            <p:nvPr/>
          </p:nvSpPr>
          <p:spPr>
            <a:xfrm>
              <a:off x="7006590" y="6137910"/>
              <a:ext cx="49530" cy="0"/>
            </a:xfrm>
            <a:custGeom>
              <a:rect b="b" l="l" r="r" t="t"/>
              <a:pathLst>
                <a:path extrusionOk="0" h="120000" w="49529">
                  <a:moveTo>
                    <a:pt x="0" y="0"/>
                  </a:moveTo>
                  <a:lnTo>
                    <a:pt x="49530" y="0"/>
                  </a:lnTo>
                </a:path>
              </a:pathLst>
            </a:custGeom>
            <a:noFill/>
            <a:ln cap="flat" cmpd="sng" w="99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1" name="Google Shape;1471;p64"/>
            <p:cNvSpPr/>
            <p:nvPr/>
          </p:nvSpPr>
          <p:spPr>
            <a:xfrm>
              <a:off x="2305050" y="6058661"/>
              <a:ext cx="50800" cy="79375"/>
            </a:xfrm>
            <a:custGeom>
              <a:rect b="b" l="l" r="r" t="t"/>
              <a:pathLst>
                <a:path extrusionOk="0" h="79375" w="50800">
                  <a:moveTo>
                    <a:pt x="0" y="79248"/>
                  </a:moveTo>
                  <a:lnTo>
                    <a:pt x="50291" y="0"/>
                  </a:lnTo>
                </a:path>
              </a:pathLst>
            </a:custGeom>
            <a:noFill/>
            <a:ln cap="flat" cmpd="sng" w="9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2" name="Google Shape;1472;p64"/>
            <p:cNvSpPr/>
            <p:nvPr/>
          </p:nvSpPr>
          <p:spPr>
            <a:xfrm>
              <a:off x="2355341" y="4982717"/>
              <a:ext cx="4551680" cy="1145540"/>
            </a:xfrm>
            <a:custGeom>
              <a:rect b="b" l="l" r="r" t="t"/>
              <a:pathLst>
                <a:path extrusionOk="0" h="1145539" w="4551680">
                  <a:moveTo>
                    <a:pt x="0" y="1075944"/>
                  </a:moveTo>
                  <a:lnTo>
                    <a:pt x="49529" y="1005840"/>
                  </a:lnTo>
                  <a:lnTo>
                    <a:pt x="99059" y="936498"/>
                  </a:lnTo>
                  <a:lnTo>
                    <a:pt x="139445" y="866394"/>
                  </a:lnTo>
                  <a:lnTo>
                    <a:pt x="188976" y="806958"/>
                  </a:lnTo>
                  <a:lnTo>
                    <a:pt x="238506" y="746760"/>
                  </a:lnTo>
                  <a:lnTo>
                    <a:pt x="288797" y="687324"/>
                  </a:lnTo>
                  <a:lnTo>
                    <a:pt x="328421" y="627888"/>
                  </a:lnTo>
                  <a:lnTo>
                    <a:pt x="377952" y="577596"/>
                  </a:lnTo>
                  <a:lnTo>
                    <a:pt x="428244" y="528066"/>
                  </a:lnTo>
                  <a:lnTo>
                    <a:pt x="477773" y="478536"/>
                  </a:lnTo>
                  <a:lnTo>
                    <a:pt x="527304" y="428244"/>
                  </a:lnTo>
                  <a:lnTo>
                    <a:pt x="567690" y="388620"/>
                  </a:lnTo>
                  <a:lnTo>
                    <a:pt x="617220" y="348996"/>
                  </a:lnTo>
                  <a:lnTo>
                    <a:pt x="666749" y="308610"/>
                  </a:lnTo>
                  <a:lnTo>
                    <a:pt x="717041" y="278892"/>
                  </a:lnTo>
                  <a:lnTo>
                    <a:pt x="756665" y="239268"/>
                  </a:lnTo>
                  <a:lnTo>
                    <a:pt x="806195" y="209550"/>
                  </a:lnTo>
                  <a:lnTo>
                    <a:pt x="856488" y="179832"/>
                  </a:lnTo>
                  <a:lnTo>
                    <a:pt x="906018" y="159258"/>
                  </a:lnTo>
                  <a:lnTo>
                    <a:pt x="945641" y="129540"/>
                  </a:lnTo>
                  <a:lnTo>
                    <a:pt x="995934" y="109728"/>
                  </a:lnTo>
                  <a:lnTo>
                    <a:pt x="1045463" y="89916"/>
                  </a:lnTo>
                  <a:lnTo>
                    <a:pt x="1094994" y="80010"/>
                  </a:lnTo>
                  <a:lnTo>
                    <a:pt x="1135380" y="60198"/>
                  </a:lnTo>
                  <a:lnTo>
                    <a:pt x="1184910" y="50292"/>
                  </a:lnTo>
                  <a:lnTo>
                    <a:pt x="1234440" y="30480"/>
                  </a:lnTo>
                  <a:lnTo>
                    <a:pt x="1284732" y="19812"/>
                  </a:lnTo>
                  <a:lnTo>
                    <a:pt x="1324356" y="19812"/>
                  </a:lnTo>
                  <a:lnTo>
                    <a:pt x="1373886" y="9906"/>
                  </a:lnTo>
                  <a:lnTo>
                    <a:pt x="1424178" y="9906"/>
                  </a:lnTo>
                  <a:lnTo>
                    <a:pt x="1473708" y="0"/>
                  </a:lnTo>
                  <a:lnTo>
                    <a:pt x="1523238" y="0"/>
                  </a:lnTo>
                  <a:lnTo>
                    <a:pt x="1563624" y="0"/>
                  </a:lnTo>
                  <a:lnTo>
                    <a:pt x="1613154" y="0"/>
                  </a:lnTo>
                  <a:lnTo>
                    <a:pt x="1662683" y="9906"/>
                  </a:lnTo>
                  <a:lnTo>
                    <a:pt x="1712976" y="9906"/>
                  </a:lnTo>
                  <a:lnTo>
                    <a:pt x="1752600" y="19812"/>
                  </a:lnTo>
                  <a:lnTo>
                    <a:pt x="1802130" y="19812"/>
                  </a:lnTo>
                  <a:lnTo>
                    <a:pt x="1852422" y="30480"/>
                  </a:lnTo>
                  <a:lnTo>
                    <a:pt x="1901952" y="40386"/>
                  </a:lnTo>
                  <a:lnTo>
                    <a:pt x="1941576" y="50292"/>
                  </a:lnTo>
                  <a:lnTo>
                    <a:pt x="1991868" y="70104"/>
                  </a:lnTo>
                  <a:lnTo>
                    <a:pt x="2041398" y="80010"/>
                  </a:lnTo>
                  <a:lnTo>
                    <a:pt x="2090927" y="89916"/>
                  </a:lnTo>
                  <a:lnTo>
                    <a:pt x="2131314" y="109728"/>
                  </a:lnTo>
                  <a:lnTo>
                    <a:pt x="2180844" y="129540"/>
                  </a:lnTo>
                  <a:lnTo>
                    <a:pt x="2230374" y="139446"/>
                  </a:lnTo>
                  <a:lnTo>
                    <a:pt x="2280666" y="159258"/>
                  </a:lnTo>
                  <a:lnTo>
                    <a:pt x="2330196" y="179832"/>
                  </a:lnTo>
                  <a:lnTo>
                    <a:pt x="2369820" y="199644"/>
                  </a:lnTo>
                  <a:lnTo>
                    <a:pt x="2420112" y="219456"/>
                  </a:lnTo>
                  <a:lnTo>
                    <a:pt x="2469642" y="239268"/>
                  </a:lnTo>
                  <a:lnTo>
                    <a:pt x="2519172" y="268986"/>
                  </a:lnTo>
                  <a:lnTo>
                    <a:pt x="2559558" y="288798"/>
                  </a:lnTo>
                  <a:lnTo>
                    <a:pt x="2609088" y="308610"/>
                  </a:lnTo>
                  <a:lnTo>
                    <a:pt x="2658618" y="339090"/>
                  </a:lnTo>
                  <a:lnTo>
                    <a:pt x="2708910" y="358902"/>
                  </a:lnTo>
                  <a:lnTo>
                    <a:pt x="2748534" y="378714"/>
                  </a:lnTo>
                  <a:lnTo>
                    <a:pt x="2798064" y="408432"/>
                  </a:lnTo>
                  <a:lnTo>
                    <a:pt x="2848356" y="428244"/>
                  </a:lnTo>
                  <a:lnTo>
                    <a:pt x="2897886" y="457962"/>
                  </a:lnTo>
                  <a:lnTo>
                    <a:pt x="2937510" y="488442"/>
                  </a:lnTo>
                  <a:lnTo>
                    <a:pt x="2987802" y="508254"/>
                  </a:lnTo>
                  <a:lnTo>
                    <a:pt x="3037332" y="537972"/>
                  </a:lnTo>
                  <a:lnTo>
                    <a:pt x="3086862" y="557784"/>
                  </a:lnTo>
                  <a:lnTo>
                    <a:pt x="3127248" y="587502"/>
                  </a:lnTo>
                  <a:lnTo>
                    <a:pt x="3176778" y="617982"/>
                  </a:lnTo>
                  <a:lnTo>
                    <a:pt x="3226308" y="637794"/>
                  </a:lnTo>
                  <a:lnTo>
                    <a:pt x="3276600" y="667512"/>
                  </a:lnTo>
                  <a:lnTo>
                    <a:pt x="3326129" y="687324"/>
                  </a:lnTo>
                  <a:lnTo>
                    <a:pt x="3365754" y="717042"/>
                  </a:lnTo>
                  <a:lnTo>
                    <a:pt x="3416046" y="736854"/>
                  </a:lnTo>
                  <a:lnTo>
                    <a:pt x="3465576" y="767334"/>
                  </a:lnTo>
                  <a:lnTo>
                    <a:pt x="3515867" y="787146"/>
                  </a:lnTo>
                  <a:lnTo>
                    <a:pt x="3555491" y="816864"/>
                  </a:lnTo>
                  <a:lnTo>
                    <a:pt x="3605022" y="836676"/>
                  </a:lnTo>
                  <a:lnTo>
                    <a:pt x="3654552" y="856488"/>
                  </a:lnTo>
                  <a:lnTo>
                    <a:pt x="3704844" y="886206"/>
                  </a:lnTo>
                  <a:lnTo>
                    <a:pt x="3744467" y="906780"/>
                  </a:lnTo>
                  <a:lnTo>
                    <a:pt x="3793998" y="926592"/>
                  </a:lnTo>
                  <a:lnTo>
                    <a:pt x="3844290" y="946404"/>
                  </a:lnTo>
                  <a:lnTo>
                    <a:pt x="3893820" y="966216"/>
                  </a:lnTo>
                  <a:lnTo>
                    <a:pt x="3933444" y="986028"/>
                  </a:lnTo>
                  <a:lnTo>
                    <a:pt x="3983736" y="1005840"/>
                  </a:lnTo>
                  <a:lnTo>
                    <a:pt x="4033266" y="1025652"/>
                  </a:lnTo>
                  <a:lnTo>
                    <a:pt x="4083558" y="1035558"/>
                  </a:lnTo>
                  <a:lnTo>
                    <a:pt x="4123182" y="1056132"/>
                  </a:lnTo>
                  <a:lnTo>
                    <a:pt x="4172712" y="1075944"/>
                  </a:lnTo>
                  <a:lnTo>
                    <a:pt x="4223004" y="1085850"/>
                  </a:lnTo>
                  <a:lnTo>
                    <a:pt x="4272534" y="1095756"/>
                  </a:lnTo>
                  <a:lnTo>
                    <a:pt x="4322064" y="1105662"/>
                  </a:lnTo>
                  <a:lnTo>
                    <a:pt x="4362450" y="1115568"/>
                  </a:lnTo>
                  <a:lnTo>
                    <a:pt x="4411980" y="1125474"/>
                  </a:lnTo>
                  <a:lnTo>
                    <a:pt x="4461510" y="1135380"/>
                  </a:lnTo>
                  <a:lnTo>
                    <a:pt x="4511802" y="1145286"/>
                  </a:lnTo>
                  <a:lnTo>
                    <a:pt x="4551426" y="1145286"/>
                  </a:lnTo>
                </a:path>
              </a:pathLst>
            </a:custGeom>
            <a:noFill/>
            <a:ln cap="flat" cmpd="sng" w="9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3" name="Google Shape;1473;p64"/>
            <p:cNvSpPr/>
            <p:nvPr/>
          </p:nvSpPr>
          <p:spPr>
            <a:xfrm>
              <a:off x="6906767" y="6128004"/>
              <a:ext cx="49530" cy="10160"/>
            </a:xfrm>
            <a:custGeom>
              <a:rect b="b" l="l" r="r" t="t"/>
              <a:pathLst>
                <a:path extrusionOk="0" h="10160" w="49529">
                  <a:moveTo>
                    <a:pt x="0" y="0"/>
                  </a:moveTo>
                  <a:lnTo>
                    <a:pt x="49530" y="9905"/>
                  </a:lnTo>
                </a:path>
              </a:pathLst>
            </a:custGeom>
            <a:noFill/>
            <a:ln cap="flat" cmpd="sng" w="9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4" name="Google Shape;1474;p64"/>
            <p:cNvSpPr/>
            <p:nvPr/>
          </p:nvSpPr>
          <p:spPr>
            <a:xfrm>
              <a:off x="6956297" y="6137910"/>
              <a:ext cx="50800" cy="0"/>
            </a:xfrm>
            <a:custGeom>
              <a:rect b="b" l="l" r="r" t="t"/>
              <a:pathLst>
                <a:path extrusionOk="0" h="120000" w="50800">
                  <a:moveTo>
                    <a:pt x="0" y="0"/>
                  </a:moveTo>
                  <a:lnTo>
                    <a:pt x="50292" y="0"/>
                  </a:lnTo>
                </a:path>
              </a:pathLst>
            </a:custGeom>
            <a:noFill/>
            <a:ln cap="flat" cmpd="sng" w="9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5" name="Google Shape;1475;p64"/>
            <p:cNvSpPr/>
            <p:nvPr/>
          </p:nvSpPr>
          <p:spPr>
            <a:xfrm>
              <a:off x="7006590" y="6137910"/>
              <a:ext cx="49530" cy="0"/>
            </a:xfrm>
            <a:custGeom>
              <a:rect b="b" l="l" r="r" t="t"/>
              <a:pathLst>
                <a:path extrusionOk="0" h="120000" w="49529">
                  <a:moveTo>
                    <a:pt x="0" y="0"/>
                  </a:moveTo>
                  <a:lnTo>
                    <a:pt x="49530" y="0"/>
                  </a:lnTo>
                </a:path>
              </a:pathLst>
            </a:custGeom>
            <a:noFill/>
            <a:ln cap="flat" cmpd="sng" w="99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6" name="Google Shape;1476;p64"/>
            <p:cNvSpPr/>
            <p:nvPr/>
          </p:nvSpPr>
          <p:spPr>
            <a:xfrm>
              <a:off x="2305050" y="6137910"/>
              <a:ext cx="50800" cy="0"/>
            </a:xfrm>
            <a:custGeom>
              <a:rect b="b" l="l" r="r" t="t"/>
              <a:pathLst>
                <a:path extrusionOk="0" h="120000" w="50800">
                  <a:moveTo>
                    <a:pt x="0" y="0"/>
                  </a:moveTo>
                  <a:lnTo>
                    <a:pt x="50292" y="0"/>
                  </a:lnTo>
                </a:path>
              </a:pathLst>
            </a:custGeom>
            <a:noFill/>
            <a:ln cap="flat" cmpd="sng" w="99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7" name="Google Shape;1477;p64"/>
            <p:cNvSpPr/>
            <p:nvPr/>
          </p:nvSpPr>
          <p:spPr>
            <a:xfrm>
              <a:off x="2355341" y="6137910"/>
              <a:ext cx="49530" cy="0"/>
            </a:xfrm>
            <a:custGeom>
              <a:rect b="b" l="l" r="r" t="t"/>
              <a:pathLst>
                <a:path extrusionOk="0" h="120000" w="49530">
                  <a:moveTo>
                    <a:pt x="0" y="0"/>
                  </a:moveTo>
                  <a:lnTo>
                    <a:pt x="49530" y="0"/>
                  </a:lnTo>
                </a:path>
              </a:pathLst>
            </a:custGeom>
            <a:noFill/>
            <a:ln cap="flat" cmpd="sng" w="99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8" name="Google Shape;1478;p64"/>
            <p:cNvSpPr/>
            <p:nvPr/>
          </p:nvSpPr>
          <p:spPr>
            <a:xfrm>
              <a:off x="2404872" y="6128004"/>
              <a:ext cx="49530" cy="10160"/>
            </a:xfrm>
            <a:custGeom>
              <a:rect b="b" l="l" r="r" t="t"/>
              <a:pathLst>
                <a:path extrusionOk="0" h="10160" w="49530">
                  <a:moveTo>
                    <a:pt x="0" y="9906"/>
                  </a:moveTo>
                  <a:lnTo>
                    <a:pt x="49530" y="0"/>
                  </a:lnTo>
                </a:path>
              </a:pathLst>
            </a:custGeom>
            <a:noFill/>
            <a:ln cap="flat" cmpd="sng" w="99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79" name="Google Shape;1479;p64"/>
            <p:cNvSpPr/>
            <p:nvPr/>
          </p:nvSpPr>
          <p:spPr>
            <a:xfrm>
              <a:off x="2454402" y="4982717"/>
              <a:ext cx="4552315" cy="1145540"/>
            </a:xfrm>
            <a:custGeom>
              <a:rect b="b" l="l" r="r" t="t"/>
              <a:pathLst>
                <a:path extrusionOk="0" h="1145539" w="4552315">
                  <a:moveTo>
                    <a:pt x="0" y="1145286"/>
                  </a:moveTo>
                  <a:lnTo>
                    <a:pt x="40386" y="1145286"/>
                  </a:lnTo>
                  <a:lnTo>
                    <a:pt x="89916" y="1135380"/>
                  </a:lnTo>
                  <a:lnTo>
                    <a:pt x="139446" y="1125474"/>
                  </a:lnTo>
                  <a:lnTo>
                    <a:pt x="189738" y="1115568"/>
                  </a:lnTo>
                  <a:lnTo>
                    <a:pt x="229361" y="1105662"/>
                  </a:lnTo>
                  <a:lnTo>
                    <a:pt x="278892" y="1095756"/>
                  </a:lnTo>
                  <a:lnTo>
                    <a:pt x="329184" y="1085850"/>
                  </a:lnTo>
                  <a:lnTo>
                    <a:pt x="378714" y="1075944"/>
                  </a:lnTo>
                  <a:lnTo>
                    <a:pt x="428244" y="1056132"/>
                  </a:lnTo>
                  <a:lnTo>
                    <a:pt x="468630" y="1035558"/>
                  </a:lnTo>
                  <a:lnTo>
                    <a:pt x="518159" y="1025652"/>
                  </a:lnTo>
                  <a:lnTo>
                    <a:pt x="567690" y="1005840"/>
                  </a:lnTo>
                  <a:lnTo>
                    <a:pt x="617982" y="986028"/>
                  </a:lnTo>
                  <a:lnTo>
                    <a:pt x="657606" y="966216"/>
                  </a:lnTo>
                  <a:lnTo>
                    <a:pt x="707136" y="946404"/>
                  </a:lnTo>
                  <a:lnTo>
                    <a:pt x="757428" y="926592"/>
                  </a:lnTo>
                  <a:lnTo>
                    <a:pt x="806958" y="906780"/>
                  </a:lnTo>
                  <a:lnTo>
                    <a:pt x="846582" y="886206"/>
                  </a:lnTo>
                  <a:lnTo>
                    <a:pt x="896874" y="856488"/>
                  </a:lnTo>
                  <a:lnTo>
                    <a:pt x="946404" y="836676"/>
                  </a:lnTo>
                  <a:lnTo>
                    <a:pt x="995934" y="816864"/>
                  </a:lnTo>
                  <a:lnTo>
                    <a:pt x="1036319" y="787146"/>
                  </a:lnTo>
                  <a:lnTo>
                    <a:pt x="1085850" y="767334"/>
                  </a:lnTo>
                  <a:lnTo>
                    <a:pt x="1135380" y="736854"/>
                  </a:lnTo>
                  <a:lnTo>
                    <a:pt x="1185672" y="717042"/>
                  </a:lnTo>
                  <a:lnTo>
                    <a:pt x="1225296" y="687324"/>
                  </a:lnTo>
                  <a:lnTo>
                    <a:pt x="1274826" y="667512"/>
                  </a:lnTo>
                  <a:lnTo>
                    <a:pt x="1325118" y="637794"/>
                  </a:lnTo>
                  <a:lnTo>
                    <a:pt x="1374648" y="617982"/>
                  </a:lnTo>
                  <a:lnTo>
                    <a:pt x="1424178" y="587502"/>
                  </a:lnTo>
                  <a:lnTo>
                    <a:pt x="1464564" y="557784"/>
                  </a:lnTo>
                  <a:lnTo>
                    <a:pt x="1514094" y="537972"/>
                  </a:lnTo>
                  <a:lnTo>
                    <a:pt x="1563624" y="508254"/>
                  </a:lnTo>
                  <a:lnTo>
                    <a:pt x="1613916" y="488442"/>
                  </a:lnTo>
                  <a:lnTo>
                    <a:pt x="1653539" y="457962"/>
                  </a:lnTo>
                  <a:lnTo>
                    <a:pt x="1703070" y="428244"/>
                  </a:lnTo>
                  <a:lnTo>
                    <a:pt x="1753362" y="408431"/>
                  </a:lnTo>
                  <a:lnTo>
                    <a:pt x="1802892" y="378714"/>
                  </a:lnTo>
                  <a:lnTo>
                    <a:pt x="1842516" y="358902"/>
                  </a:lnTo>
                  <a:lnTo>
                    <a:pt x="1892808" y="339090"/>
                  </a:lnTo>
                  <a:lnTo>
                    <a:pt x="1942338" y="308609"/>
                  </a:lnTo>
                  <a:lnTo>
                    <a:pt x="1991868" y="288797"/>
                  </a:lnTo>
                  <a:lnTo>
                    <a:pt x="2032254" y="268985"/>
                  </a:lnTo>
                  <a:lnTo>
                    <a:pt x="2081783" y="239267"/>
                  </a:lnTo>
                  <a:lnTo>
                    <a:pt x="2131314" y="219455"/>
                  </a:lnTo>
                  <a:lnTo>
                    <a:pt x="2181606" y="199644"/>
                  </a:lnTo>
                  <a:lnTo>
                    <a:pt x="2231136" y="179831"/>
                  </a:lnTo>
                  <a:lnTo>
                    <a:pt x="2270760" y="159257"/>
                  </a:lnTo>
                  <a:lnTo>
                    <a:pt x="2321052" y="139445"/>
                  </a:lnTo>
                  <a:lnTo>
                    <a:pt x="2370582" y="129539"/>
                  </a:lnTo>
                  <a:lnTo>
                    <a:pt x="2420112" y="109727"/>
                  </a:lnTo>
                  <a:lnTo>
                    <a:pt x="2460498" y="89915"/>
                  </a:lnTo>
                  <a:lnTo>
                    <a:pt x="2510028" y="80009"/>
                  </a:lnTo>
                  <a:lnTo>
                    <a:pt x="2559558" y="70103"/>
                  </a:lnTo>
                  <a:lnTo>
                    <a:pt x="2609850" y="50291"/>
                  </a:lnTo>
                  <a:lnTo>
                    <a:pt x="2649474" y="40385"/>
                  </a:lnTo>
                  <a:lnTo>
                    <a:pt x="2699004" y="30479"/>
                  </a:lnTo>
                  <a:lnTo>
                    <a:pt x="2749296" y="19811"/>
                  </a:lnTo>
                  <a:lnTo>
                    <a:pt x="2798826" y="19811"/>
                  </a:lnTo>
                  <a:lnTo>
                    <a:pt x="2838450" y="9905"/>
                  </a:lnTo>
                  <a:lnTo>
                    <a:pt x="2888742" y="9905"/>
                  </a:lnTo>
                  <a:lnTo>
                    <a:pt x="2938272" y="0"/>
                  </a:lnTo>
                  <a:lnTo>
                    <a:pt x="2987802" y="0"/>
                  </a:lnTo>
                  <a:lnTo>
                    <a:pt x="3028188" y="0"/>
                  </a:lnTo>
                  <a:lnTo>
                    <a:pt x="3077718" y="0"/>
                  </a:lnTo>
                  <a:lnTo>
                    <a:pt x="3127248" y="9905"/>
                  </a:lnTo>
                  <a:lnTo>
                    <a:pt x="3177540" y="9905"/>
                  </a:lnTo>
                  <a:lnTo>
                    <a:pt x="3227070" y="19811"/>
                  </a:lnTo>
                  <a:lnTo>
                    <a:pt x="3266694" y="19811"/>
                  </a:lnTo>
                  <a:lnTo>
                    <a:pt x="3316986" y="30479"/>
                  </a:lnTo>
                  <a:lnTo>
                    <a:pt x="3366516" y="50291"/>
                  </a:lnTo>
                  <a:lnTo>
                    <a:pt x="3416808" y="60197"/>
                  </a:lnTo>
                  <a:lnTo>
                    <a:pt x="3456432" y="80009"/>
                  </a:lnTo>
                  <a:lnTo>
                    <a:pt x="3505962" y="89915"/>
                  </a:lnTo>
                  <a:lnTo>
                    <a:pt x="3555491" y="109727"/>
                  </a:lnTo>
                  <a:lnTo>
                    <a:pt x="3605784" y="129539"/>
                  </a:lnTo>
                  <a:lnTo>
                    <a:pt x="3645408" y="159257"/>
                  </a:lnTo>
                  <a:lnTo>
                    <a:pt x="3694938" y="179831"/>
                  </a:lnTo>
                  <a:lnTo>
                    <a:pt x="3745229" y="209549"/>
                  </a:lnTo>
                  <a:lnTo>
                    <a:pt x="3794760" y="239267"/>
                  </a:lnTo>
                  <a:lnTo>
                    <a:pt x="3834384" y="278891"/>
                  </a:lnTo>
                  <a:lnTo>
                    <a:pt x="3884676" y="308609"/>
                  </a:lnTo>
                  <a:lnTo>
                    <a:pt x="3934205" y="348995"/>
                  </a:lnTo>
                  <a:lnTo>
                    <a:pt x="3984498" y="388619"/>
                  </a:lnTo>
                  <a:lnTo>
                    <a:pt x="4024122" y="428243"/>
                  </a:lnTo>
                  <a:lnTo>
                    <a:pt x="4073652" y="478535"/>
                  </a:lnTo>
                  <a:lnTo>
                    <a:pt x="4123944" y="528065"/>
                  </a:lnTo>
                  <a:lnTo>
                    <a:pt x="4173474" y="577595"/>
                  </a:lnTo>
                  <a:lnTo>
                    <a:pt x="4223004" y="627887"/>
                  </a:lnTo>
                  <a:lnTo>
                    <a:pt x="4263390" y="687323"/>
                  </a:lnTo>
                  <a:lnTo>
                    <a:pt x="4312920" y="746759"/>
                  </a:lnTo>
                  <a:lnTo>
                    <a:pt x="4362450" y="806957"/>
                  </a:lnTo>
                  <a:lnTo>
                    <a:pt x="4412742" y="866393"/>
                  </a:lnTo>
                  <a:lnTo>
                    <a:pt x="4452366" y="936497"/>
                  </a:lnTo>
                  <a:lnTo>
                    <a:pt x="4501896" y="1005839"/>
                  </a:lnTo>
                  <a:lnTo>
                    <a:pt x="4552188" y="1075943"/>
                  </a:lnTo>
                </a:path>
              </a:pathLst>
            </a:custGeom>
            <a:noFill/>
            <a:ln cap="flat" cmpd="sng" w="99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0" name="Google Shape;1480;p64"/>
            <p:cNvSpPr/>
            <p:nvPr/>
          </p:nvSpPr>
          <p:spPr>
            <a:xfrm>
              <a:off x="7006590" y="6058661"/>
              <a:ext cx="49530" cy="79375"/>
            </a:xfrm>
            <a:custGeom>
              <a:rect b="b" l="l" r="r" t="t"/>
              <a:pathLst>
                <a:path extrusionOk="0" h="79375" w="49529">
                  <a:moveTo>
                    <a:pt x="0" y="0"/>
                  </a:moveTo>
                  <a:lnTo>
                    <a:pt x="49530" y="79248"/>
                  </a:lnTo>
                </a:path>
              </a:pathLst>
            </a:custGeom>
            <a:noFill/>
            <a:ln cap="flat" cmpd="sng" w="99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1" name="Google Shape;1481;p64"/>
            <p:cNvSpPr/>
            <p:nvPr/>
          </p:nvSpPr>
          <p:spPr>
            <a:xfrm>
              <a:off x="2305050" y="6137910"/>
              <a:ext cx="50800" cy="0"/>
            </a:xfrm>
            <a:custGeom>
              <a:rect b="b" l="l" r="r" t="t"/>
              <a:pathLst>
                <a:path extrusionOk="0" h="120000" w="50800">
                  <a:moveTo>
                    <a:pt x="0" y="0"/>
                  </a:moveTo>
                  <a:lnTo>
                    <a:pt x="50292"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2" name="Google Shape;1482;p64"/>
            <p:cNvSpPr/>
            <p:nvPr/>
          </p:nvSpPr>
          <p:spPr>
            <a:xfrm>
              <a:off x="2355341" y="6137910"/>
              <a:ext cx="49530" cy="0"/>
            </a:xfrm>
            <a:custGeom>
              <a:rect b="b" l="l" r="r" t="t"/>
              <a:pathLst>
                <a:path extrusionOk="0" h="120000" w="49530">
                  <a:moveTo>
                    <a:pt x="0" y="0"/>
                  </a:moveTo>
                  <a:lnTo>
                    <a:pt x="49530"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3" name="Google Shape;1483;p64"/>
            <p:cNvSpPr/>
            <p:nvPr/>
          </p:nvSpPr>
          <p:spPr>
            <a:xfrm>
              <a:off x="2404872" y="6137910"/>
              <a:ext cx="49530" cy="0"/>
            </a:xfrm>
            <a:custGeom>
              <a:rect b="b" l="l" r="r" t="t"/>
              <a:pathLst>
                <a:path extrusionOk="0" h="120000" w="49530">
                  <a:moveTo>
                    <a:pt x="0" y="0"/>
                  </a:moveTo>
                  <a:lnTo>
                    <a:pt x="49530"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4" name="Google Shape;1484;p64"/>
            <p:cNvSpPr/>
            <p:nvPr/>
          </p:nvSpPr>
          <p:spPr>
            <a:xfrm>
              <a:off x="2454402" y="6137910"/>
              <a:ext cx="40640" cy="0"/>
            </a:xfrm>
            <a:custGeom>
              <a:rect b="b" l="l" r="r" t="t"/>
              <a:pathLst>
                <a:path extrusionOk="0" h="120000" w="40639">
                  <a:moveTo>
                    <a:pt x="0" y="0"/>
                  </a:moveTo>
                  <a:lnTo>
                    <a:pt x="40386"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5" name="Google Shape;1485;p64"/>
            <p:cNvSpPr/>
            <p:nvPr/>
          </p:nvSpPr>
          <p:spPr>
            <a:xfrm>
              <a:off x="2494788" y="6137910"/>
              <a:ext cx="49530" cy="0"/>
            </a:xfrm>
            <a:custGeom>
              <a:rect b="b" l="l" r="r" t="t"/>
              <a:pathLst>
                <a:path extrusionOk="0" h="120000" w="49530">
                  <a:moveTo>
                    <a:pt x="0" y="0"/>
                  </a:moveTo>
                  <a:lnTo>
                    <a:pt x="49530"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6" name="Google Shape;1486;p64"/>
            <p:cNvSpPr/>
            <p:nvPr/>
          </p:nvSpPr>
          <p:spPr>
            <a:xfrm>
              <a:off x="2544317" y="6137910"/>
              <a:ext cx="49530" cy="0"/>
            </a:xfrm>
            <a:custGeom>
              <a:rect b="b" l="l" r="r" t="t"/>
              <a:pathLst>
                <a:path extrusionOk="0" h="120000" w="49530">
                  <a:moveTo>
                    <a:pt x="0" y="0"/>
                  </a:moveTo>
                  <a:lnTo>
                    <a:pt x="49530"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7" name="Google Shape;1487;p64"/>
            <p:cNvSpPr/>
            <p:nvPr/>
          </p:nvSpPr>
          <p:spPr>
            <a:xfrm>
              <a:off x="2593847" y="6137910"/>
              <a:ext cx="50800" cy="0"/>
            </a:xfrm>
            <a:custGeom>
              <a:rect b="b" l="l" r="r" t="t"/>
              <a:pathLst>
                <a:path extrusionOk="0" h="120000" w="50800">
                  <a:moveTo>
                    <a:pt x="0" y="0"/>
                  </a:moveTo>
                  <a:lnTo>
                    <a:pt x="50292"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8" name="Google Shape;1488;p64"/>
            <p:cNvSpPr/>
            <p:nvPr/>
          </p:nvSpPr>
          <p:spPr>
            <a:xfrm>
              <a:off x="2644139" y="6137910"/>
              <a:ext cx="40005" cy="0"/>
            </a:xfrm>
            <a:custGeom>
              <a:rect b="b" l="l" r="r" t="t"/>
              <a:pathLst>
                <a:path extrusionOk="0" h="120000" w="40005">
                  <a:moveTo>
                    <a:pt x="0" y="0"/>
                  </a:moveTo>
                  <a:lnTo>
                    <a:pt x="39624"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89" name="Google Shape;1489;p64"/>
            <p:cNvSpPr/>
            <p:nvPr/>
          </p:nvSpPr>
          <p:spPr>
            <a:xfrm>
              <a:off x="2683763" y="6137910"/>
              <a:ext cx="49530" cy="0"/>
            </a:xfrm>
            <a:custGeom>
              <a:rect b="b" l="l" r="r" t="t"/>
              <a:pathLst>
                <a:path extrusionOk="0" h="120000" w="49530">
                  <a:moveTo>
                    <a:pt x="0" y="0"/>
                  </a:moveTo>
                  <a:lnTo>
                    <a:pt x="49530"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0" name="Google Shape;1490;p64"/>
            <p:cNvSpPr/>
            <p:nvPr/>
          </p:nvSpPr>
          <p:spPr>
            <a:xfrm>
              <a:off x="2733294" y="6137910"/>
              <a:ext cx="50800" cy="0"/>
            </a:xfrm>
            <a:custGeom>
              <a:rect b="b" l="l" r="r" t="t"/>
              <a:pathLst>
                <a:path extrusionOk="0" h="120000" w="50800">
                  <a:moveTo>
                    <a:pt x="0" y="0"/>
                  </a:moveTo>
                  <a:lnTo>
                    <a:pt x="50292"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1" name="Google Shape;1491;p64"/>
            <p:cNvSpPr/>
            <p:nvPr/>
          </p:nvSpPr>
          <p:spPr>
            <a:xfrm>
              <a:off x="2783586" y="6137910"/>
              <a:ext cx="49530" cy="0"/>
            </a:xfrm>
            <a:custGeom>
              <a:rect b="b" l="l" r="r" t="t"/>
              <a:pathLst>
                <a:path extrusionOk="0" h="120000" w="49530">
                  <a:moveTo>
                    <a:pt x="0" y="0"/>
                  </a:moveTo>
                  <a:lnTo>
                    <a:pt x="49530"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2" name="Google Shape;1492;p64"/>
            <p:cNvSpPr/>
            <p:nvPr/>
          </p:nvSpPr>
          <p:spPr>
            <a:xfrm>
              <a:off x="2833116" y="6137910"/>
              <a:ext cx="49530" cy="0"/>
            </a:xfrm>
            <a:custGeom>
              <a:rect b="b" l="l" r="r" t="t"/>
              <a:pathLst>
                <a:path extrusionOk="0" h="120000" w="49530">
                  <a:moveTo>
                    <a:pt x="0" y="0"/>
                  </a:moveTo>
                  <a:lnTo>
                    <a:pt x="49530"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3" name="Google Shape;1493;p64"/>
            <p:cNvSpPr/>
            <p:nvPr/>
          </p:nvSpPr>
          <p:spPr>
            <a:xfrm>
              <a:off x="2882646" y="6128004"/>
              <a:ext cx="40640" cy="10160"/>
            </a:xfrm>
            <a:custGeom>
              <a:rect b="b" l="l" r="r" t="t"/>
              <a:pathLst>
                <a:path extrusionOk="0" h="10160" w="40639">
                  <a:moveTo>
                    <a:pt x="0" y="9906"/>
                  </a:moveTo>
                  <a:lnTo>
                    <a:pt x="40386"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4" name="Google Shape;1494;p64"/>
            <p:cNvSpPr/>
            <p:nvPr/>
          </p:nvSpPr>
          <p:spPr>
            <a:xfrm>
              <a:off x="2923032" y="3538727"/>
              <a:ext cx="4133215" cy="2589530"/>
            </a:xfrm>
            <a:custGeom>
              <a:rect b="b" l="l" r="r" t="t"/>
              <a:pathLst>
                <a:path extrusionOk="0" h="2589529" w="4133215">
                  <a:moveTo>
                    <a:pt x="0" y="2589276"/>
                  </a:moveTo>
                  <a:lnTo>
                    <a:pt x="49530" y="2589276"/>
                  </a:lnTo>
                  <a:lnTo>
                    <a:pt x="99060" y="2589276"/>
                  </a:lnTo>
                  <a:lnTo>
                    <a:pt x="149352" y="2589276"/>
                  </a:lnTo>
                  <a:lnTo>
                    <a:pt x="188976" y="2589276"/>
                  </a:lnTo>
                  <a:lnTo>
                    <a:pt x="238506" y="2579370"/>
                  </a:lnTo>
                  <a:lnTo>
                    <a:pt x="288798" y="2579370"/>
                  </a:lnTo>
                  <a:lnTo>
                    <a:pt x="338328" y="2579370"/>
                  </a:lnTo>
                  <a:lnTo>
                    <a:pt x="377952" y="2579370"/>
                  </a:lnTo>
                  <a:lnTo>
                    <a:pt x="428244" y="2569464"/>
                  </a:lnTo>
                  <a:lnTo>
                    <a:pt x="477773" y="2569464"/>
                  </a:lnTo>
                  <a:lnTo>
                    <a:pt x="527304" y="2559558"/>
                  </a:lnTo>
                  <a:lnTo>
                    <a:pt x="567690" y="2559558"/>
                  </a:lnTo>
                  <a:lnTo>
                    <a:pt x="617220" y="2549652"/>
                  </a:lnTo>
                  <a:lnTo>
                    <a:pt x="666750" y="2549652"/>
                  </a:lnTo>
                  <a:lnTo>
                    <a:pt x="717042" y="2539746"/>
                  </a:lnTo>
                  <a:lnTo>
                    <a:pt x="756666" y="2539746"/>
                  </a:lnTo>
                  <a:lnTo>
                    <a:pt x="806196" y="2529840"/>
                  </a:lnTo>
                  <a:lnTo>
                    <a:pt x="856488" y="2519934"/>
                  </a:lnTo>
                  <a:lnTo>
                    <a:pt x="906018" y="2510028"/>
                  </a:lnTo>
                  <a:lnTo>
                    <a:pt x="955547" y="2510028"/>
                  </a:lnTo>
                  <a:lnTo>
                    <a:pt x="995934" y="2500122"/>
                  </a:lnTo>
                  <a:lnTo>
                    <a:pt x="1045463" y="2490216"/>
                  </a:lnTo>
                  <a:lnTo>
                    <a:pt x="1094994" y="2479547"/>
                  </a:lnTo>
                  <a:lnTo>
                    <a:pt x="1145286" y="2469641"/>
                  </a:lnTo>
                  <a:lnTo>
                    <a:pt x="1184910" y="2459735"/>
                  </a:lnTo>
                  <a:lnTo>
                    <a:pt x="1234440" y="2449829"/>
                  </a:lnTo>
                  <a:lnTo>
                    <a:pt x="1284732" y="2430018"/>
                  </a:lnTo>
                  <a:lnTo>
                    <a:pt x="1334262" y="2420112"/>
                  </a:lnTo>
                  <a:lnTo>
                    <a:pt x="1373886" y="2410206"/>
                  </a:lnTo>
                  <a:lnTo>
                    <a:pt x="1424178" y="2390394"/>
                  </a:lnTo>
                  <a:lnTo>
                    <a:pt x="1473708" y="2380488"/>
                  </a:lnTo>
                  <a:lnTo>
                    <a:pt x="1523238" y="2360676"/>
                  </a:lnTo>
                  <a:lnTo>
                    <a:pt x="1563624" y="2350770"/>
                  </a:lnTo>
                  <a:lnTo>
                    <a:pt x="1613154" y="2330196"/>
                  </a:lnTo>
                  <a:lnTo>
                    <a:pt x="1662683" y="2310384"/>
                  </a:lnTo>
                  <a:lnTo>
                    <a:pt x="1712976" y="2290572"/>
                  </a:lnTo>
                  <a:lnTo>
                    <a:pt x="1762506" y="2270760"/>
                  </a:lnTo>
                  <a:lnTo>
                    <a:pt x="1802130" y="2250947"/>
                  </a:lnTo>
                  <a:lnTo>
                    <a:pt x="1852422" y="2231135"/>
                  </a:lnTo>
                  <a:lnTo>
                    <a:pt x="1901952" y="2211323"/>
                  </a:lnTo>
                  <a:lnTo>
                    <a:pt x="1951482" y="2190750"/>
                  </a:lnTo>
                  <a:lnTo>
                    <a:pt x="1991868" y="2170938"/>
                  </a:lnTo>
                  <a:lnTo>
                    <a:pt x="2041398" y="2141220"/>
                  </a:lnTo>
                  <a:lnTo>
                    <a:pt x="2090927" y="2121408"/>
                  </a:lnTo>
                  <a:lnTo>
                    <a:pt x="2141220" y="2091689"/>
                  </a:lnTo>
                  <a:lnTo>
                    <a:pt x="2180844" y="2061971"/>
                  </a:lnTo>
                  <a:lnTo>
                    <a:pt x="2230374" y="2041397"/>
                  </a:lnTo>
                  <a:lnTo>
                    <a:pt x="2280666" y="2011679"/>
                  </a:lnTo>
                  <a:lnTo>
                    <a:pt x="2330196" y="1981961"/>
                  </a:lnTo>
                  <a:lnTo>
                    <a:pt x="2369820" y="1952243"/>
                  </a:lnTo>
                  <a:lnTo>
                    <a:pt x="2420112" y="1922526"/>
                  </a:lnTo>
                  <a:lnTo>
                    <a:pt x="2469642" y="1882139"/>
                  </a:lnTo>
                  <a:lnTo>
                    <a:pt x="2519172" y="1852421"/>
                  </a:lnTo>
                  <a:lnTo>
                    <a:pt x="2559558" y="1822703"/>
                  </a:lnTo>
                  <a:lnTo>
                    <a:pt x="2609088" y="1783079"/>
                  </a:lnTo>
                  <a:lnTo>
                    <a:pt x="2658618" y="1742693"/>
                  </a:lnTo>
                  <a:lnTo>
                    <a:pt x="2708910" y="1712976"/>
                  </a:lnTo>
                  <a:lnTo>
                    <a:pt x="2758440" y="1673352"/>
                  </a:lnTo>
                  <a:lnTo>
                    <a:pt x="2798064" y="1633727"/>
                  </a:lnTo>
                  <a:lnTo>
                    <a:pt x="2848356" y="1593341"/>
                  </a:lnTo>
                  <a:lnTo>
                    <a:pt x="2897886" y="1543811"/>
                  </a:lnTo>
                  <a:lnTo>
                    <a:pt x="2948178" y="1504187"/>
                  </a:lnTo>
                  <a:lnTo>
                    <a:pt x="2987802" y="1463801"/>
                  </a:lnTo>
                  <a:lnTo>
                    <a:pt x="3037332" y="1414271"/>
                  </a:lnTo>
                  <a:lnTo>
                    <a:pt x="3086862" y="1364741"/>
                  </a:lnTo>
                  <a:lnTo>
                    <a:pt x="3137154" y="1314449"/>
                  </a:lnTo>
                  <a:lnTo>
                    <a:pt x="3176778" y="1264919"/>
                  </a:lnTo>
                  <a:lnTo>
                    <a:pt x="3226308" y="1215389"/>
                  </a:lnTo>
                  <a:lnTo>
                    <a:pt x="3276600" y="1165097"/>
                  </a:lnTo>
                  <a:lnTo>
                    <a:pt x="3326129" y="1115567"/>
                  </a:lnTo>
                  <a:lnTo>
                    <a:pt x="3365754" y="1056131"/>
                  </a:lnTo>
                  <a:lnTo>
                    <a:pt x="3416046" y="1005839"/>
                  </a:lnTo>
                  <a:lnTo>
                    <a:pt x="3465576" y="946403"/>
                  </a:lnTo>
                  <a:lnTo>
                    <a:pt x="3515867" y="886205"/>
                  </a:lnTo>
                  <a:lnTo>
                    <a:pt x="3555491" y="826769"/>
                  </a:lnTo>
                  <a:lnTo>
                    <a:pt x="3605022" y="767333"/>
                  </a:lnTo>
                  <a:lnTo>
                    <a:pt x="3655314" y="707135"/>
                  </a:lnTo>
                  <a:lnTo>
                    <a:pt x="3704844" y="637793"/>
                  </a:lnTo>
                  <a:lnTo>
                    <a:pt x="3754374" y="577595"/>
                  </a:lnTo>
                  <a:lnTo>
                    <a:pt x="3794760" y="508253"/>
                  </a:lnTo>
                  <a:lnTo>
                    <a:pt x="3844290" y="438149"/>
                  </a:lnTo>
                  <a:lnTo>
                    <a:pt x="3893820" y="368807"/>
                  </a:lnTo>
                  <a:lnTo>
                    <a:pt x="3944112" y="298703"/>
                  </a:lnTo>
                  <a:lnTo>
                    <a:pt x="3983736" y="229361"/>
                  </a:lnTo>
                  <a:lnTo>
                    <a:pt x="4033266" y="159257"/>
                  </a:lnTo>
                  <a:lnTo>
                    <a:pt x="4083558" y="80009"/>
                  </a:lnTo>
                  <a:lnTo>
                    <a:pt x="4133088" y="0"/>
                  </a:lnTo>
                </a:path>
              </a:pathLst>
            </a:custGeom>
            <a:noFill/>
            <a:ln cap="flat" cmpd="sng" w="9950">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495" name="Google Shape;1495;p64"/>
          <p:cNvSpPr txBox="1"/>
          <p:nvPr/>
        </p:nvSpPr>
        <p:spPr>
          <a:xfrm>
            <a:off x="1804671" y="2879531"/>
            <a:ext cx="321945" cy="3393440"/>
          </a:xfrm>
          <a:prstGeom prst="rect">
            <a:avLst/>
          </a:prstGeom>
          <a:noFill/>
          <a:ln>
            <a:noFill/>
          </a:ln>
        </p:spPr>
        <p:txBody>
          <a:bodyPr anchorCtr="0" anchor="t" bIns="0" lIns="0" spcFirstLastPara="1" rIns="0" wrap="square" tIns="12050">
            <a:spAutoFit/>
          </a:bodyPr>
          <a:lstStyle/>
          <a:p>
            <a:pPr indent="0" lvl="0" marL="0" marR="5080" rtl="0" algn="r">
              <a:lnSpc>
                <a:spcPct val="100000"/>
              </a:lnSpc>
              <a:spcBef>
                <a:spcPts val="0"/>
              </a:spcBef>
              <a:spcAft>
                <a:spcPts val="0"/>
              </a:spcAft>
              <a:buNone/>
            </a:pPr>
            <a:r>
              <a:rPr lang="en-US" sz="1650">
                <a:solidFill>
                  <a:schemeClr val="dk1"/>
                </a:solidFill>
                <a:latin typeface="Arial"/>
                <a:ea typeface="Arial"/>
                <a:cs typeface="Arial"/>
                <a:sym typeface="Arial"/>
              </a:rPr>
              <a:t>1.2</a:t>
            </a:r>
            <a:endParaRPr sz="1650">
              <a:solidFill>
                <a:schemeClr val="dk1"/>
              </a:solidFill>
              <a:latin typeface="Arial"/>
              <a:ea typeface="Arial"/>
              <a:cs typeface="Arial"/>
              <a:sym typeface="Arial"/>
            </a:endParaRPr>
          </a:p>
          <a:p>
            <a:pPr indent="0" lvl="0" marL="0" marR="0" rtl="0" algn="l">
              <a:lnSpc>
                <a:spcPct val="100000"/>
              </a:lnSpc>
              <a:spcBef>
                <a:spcPts val="25"/>
              </a:spcBef>
              <a:spcAft>
                <a:spcPts val="0"/>
              </a:spcAft>
              <a:buNone/>
            </a:pPr>
            <a:r>
              <a:t/>
            </a:r>
            <a:endParaRPr sz="180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650">
                <a:solidFill>
                  <a:schemeClr val="dk1"/>
                </a:solidFill>
                <a:latin typeface="Arial"/>
                <a:ea typeface="Arial"/>
                <a:cs typeface="Arial"/>
                <a:sym typeface="Arial"/>
              </a:rPr>
              <a:t>1</a:t>
            </a:r>
            <a:endParaRPr sz="1650">
              <a:solidFill>
                <a:schemeClr val="dk1"/>
              </a:solidFill>
              <a:latin typeface="Arial"/>
              <a:ea typeface="Arial"/>
              <a:cs typeface="Arial"/>
              <a:sym typeface="Arial"/>
            </a:endParaRPr>
          </a:p>
          <a:p>
            <a:pPr indent="0" lvl="0" marL="0" marR="0" rtl="0" algn="l">
              <a:lnSpc>
                <a:spcPct val="100000"/>
              </a:lnSpc>
              <a:spcBef>
                <a:spcPts val="30"/>
              </a:spcBef>
              <a:spcAft>
                <a:spcPts val="0"/>
              </a:spcAft>
              <a:buNone/>
            </a:pPr>
            <a:r>
              <a:t/>
            </a:r>
            <a:endParaRPr sz="180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650">
                <a:solidFill>
                  <a:schemeClr val="dk1"/>
                </a:solidFill>
                <a:latin typeface="Arial"/>
                <a:ea typeface="Arial"/>
                <a:cs typeface="Arial"/>
                <a:sym typeface="Arial"/>
              </a:rPr>
              <a:t>0.8</a:t>
            </a:r>
            <a:endParaRPr sz="165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18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650">
                <a:solidFill>
                  <a:schemeClr val="dk1"/>
                </a:solidFill>
                <a:latin typeface="Arial"/>
                <a:ea typeface="Arial"/>
                <a:cs typeface="Arial"/>
                <a:sym typeface="Arial"/>
              </a:rPr>
              <a:t>0.6</a:t>
            </a:r>
            <a:endParaRPr sz="1650">
              <a:solidFill>
                <a:schemeClr val="dk1"/>
              </a:solidFill>
              <a:latin typeface="Arial"/>
              <a:ea typeface="Arial"/>
              <a:cs typeface="Arial"/>
              <a:sym typeface="Arial"/>
            </a:endParaRPr>
          </a:p>
          <a:p>
            <a:pPr indent="0" lvl="0" marL="0" marR="0" rtl="0" algn="l">
              <a:lnSpc>
                <a:spcPct val="100000"/>
              </a:lnSpc>
              <a:spcBef>
                <a:spcPts val="30"/>
              </a:spcBef>
              <a:spcAft>
                <a:spcPts val="0"/>
              </a:spcAft>
              <a:buNone/>
            </a:pPr>
            <a:r>
              <a:t/>
            </a:r>
            <a:endParaRPr sz="180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650">
                <a:solidFill>
                  <a:schemeClr val="dk1"/>
                </a:solidFill>
                <a:latin typeface="Arial"/>
                <a:ea typeface="Arial"/>
                <a:cs typeface="Arial"/>
                <a:sym typeface="Arial"/>
              </a:rPr>
              <a:t>0.4</a:t>
            </a:r>
            <a:endParaRPr sz="1650">
              <a:solidFill>
                <a:schemeClr val="dk1"/>
              </a:solidFill>
              <a:latin typeface="Arial"/>
              <a:ea typeface="Arial"/>
              <a:cs typeface="Arial"/>
              <a:sym typeface="Arial"/>
            </a:endParaRPr>
          </a:p>
          <a:p>
            <a:pPr indent="0" lvl="0" marL="0" marR="0" rtl="0" algn="l">
              <a:lnSpc>
                <a:spcPct val="100000"/>
              </a:lnSpc>
              <a:spcBef>
                <a:spcPts val="20"/>
              </a:spcBef>
              <a:spcAft>
                <a:spcPts val="0"/>
              </a:spcAft>
              <a:buNone/>
            </a:pPr>
            <a:r>
              <a:t/>
            </a:r>
            <a:endParaRPr sz="1800">
              <a:solidFill>
                <a:schemeClr val="dk1"/>
              </a:solidFill>
              <a:latin typeface="Arial"/>
              <a:ea typeface="Arial"/>
              <a:cs typeface="Arial"/>
              <a:sym typeface="Arial"/>
            </a:endParaRPr>
          </a:p>
          <a:p>
            <a:pPr indent="0" lvl="0" marL="0" marR="5080" rtl="0" algn="r">
              <a:lnSpc>
                <a:spcPct val="100000"/>
              </a:lnSpc>
              <a:spcBef>
                <a:spcPts val="5"/>
              </a:spcBef>
              <a:spcAft>
                <a:spcPts val="0"/>
              </a:spcAft>
              <a:buNone/>
            </a:pPr>
            <a:r>
              <a:rPr lang="en-US" sz="1650">
                <a:solidFill>
                  <a:schemeClr val="dk1"/>
                </a:solidFill>
                <a:latin typeface="Arial"/>
                <a:ea typeface="Arial"/>
                <a:cs typeface="Arial"/>
                <a:sym typeface="Arial"/>
              </a:rPr>
              <a:t>0.2</a:t>
            </a:r>
            <a:endParaRPr sz="1650">
              <a:solidFill>
                <a:schemeClr val="dk1"/>
              </a:solidFill>
              <a:latin typeface="Arial"/>
              <a:ea typeface="Arial"/>
              <a:cs typeface="Arial"/>
              <a:sym typeface="Arial"/>
            </a:endParaRPr>
          </a:p>
          <a:p>
            <a:pPr indent="0" lvl="0" marL="0" marR="0" rtl="0" algn="l">
              <a:lnSpc>
                <a:spcPct val="100000"/>
              </a:lnSpc>
              <a:spcBef>
                <a:spcPts val="30"/>
              </a:spcBef>
              <a:spcAft>
                <a:spcPts val="0"/>
              </a:spcAft>
              <a:buNone/>
            </a:pPr>
            <a:r>
              <a:t/>
            </a:r>
            <a:endParaRPr sz="180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650">
                <a:solidFill>
                  <a:schemeClr val="dk1"/>
                </a:solidFill>
                <a:latin typeface="Arial"/>
                <a:ea typeface="Arial"/>
                <a:cs typeface="Arial"/>
                <a:sym typeface="Arial"/>
              </a:rPr>
              <a:t>0</a:t>
            </a:r>
            <a:endParaRPr sz="1650">
              <a:solidFill>
                <a:schemeClr val="dk1"/>
              </a:solidFill>
              <a:latin typeface="Arial"/>
              <a:ea typeface="Arial"/>
              <a:cs typeface="Arial"/>
              <a:sym typeface="Arial"/>
            </a:endParaRPr>
          </a:p>
        </p:txBody>
      </p:sp>
      <p:sp>
        <p:nvSpPr>
          <p:cNvPr id="1496" name="Google Shape;1496;p64"/>
          <p:cNvSpPr/>
          <p:nvPr/>
        </p:nvSpPr>
        <p:spPr>
          <a:xfrm>
            <a:off x="7195566" y="3976878"/>
            <a:ext cx="697230" cy="1195705"/>
          </a:xfrm>
          <a:custGeom>
            <a:rect b="b" l="l" r="r" t="t"/>
            <a:pathLst>
              <a:path extrusionOk="0" h="1195704" w="697229">
                <a:moveTo>
                  <a:pt x="0" y="1195577"/>
                </a:moveTo>
                <a:lnTo>
                  <a:pt x="0" y="0"/>
                </a:lnTo>
                <a:lnTo>
                  <a:pt x="697229" y="0"/>
                </a:lnTo>
                <a:lnTo>
                  <a:pt x="697229" y="1195577"/>
                </a:lnTo>
                <a:lnTo>
                  <a:pt x="0" y="119557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97" name="Google Shape;1497;p64"/>
          <p:cNvSpPr txBox="1"/>
          <p:nvPr/>
        </p:nvSpPr>
        <p:spPr>
          <a:xfrm>
            <a:off x="7584185" y="4026833"/>
            <a:ext cx="255904" cy="1130300"/>
          </a:xfrm>
          <a:prstGeom prst="rect">
            <a:avLst/>
          </a:prstGeom>
          <a:noFill/>
          <a:ln>
            <a:noFill/>
          </a:ln>
        </p:spPr>
        <p:txBody>
          <a:bodyPr anchorCtr="0" anchor="t" bIns="0" lIns="0" spcFirstLastPara="1" rIns="0" wrap="square" tIns="0">
            <a:spAutoFit/>
          </a:bodyPr>
          <a:lstStyle/>
          <a:p>
            <a:pPr indent="0" lvl="0" marL="0" marR="0" rtl="0" algn="l">
              <a:lnSpc>
                <a:spcPct val="110303"/>
              </a:lnSpc>
              <a:spcBef>
                <a:spcPts val="0"/>
              </a:spcBef>
              <a:spcAft>
                <a:spcPts val="0"/>
              </a:spcAft>
              <a:buNone/>
            </a:pPr>
            <a:r>
              <a:rPr lang="en-US" sz="1650">
                <a:solidFill>
                  <a:schemeClr val="dk1"/>
                </a:solidFill>
                <a:latin typeface="Arial"/>
                <a:ea typeface="Arial"/>
                <a:cs typeface="Arial"/>
                <a:sym typeface="Arial"/>
              </a:rPr>
              <a:t>B0</a:t>
            </a:r>
            <a:endParaRPr sz="1650">
              <a:solidFill>
                <a:schemeClr val="dk1"/>
              </a:solidFill>
              <a:latin typeface="Arial"/>
              <a:ea typeface="Arial"/>
              <a:cs typeface="Arial"/>
              <a:sym typeface="Arial"/>
            </a:endParaRPr>
          </a:p>
          <a:p>
            <a:pPr indent="0" lvl="0" marL="0" marR="0" rtl="0" algn="just">
              <a:lnSpc>
                <a:spcPct val="118800"/>
              </a:lnSpc>
              <a:spcBef>
                <a:spcPts val="0"/>
              </a:spcBef>
              <a:spcAft>
                <a:spcPts val="0"/>
              </a:spcAft>
              <a:buNone/>
            </a:pPr>
            <a:r>
              <a:rPr lang="en-US" sz="1650">
                <a:solidFill>
                  <a:schemeClr val="dk1"/>
                </a:solidFill>
                <a:latin typeface="Arial"/>
                <a:ea typeface="Arial"/>
                <a:cs typeface="Arial"/>
                <a:sym typeface="Arial"/>
              </a:rPr>
              <a:t>B1  B2  B3</a:t>
            </a:r>
            <a:endParaRPr sz="1650">
              <a:solidFill>
                <a:schemeClr val="dk1"/>
              </a:solidFill>
              <a:latin typeface="Arial"/>
              <a:ea typeface="Arial"/>
              <a:cs typeface="Arial"/>
              <a:sym typeface="Arial"/>
            </a:endParaRPr>
          </a:p>
        </p:txBody>
      </p:sp>
      <p:graphicFrame>
        <p:nvGraphicFramePr>
          <p:cNvPr id="1498" name="Google Shape;1498;p64"/>
          <p:cNvGraphicFramePr/>
          <p:nvPr/>
        </p:nvGraphicFramePr>
        <p:xfrm>
          <a:off x="7195184" y="3976496"/>
          <a:ext cx="3000000" cy="3000000"/>
        </p:xfrm>
        <a:graphic>
          <a:graphicData uri="http://schemas.openxmlformats.org/drawingml/2006/table">
            <a:tbl>
              <a:tblPr bandRow="1" firstRow="1">
                <a:noFill/>
                <a:tableStyleId>{AAABB557-79D6-4240-9FB8-21CD0CB4C1CA}</a:tableStyleId>
              </a:tblPr>
              <a:tblGrid>
                <a:gridCol w="320050"/>
                <a:gridCol w="582925"/>
              </a:tblGrid>
              <a:tr h="169925">
                <a:tc>
                  <a:txBody>
                    <a:bodyPr/>
                    <a:lstStyle/>
                    <a:p>
                      <a:pPr indent="0" lvl="0" marL="0" marR="0" rtl="0" algn="l">
                        <a:lnSpc>
                          <a:spcPct val="100000"/>
                        </a:lnSpc>
                        <a:spcBef>
                          <a:spcPts val="0"/>
                        </a:spcBef>
                        <a:spcAft>
                          <a:spcPts val="0"/>
                        </a:spcAft>
                        <a:buNone/>
                      </a:pPr>
                      <a:r>
                        <a:t/>
                      </a:r>
                      <a:endParaRPr sz="9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12700">
                      <a:solidFill>
                        <a:srgbClr val="FF0000"/>
                      </a:solidFill>
                      <a:prstDash val="solid"/>
                      <a:round/>
                      <a:headEnd len="sm" w="sm" type="none"/>
                      <a:tailEnd len="sm" w="sm" type="none"/>
                    </a:lnB>
                    <a:solidFill>
                      <a:srgbClr val="FFFFFF"/>
                    </a:solidFill>
                  </a:tcPr>
                </a:tc>
                <a:tc rowSpan="2">
                  <a:txBody>
                    <a:bodyPr/>
                    <a:lstStyle/>
                    <a:p>
                      <a:pPr indent="0" lvl="0" marL="91440" marR="0" rtl="0" algn="l">
                        <a:lnSpc>
                          <a:spcPct val="65925"/>
                        </a:lnSpc>
                        <a:spcBef>
                          <a:spcPts val="0"/>
                        </a:spcBef>
                        <a:spcAft>
                          <a:spcPts val="0"/>
                        </a:spcAft>
                        <a:buNone/>
                      </a:pPr>
                      <a:r>
                        <a:rPr b="1" baseline="30000" lang="en-US" sz="2700" u="none" cap="none" strike="noStrike">
                          <a:solidFill>
                            <a:srgbClr val="FF0000"/>
                          </a:solidFill>
                          <a:latin typeface="Verdana"/>
                          <a:ea typeface="Verdana"/>
                          <a:cs typeface="Verdana"/>
                          <a:sym typeface="Verdana"/>
                        </a:rPr>
                        <a:t>J</a:t>
                      </a:r>
                      <a:r>
                        <a:rPr b="1" lang="en-US" sz="1200" u="none" cap="none" strike="noStrike">
                          <a:solidFill>
                            <a:srgbClr val="FF0000"/>
                          </a:solidFill>
                          <a:latin typeface="Verdana"/>
                          <a:ea typeface="Verdana"/>
                          <a:cs typeface="Verdana"/>
                          <a:sym typeface="Verdana"/>
                        </a:rPr>
                        <a:t>3,0</a:t>
                      </a:r>
                      <a:endParaRPr sz="1200" u="none" cap="none" strike="noStrike">
                        <a:latin typeface="Verdana"/>
                        <a:ea typeface="Verdana"/>
                        <a:cs typeface="Verdana"/>
                        <a:sym typeface="Verdana"/>
                      </a:endParaRPr>
                    </a:p>
                  </a:txBody>
                  <a:tcPr marT="104775" marB="0" marR="0" marL="0">
                    <a:lnT cap="flat" cmpd="sng" w="9525">
                      <a:solidFill>
                        <a:srgbClr val="000000"/>
                      </a:solidFill>
                      <a:prstDash val="solid"/>
                      <a:round/>
                      <a:headEnd len="sm" w="sm" type="none"/>
                      <a:tailEnd len="sm" w="sm" type="none"/>
                    </a:lnT>
                    <a:solidFill>
                      <a:srgbClr val="FFFFFF"/>
                    </a:solidFill>
                  </a:tcPr>
                </a:tc>
              </a:tr>
              <a:tr h="173875">
                <a:tc rowSpan="2">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T cap="flat" cmpd="sng" w="12700">
                      <a:solidFill>
                        <a:srgbClr val="FF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vMerge="1"/>
              </a:tr>
              <a:tr h="124825">
                <a:tc vMerge="1"/>
                <a:tc rowSpan="2">
                  <a:txBody>
                    <a:bodyPr/>
                    <a:lstStyle/>
                    <a:p>
                      <a:pPr indent="0" lvl="0" marL="91440" marR="0" rtl="0" algn="l">
                        <a:lnSpc>
                          <a:spcPct val="65925"/>
                        </a:lnSpc>
                        <a:spcBef>
                          <a:spcPts val="0"/>
                        </a:spcBef>
                        <a:spcAft>
                          <a:spcPts val="0"/>
                        </a:spcAft>
                        <a:buNone/>
                      </a:pPr>
                      <a:r>
                        <a:rPr b="1" baseline="30000" lang="en-US" sz="2700" u="none" cap="none" strike="noStrike">
                          <a:latin typeface="Verdana"/>
                          <a:ea typeface="Verdana"/>
                          <a:cs typeface="Verdana"/>
                          <a:sym typeface="Verdana"/>
                        </a:rPr>
                        <a:t>J</a:t>
                      </a:r>
                      <a:r>
                        <a:rPr b="1" lang="en-US" sz="1200" u="none" cap="none" strike="noStrike">
                          <a:latin typeface="Verdana"/>
                          <a:ea typeface="Verdana"/>
                          <a:cs typeface="Verdana"/>
                          <a:sym typeface="Verdana"/>
                        </a:rPr>
                        <a:t>3,1</a:t>
                      </a:r>
                      <a:endParaRPr sz="1200" u="none" cap="none" strike="noStrike">
                        <a:latin typeface="Verdana"/>
                        <a:ea typeface="Verdana"/>
                        <a:cs typeface="Verdana"/>
                        <a:sym typeface="Verdana"/>
                      </a:endParaRPr>
                    </a:p>
                  </a:txBody>
                  <a:tcPr marT="35550" marB="0" marR="0" marL="0">
                    <a:solidFill>
                      <a:srgbClr val="FFFFFF"/>
                    </a:solidFill>
                  </a:tcPr>
                </a:tc>
              </a:tr>
              <a:tr h="149500">
                <a:tc rowSpan="2">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FF"/>
                      </a:solidFill>
                      <a:prstDash val="solid"/>
                      <a:round/>
                      <a:headEnd len="sm" w="sm" type="none"/>
                      <a:tailEnd len="sm" w="sm" type="none"/>
                    </a:lnB>
                    <a:solidFill>
                      <a:srgbClr val="FFFFFF"/>
                    </a:solidFill>
                  </a:tcPr>
                </a:tc>
                <a:tc vMerge="1"/>
              </a:tr>
              <a:tr h="149200">
                <a:tc vMerge="1"/>
                <a:tc rowSpan="2">
                  <a:txBody>
                    <a:bodyPr/>
                    <a:lstStyle/>
                    <a:p>
                      <a:pPr indent="0" lvl="0" marL="91440" marR="0" rtl="0" algn="l">
                        <a:lnSpc>
                          <a:spcPct val="65925"/>
                        </a:lnSpc>
                        <a:spcBef>
                          <a:spcPts val="0"/>
                        </a:spcBef>
                        <a:spcAft>
                          <a:spcPts val="0"/>
                        </a:spcAft>
                        <a:buNone/>
                      </a:pPr>
                      <a:r>
                        <a:rPr b="1" baseline="30000" lang="en-US" sz="2700" u="none" cap="none" strike="noStrike">
                          <a:solidFill>
                            <a:srgbClr val="323299"/>
                          </a:solidFill>
                          <a:latin typeface="Verdana"/>
                          <a:ea typeface="Verdana"/>
                          <a:cs typeface="Verdana"/>
                          <a:sym typeface="Verdana"/>
                        </a:rPr>
                        <a:t>J</a:t>
                      </a:r>
                      <a:r>
                        <a:rPr b="1" lang="en-US" sz="1200" u="none" cap="none" strike="noStrike">
                          <a:solidFill>
                            <a:srgbClr val="323299"/>
                          </a:solidFill>
                          <a:latin typeface="Verdana"/>
                          <a:ea typeface="Verdana"/>
                          <a:cs typeface="Verdana"/>
                          <a:sym typeface="Verdana"/>
                        </a:rPr>
                        <a:t>3,2</a:t>
                      </a:r>
                      <a:endParaRPr sz="1200" u="none" cap="none" strike="noStrike">
                        <a:latin typeface="Verdana"/>
                        <a:ea typeface="Verdana"/>
                        <a:cs typeface="Verdana"/>
                        <a:sym typeface="Verdana"/>
                      </a:endParaRPr>
                    </a:p>
                  </a:txBody>
                  <a:tcPr marT="35550" marB="0" marR="0" marL="0">
                    <a:solidFill>
                      <a:srgbClr val="FFFFFF"/>
                    </a:solidFill>
                  </a:tcPr>
                </a:tc>
              </a:tr>
              <a:tr h="125125">
                <a:tc rowSpan="2">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T cap="flat" cmpd="sng" w="12700">
                      <a:solidFill>
                        <a:srgbClr val="0000FF"/>
                      </a:solidFill>
                      <a:prstDash val="solid"/>
                      <a:round/>
                      <a:headEnd len="sm" w="sm" type="none"/>
                      <a:tailEnd len="sm" w="sm" type="none"/>
                    </a:lnT>
                    <a:lnB cap="flat" cmpd="sng" w="12700">
                      <a:solidFill>
                        <a:srgbClr val="007F00"/>
                      </a:solidFill>
                      <a:prstDash val="solid"/>
                      <a:round/>
                      <a:headEnd len="sm" w="sm" type="none"/>
                      <a:tailEnd len="sm" w="sm" type="none"/>
                    </a:lnB>
                    <a:solidFill>
                      <a:srgbClr val="FFFFFF"/>
                    </a:solidFill>
                  </a:tcPr>
                </a:tc>
                <a:tc vMerge="1"/>
              </a:tr>
              <a:tr h="173600">
                <a:tc vMerge="1"/>
                <a:tc rowSpan="2">
                  <a:txBody>
                    <a:bodyPr/>
                    <a:lstStyle/>
                    <a:p>
                      <a:pPr indent="0" lvl="0" marL="91440" marR="0" rtl="0" algn="l">
                        <a:lnSpc>
                          <a:spcPct val="74259"/>
                        </a:lnSpc>
                        <a:spcBef>
                          <a:spcPts val="0"/>
                        </a:spcBef>
                        <a:spcAft>
                          <a:spcPts val="0"/>
                        </a:spcAft>
                        <a:buNone/>
                      </a:pPr>
                      <a:r>
                        <a:rPr b="1" baseline="30000" lang="en-US" sz="2700" u="none" cap="none" strike="noStrike">
                          <a:solidFill>
                            <a:srgbClr val="329965"/>
                          </a:solidFill>
                          <a:latin typeface="Verdana"/>
                          <a:ea typeface="Verdana"/>
                          <a:cs typeface="Verdana"/>
                          <a:sym typeface="Verdana"/>
                        </a:rPr>
                        <a:t>J</a:t>
                      </a:r>
                      <a:r>
                        <a:rPr b="1" lang="en-US" sz="1200" u="none" cap="none" strike="noStrike">
                          <a:solidFill>
                            <a:srgbClr val="329965"/>
                          </a:solidFill>
                          <a:latin typeface="Verdana"/>
                          <a:ea typeface="Verdana"/>
                          <a:cs typeface="Verdana"/>
                          <a:sym typeface="Verdana"/>
                        </a:rPr>
                        <a:t>3,3</a:t>
                      </a:r>
                      <a:endParaRPr sz="1200" u="none" cap="none" strike="noStrike">
                        <a:latin typeface="Verdana"/>
                        <a:ea typeface="Verdana"/>
                        <a:cs typeface="Verdana"/>
                        <a:sym typeface="Verdana"/>
                      </a:endParaRPr>
                    </a:p>
                  </a:txBody>
                  <a:tcPr marT="35550" marB="0" marR="0" marL="0">
                    <a:lnB cap="flat" cmpd="sng" w="9525">
                      <a:solidFill>
                        <a:srgbClr val="000000"/>
                      </a:solidFill>
                      <a:prstDash val="solid"/>
                      <a:round/>
                      <a:headEnd len="sm" w="sm" type="none"/>
                      <a:tailEnd len="sm" w="sm" type="none"/>
                    </a:lnB>
                    <a:solidFill>
                      <a:srgbClr val="FFFFFF"/>
                    </a:solidFill>
                  </a:tcPr>
                </a:tc>
              </a:tr>
              <a:tr h="129550">
                <a:tc>
                  <a:txBody>
                    <a:bodyPr/>
                    <a:lstStyle/>
                    <a:p>
                      <a:pPr indent="0" lvl="0" marL="0" marR="0" rtl="0" algn="l">
                        <a:lnSpc>
                          <a:spcPct val="100000"/>
                        </a:lnSpc>
                        <a:spcBef>
                          <a:spcPts val="0"/>
                        </a:spcBef>
                        <a:spcAft>
                          <a:spcPts val="0"/>
                        </a:spcAft>
                        <a:buNone/>
                      </a:pPr>
                      <a:r>
                        <a:t/>
                      </a:r>
                      <a:endParaRPr sz="700" u="none" cap="none" strike="noStrike">
                        <a:latin typeface="Times New Roman"/>
                        <a:ea typeface="Times New Roman"/>
                        <a:cs typeface="Times New Roman"/>
                        <a:sym typeface="Times New Roman"/>
                      </a:endParaRPr>
                    </a:p>
                  </a:txBody>
                  <a:tcPr marT="0" marB="0" marR="0" marL="0">
                    <a:lnL cap="flat" cmpd="sng" w="9525">
                      <a:solidFill>
                        <a:srgbClr val="000000"/>
                      </a:solidFill>
                      <a:prstDash val="solid"/>
                      <a:round/>
                      <a:headEnd len="sm" w="sm" type="none"/>
                      <a:tailEnd len="sm" w="sm" type="none"/>
                    </a:lnL>
                    <a:lnT cap="flat" cmpd="sng" w="12700">
                      <a:solidFill>
                        <a:srgbClr val="007F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vMerge="1"/>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65"/>
          <p:cNvSpPr txBox="1"/>
          <p:nvPr>
            <p:ph type="title"/>
          </p:nvPr>
        </p:nvSpPr>
        <p:spPr>
          <a:xfrm>
            <a:off x="2108707" y="826262"/>
            <a:ext cx="5866130" cy="69596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0" lang="en-US" sz="4400">
                <a:solidFill>
                  <a:srgbClr val="FFFF99"/>
                </a:solidFill>
                <a:latin typeface="Arial"/>
                <a:ea typeface="Arial"/>
                <a:cs typeface="Arial"/>
                <a:sym typeface="Arial"/>
              </a:rPr>
              <a:t>Bezier Curve Examples</a:t>
            </a:r>
            <a:endParaRPr sz="4400">
              <a:latin typeface="Arial"/>
              <a:ea typeface="Arial"/>
              <a:cs typeface="Arial"/>
              <a:sym typeface="Arial"/>
            </a:endParaRPr>
          </a:p>
        </p:txBody>
      </p:sp>
      <p:pic>
        <p:nvPicPr>
          <p:cNvPr id="1504" name="Google Shape;1504;p65"/>
          <p:cNvPicPr preferRelativeResize="0"/>
          <p:nvPr/>
        </p:nvPicPr>
        <p:blipFill rotWithShape="1">
          <a:blip r:embed="rId3">
            <a:alphaModFix/>
          </a:blip>
          <a:srcRect b="0" l="0" r="0" t="0"/>
          <a:stretch/>
        </p:blipFill>
        <p:spPr>
          <a:xfrm>
            <a:off x="606551" y="1849373"/>
            <a:ext cx="4514088" cy="4277105"/>
          </a:xfrm>
          <a:prstGeom prst="rect">
            <a:avLst/>
          </a:prstGeom>
          <a:noFill/>
          <a:ln>
            <a:noFill/>
          </a:ln>
        </p:spPr>
      </p:pic>
      <p:pic>
        <p:nvPicPr>
          <p:cNvPr id="1505" name="Google Shape;1505;p65"/>
          <p:cNvPicPr preferRelativeResize="0"/>
          <p:nvPr/>
        </p:nvPicPr>
        <p:blipFill rotWithShape="1">
          <a:blip r:embed="rId4">
            <a:alphaModFix/>
          </a:blip>
          <a:srcRect b="0" l="0" r="0" t="0"/>
          <a:stretch/>
        </p:blipFill>
        <p:spPr>
          <a:xfrm>
            <a:off x="5182361" y="1990344"/>
            <a:ext cx="4269485" cy="38953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grpSp>
        <p:nvGrpSpPr>
          <p:cNvPr id="99" name="Google Shape;99;p12"/>
          <p:cNvGrpSpPr/>
          <p:nvPr/>
        </p:nvGrpSpPr>
        <p:grpSpPr>
          <a:xfrm>
            <a:off x="2722626" y="1447799"/>
            <a:ext cx="4392930" cy="3242310"/>
            <a:chOff x="2722626" y="1447799"/>
            <a:chExt cx="4392930" cy="3242310"/>
          </a:xfrm>
        </p:grpSpPr>
        <p:sp>
          <p:nvSpPr>
            <p:cNvPr id="100" name="Google Shape;100;p12"/>
            <p:cNvSpPr/>
            <p:nvPr/>
          </p:nvSpPr>
          <p:spPr>
            <a:xfrm>
              <a:off x="3280410" y="2294382"/>
              <a:ext cx="2984500" cy="1765935"/>
            </a:xfrm>
            <a:custGeom>
              <a:rect b="b" l="l" r="r" t="t"/>
              <a:pathLst>
                <a:path extrusionOk="0" h="1765935" w="2984500">
                  <a:moveTo>
                    <a:pt x="12700" y="1019556"/>
                  </a:moveTo>
                  <a:lnTo>
                    <a:pt x="12699" y="746760"/>
                  </a:lnTo>
                  <a:lnTo>
                    <a:pt x="0" y="768858"/>
                  </a:lnTo>
                  <a:lnTo>
                    <a:pt x="0" y="996696"/>
                  </a:lnTo>
                  <a:lnTo>
                    <a:pt x="12700" y="1019556"/>
                  </a:lnTo>
                  <a:close/>
                </a:path>
                <a:path extrusionOk="0" h="1765935" w="2984500">
                  <a:moveTo>
                    <a:pt x="38100" y="1085088"/>
                  </a:moveTo>
                  <a:lnTo>
                    <a:pt x="38099" y="681228"/>
                  </a:lnTo>
                  <a:lnTo>
                    <a:pt x="25399" y="702564"/>
                  </a:lnTo>
                  <a:lnTo>
                    <a:pt x="12699" y="724662"/>
                  </a:lnTo>
                  <a:lnTo>
                    <a:pt x="12700" y="1041654"/>
                  </a:lnTo>
                  <a:lnTo>
                    <a:pt x="25400" y="1062990"/>
                  </a:lnTo>
                  <a:lnTo>
                    <a:pt x="38100" y="1085088"/>
                  </a:lnTo>
                  <a:close/>
                </a:path>
                <a:path extrusionOk="0" h="1765935" w="2984500">
                  <a:moveTo>
                    <a:pt x="2921000" y="715518"/>
                  </a:moveTo>
                  <a:lnTo>
                    <a:pt x="2921000" y="616458"/>
                  </a:lnTo>
                  <a:lnTo>
                    <a:pt x="2882900" y="554736"/>
                  </a:lnTo>
                  <a:lnTo>
                    <a:pt x="2844800" y="515112"/>
                  </a:lnTo>
                  <a:lnTo>
                    <a:pt x="2832100" y="495300"/>
                  </a:lnTo>
                  <a:lnTo>
                    <a:pt x="2806700" y="457200"/>
                  </a:lnTo>
                  <a:lnTo>
                    <a:pt x="2768600" y="420624"/>
                  </a:lnTo>
                  <a:lnTo>
                    <a:pt x="2730500" y="384810"/>
                  </a:lnTo>
                  <a:lnTo>
                    <a:pt x="2679700" y="350520"/>
                  </a:lnTo>
                  <a:lnTo>
                    <a:pt x="2641600" y="317754"/>
                  </a:lnTo>
                  <a:lnTo>
                    <a:pt x="2590800" y="285750"/>
                  </a:lnTo>
                  <a:lnTo>
                    <a:pt x="2540000" y="255270"/>
                  </a:lnTo>
                  <a:lnTo>
                    <a:pt x="2489200" y="226314"/>
                  </a:lnTo>
                  <a:lnTo>
                    <a:pt x="2438400" y="198882"/>
                  </a:lnTo>
                  <a:lnTo>
                    <a:pt x="2374900" y="172974"/>
                  </a:lnTo>
                  <a:lnTo>
                    <a:pt x="2324100" y="148590"/>
                  </a:lnTo>
                  <a:lnTo>
                    <a:pt x="2260600" y="125730"/>
                  </a:lnTo>
                  <a:lnTo>
                    <a:pt x="2197100" y="105156"/>
                  </a:lnTo>
                  <a:lnTo>
                    <a:pt x="2133600" y="85344"/>
                  </a:lnTo>
                  <a:lnTo>
                    <a:pt x="2070100" y="68580"/>
                  </a:lnTo>
                  <a:lnTo>
                    <a:pt x="1993900" y="52578"/>
                  </a:lnTo>
                  <a:lnTo>
                    <a:pt x="1930400" y="38862"/>
                  </a:lnTo>
                  <a:lnTo>
                    <a:pt x="1866900" y="27432"/>
                  </a:lnTo>
                  <a:lnTo>
                    <a:pt x="1790700" y="17526"/>
                  </a:lnTo>
                  <a:lnTo>
                    <a:pt x="1714500" y="9906"/>
                  </a:lnTo>
                  <a:lnTo>
                    <a:pt x="1638300" y="4571"/>
                  </a:lnTo>
                  <a:lnTo>
                    <a:pt x="1562100" y="762"/>
                  </a:lnTo>
                  <a:lnTo>
                    <a:pt x="1485900" y="0"/>
                  </a:lnTo>
                  <a:lnTo>
                    <a:pt x="1409700" y="762"/>
                  </a:lnTo>
                  <a:lnTo>
                    <a:pt x="1333500" y="4572"/>
                  </a:lnTo>
                  <a:lnTo>
                    <a:pt x="1257300" y="9906"/>
                  </a:lnTo>
                  <a:lnTo>
                    <a:pt x="1193800" y="17526"/>
                  </a:lnTo>
                  <a:lnTo>
                    <a:pt x="1117600" y="27432"/>
                  </a:lnTo>
                  <a:lnTo>
                    <a:pt x="1041400" y="38862"/>
                  </a:lnTo>
                  <a:lnTo>
                    <a:pt x="977900" y="52578"/>
                  </a:lnTo>
                  <a:lnTo>
                    <a:pt x="914400" y="68580"/>
                  </a:lnTo>
                  <a:lnTo>
                    <a:pt x="838200" y="86106"/>
                  </a:lnTo>
                  <a:lnTo>
                    <a:pt x="774699" y="105156"/>
                  </a:lnTo>
                  <a:lnTo>
                    <a:pt x="711199" y="126492"/>
                  </a:lnTo>
                  <a:lnTo>
                    <a:pt x="660400" y="148590"/>
                  </a:lnTo>
                  <a:lnTo>
                    <a:pt x="596900" y="172974"/>
                  </a:lnTo>
                  <a:lnTo>
                    <a:pt x="546100" y="198882"/>
                  </a:lnTo>
                  <a:lnTo>
                    <a:pt x="482600" y="226314"/>
                  </a:lnTo>
                  <a:lnTo>
                    <a:pt x="380999" y="285750"/>
                  </a:lnTo>
                  <a:lnTo>
                    <a:pt x="342899" y="317754"/>
                  </a:lnTo>
                  <a:lnTo>
                    <a:pt x="292099" y="351282"/>
                  </a:lnTo>
                  <a:lnTo>
                    <a:pt x="253999" y="385572"/>
                  </a:lnTo>
                  <a:lnTo>
                    <a:pt x="215899" y="421386"/>
                  </a:lnTo>
                  <a:lnTo>
                    <a:pt x="139699" y="496062"/>
                  </a:lnTo>
                  <a:lnTo>
                    <a:pt x="101599" y="555498"/>
                  </a:lnTo>
                  <a:lnTo>
                    <a:pt x="63499" y="617220"/>
                  </a:lnTo>
                  <a:lnTo>
                    <a:pt x="50799" y="638556"/>
                  </a:lnTo>
                  <a:lnTo>
                    <a:pt x="38099" y="659130"/>
                  </a:lnTo>
                  <a:lnTo>
                    <a:pt x="38099" y="776478"/>
                  </a:lnTo>
                  <a:lnTo>
                    <a:pt x="50799" y="755142"/>
                  </a:lnTo>
                  <a:lnTo>
                    <a:pt x="50799" y="734568"/>
                  </a:lnTo>
                  <a:lnTo>
                    <a:pt x="63499" y="714756"/>
                  </a:lnTo>
                  <a:lnTo>
                    <a:pt x="63499" y="694182"/>
                  </a:lnTo>
                  <a:lnTo>
                    <a:pt x="101599" y="634746"/>
                  </a:lnTo>
                  <a:lnTo>
                    <a:pt x="101599" y="614934"/>
                  </a:lnTo>
                  <a:lnTo>
                    <a:pt x="114299" y="595122"/>
                  </a:lnTo>
                  <a:lnTo>
                    <a:pt x="139699" y="557022"/>
                  </a:lnTo>
                  <a:lnTo>
                    <a:pt x="152399" y="538734"/>
                  </a:lnTo>
                  <a:lnTo>
                    <a:pt x="177799" y="519684"/>
                  </a:lnTo>
                  <a:lnTo>
                    <a:pt x="203199" y="483108"/>
                  </a:lnTo>
                  <a:lnTo>
                    <a:pt x="241299" y="448056"/>
                  </a:lnTo>
                  <a:lnTo>
                    <a:pt x="279399" y="413766"/>
                  </a:lnTo>
                  <a:lnTo>
                    <a:pt x="317499" y="380238"/>
                  </a:lnTo>
                  <a:lnTo>
                    <a:pt x="355599" y="348234"/>
                  </a:lnTo>
                  <a:lnTo>
                    <a:pt x="406399" y="317754"/>
                  </a:lnTo>
                  <a:lnTo>
                    <a:pt x="457200" y="288036"/>
                  </a:lnTo>
                  <a:lnTo>
                    <a:pt x="508000" y="259842"/>
                  </a:lnTo>
                  <a:lnTo>
                    <a:pt x="558800" y="233172"/>
                  </a:lnTo>
                  <a:lnTo>
                    <a:pt x="609600" y="208026"/>
                  </a:lnTo>
                  <a:lnTo>
                    <a:pt x="673100" y="184404"/>
                  </a:lnTo>
                  <a:lnTo>
                    <a:pt x="723900" y="161544"/>
                  </a:lnTo>
                  <a:lnTo>
                    <a:pt x="787399" y="140970"/>
                  </a:lnTo>
                  <a:lnTo>
                    <a:pt x="850900" y="122682"/>
                  </a:lnTo>
                  <a:lnTo>
                    <a:pt x="914400" y="105156"/>
                  </a:lnTo>
                  <a:lnTo>
                    <a:pt x="990600" y="89916"/>
                  </a:lnTo>
                  <a:lnTo>
                    <a:pt x="1054100" y="76200"/>
                  </a:lnTo>
                  <a:lnTo>
                    <a:pt x="1117600" y="64770"/>
                  </a:lnTo>
                  <a:lnTo>
                    <a:pt x="1193800" y="55626"/>
                  </a:lnTo>
                  <a:lnTo>
                    <a:pt x="1270000" y="48006"/>
                  </a:lnTo>
                  <a:lnTo>
                    <a:pt x="1333500" y="42672"/>
                  </a:lnTo>
                  <a:lnTo>
                    <a:pt x="1409700" y="38862"/>
                  </a:lnTo>
                  <a:lnTo>
                    <a:pt x="1485900" y="38100"/>
                  </a:lnTo>
                  <a:lnTo>
                    <a:pt x="1562100" y="38862"/>
                  </a:lnTo>
                  <a:lnTo>
                    <a:pt x="1638300" y="42671"/>
                  </a:lnTo>
                  <a:lnTo>
                    <a:pt x="1714500" y="48006"/>
                  </a:lnTo>
                  <a:lnTo>
                    <a:pt x="1790700" y="55626"/>
                  </a:lnTo>
                  <a:lnTo>
                    <a:pt x="1854200" y="64770"/>
                  </a:lnTo>
                  <a:lnTo>
                    <a:pt x="1930400" y="76200"/>
                  </a:lnTo>
                  <a:lnTo>
                    <a:pt x="1993900" y="89916"/>
                  </a:lnTo>
                  <a:lnTo>
                    <a:pt x="2057400" y="105156"/>
                  </a:lnTo>
                  <a:lnTo>
                    <a:pt x="2120900" y="122682"/>
                  </a:lnTo>
                  <a:lnTo>
                    <a:pt x="2184400" y="141732"/>
                  </a:lnTo>
                  <a:lnTo>
                    <a:pt x="2247900" y="162306"/>
                  </a:lnTo>
                  <a:lnTo>
                    <a:pt x="2311400" y="184404"/>
                  </a:lnTo>
                  <a:lnTo>
                    <a:pt x="2362200" y="208026"/>
                  </a:lnTo>
                  <a:lnTo>
                    <a:pt x="2425700" y="233172"/>
                  </a:lnTo>
                  <a:lnTo>
                    <a:pt x="2476500" y="260604"/>
                  </a:lnTo>
                  <a:lnTo>
                    <a:pt x="2527300" y="288798"/>
                  </a:lnTo>
                  <a:lnTo>
                    <a:pt x="2565400" y="318516"/>
                  </a:lnTo>
                  <a:lnTo>
                    <a:pt x="2616200" y="348996"/>
                  </a:lnTo>
                  <a:lnTo>
                    <a:pt x="2667000" y="381000"/>
                  </a:lnTo>
                  <a:lnTo>
                    <a:pt x="2705100" y="414528"/>
                  </a:lnTo>
                  <a:lnTo>
                    <a:pt x="2743200" y="448818"/>
                  </a:lnTo>
                  <a:lnTo>
                    <a:pt x="2768600" y="484632"/>
                  </a:lnTo>
                  <a:lnTo>
                    <a:pt x="2806700" y="520446"/>
                  </a:lnTo>
                  <a:lnTo>
                    <a:pt x="2819400" y="538734"/>
                  </a:lnTo>
                  <a:lnTo>
                    <a:pt x="2857500" y="595884"/>
                  </a:lnTo>
                  <a:lnTo>
                    <a:pt x="2870200" y="615696"/>
                  </a:lnTo>
                  <a:lnTo>
                    <a:pt x="2882900" y="634746"/>
                  </a:lnTo>
                  <a:lnTo>
                    <a:pt x="2895600" y="654558"/>
                  </a:lnTo>
                  <a:lnTo>
                    <a:pt x="2895600" y="675132"/>
                  </a:lnTo>
                  <a:lnTo>
                    <a:pt x="2908300" y="694944"/>
                  </a:lnTo>
                  <a:lnTo>
                    <a:pt x="2921000" y="715518"/>
                  </a:lnTo>
                  <a:close/>
                </a:path>
                <a:path extrusionOk="0" h="1765935" w="2984500">
                  <a:moveTo>
                    <a:pt x="2946400" y="1084326"/>
                  </a:moveTo>
                  <a:lnTo>
                    <a:pt x="2946400" y="947166"/>
                  </a:lnTo>
                  <a:lnTo>
                    <a:pt x="2933700" y="967740"/>
                  </a:lnTo>
                  <a:lnTo>
                    <a:pt x="2933700" y="1009650"/>
                  </a:lnTo>
                  <a:lnTo>
                    <a:pt x="2921000" y="1050798"/>
                  </a:lnTo>
                  <a:lnTo>
                    <a:pt x="2908300" y="1070610"/>
                  </a:lnTo>
                  <a:lnTo>
                    <a:pt x="2895600" y="1091184"/>
                  </a:lnTo>
                  <a:lnTo>
                    <a:pt x="2882900" y="1130808"/>
                  </a:lnTo>
                  <a:lnTo>
                    <a:pt x="2870200" y="1150620"/>
                  </a:lnTo>
                  <a:lnTo>
                    <a:pt x="2819400" y="1226820"/>
                  </a:lnTo>
                  <a:lnTo>
                    <a:pt x="2806700" y="1245108"/>
                  </a:lnTo>
                  <a:lnTo>
                    <a:pt x="2768600" y="1281684"/>
                  </a:lnTo>
                  <a:lnTo>
                    <a:pt x="2743200" y="1316736"/>
                  </a:lnTo>
                  <a:lnTo>
                    <a:pt x="2705100" y="1351026"/>
                  </a:lnTo>
                  <a:lnTo>
                    <a:pt x="2654300" y="1384554"/>
                  </a:lnTo>
                  <a:lnTo>
                    <a:pt x="2616200" y="1416558"/>
                  </a:lnTo>
                  <a:lnTo>
                    <a:pt x="2565400" y="1447800"/>
                  </a:lnTo>
                  <a:lnTo>
                    <a:pt x="2527300" y="1476756"/>
                  </a:lnTo>
                  <a:lnTo>
                    <a:pt x="2476500" y="1504950"/>
                  </a:lnTo>
                  <a:lnTo>
                    <a:pt x="2413000" y="1531620"/>
                  </a:lnTo>
                  <a:lnTo>
                    <a:pt x="2362200" y="1557528"/>
                  </a:lnTo>
                  <a:lnTo>
                    <a:pt x="2311400" y="1581150"/>
                  </a:lnTo>
                  <a:lnTo>
                    <a:pt x="2247900" y="1603248"/>
                  </a:lnTo>
                  <a:lnTo>
                    <a:pt x="2184400" y="1623822"/>
                  </a:lnTo>
                  <a:lnTo>
                    <a:pt x="2120900" y="1642872"/>
                  </a:lnTo>
                  <a:lnTo>
                    <a:pt x="2057400" y="1659636"/>
                  </a:lnTo>
                  <a:lnTo>
                    <a:pt x="1993900" y="1674876"/>
                  </a:lnTo>
                  <a:lnTo>
                    <a:pt x="1854200" y="1700022"/>
                  </a:lnTo>
                  <a:lnTo>
                    <a:pt x="1778000" y="1709927"/>
                  </a:lnTo>
                  <a:lnTo>
                    <a:pt x="1714500" y="1717548"/>
                  </a:lnTo>
                  <a:lnTo>
                    <a:pt x="1638300" y="1722882"/>
                  </a:lnTo>
                  <a:lnTo>
                    <a:pt x="1562100" y="1725930"/>
                  </a:lnTo>
                  <a:lnTo>
                    <a:pt x="1485900" y="1727454"/>
                  </a:lnTo>
                  <a:lnTo>
                    <a:pt x="1409700" y="1725930"/>
                  </a:lnTo>
                  <a:lnTo>
                    <a:pt x="1333500" y="1722882"/>
                  </a:lnTo>
                  <a:lnTo>
                    <a:pt x="1270000" y="1717548"/>
                  </a:lnTo>
                  <a:lnTo>
                    <a:pt x="1193800" y="1709928"/>
                  </a:lnTo>
                  <a:lnTo>
                    <a:pt x="1117600" y="1700022"/>
                  </a:lnTo>
                  <a:lnTo>
                    <a:pt x="1054100" y="1688592"/>
                  </a:lnTo>
                  <a:lnTo>
                    <a:pt x="990600" y="1674876"/>
                  </a:lnTo>
                  <a:lnTo>
                    <a:pt x="914400" y="1659636"/>
                  </a:lnTo>
                  <a:lnTo>
                    <a:pt x="850900" y="1642872"/>
                  </a:lnTo>
                  <a:lnTo>
                    <a:pt x="787400" y="1623822"/>
                  </a:lnTo>
                  <a:lnTo>
                    <a:pt x="723900" y="1603248"/>
                  </a:lnTo>
                  <a:lnTo>
                    <a:pt x="673100" y="1581150"/>
                  </a:lnTo>
                  <a:lnTo>
                    <a:pt x="609600" y="1556766"/>
                  </a:lnTo>
                  <a:lnTo>
                    <a:pt x="558800" y="1531620"/>
                  </a:lnTo>
                  <a:lnTo>
                    <a:pt x="508000" y="1504950"/>
                  </a:lnTo>
                  <a:lnTo>
                    <a:pt x="457200" y="1476756"/>
                  </a:lnTo>
                  <a:lnTo>
                    <a:pt x="406400" y="1447038"/>
                  </a:lnTo>
                  <a:lnTo>
                    <a:pt x="355600" y="1415796"/>
                  </a:lnTo>
                  <a:lnTo>
                    <a:pt x="317500" y="1383792"/>
                  </a:lnTo>
                  <a:lnTo>
                    <a:pt x="279400" y="1351026"/>
                  </a:lnTo>
                  <a:lnTo>
                    <a:pt x="203200" y="1280922"/>
                  </a:lnTo>
                  <a:lnTo>
                    <a:pt x="177800" y="1244346"/>
                  </a:lnTo>
                  <a:lnTo>
                    <a:pt x="152400" y="1226058"/>
                  </a:lnTo>
                  <a:lnTo>
                    <a:pt x="101600" y="1149858"/>
                  </a:lnTo>
                  <a:lnTo>
                    <a:pt x="88900" y="1110234"/>
                  </a:lnTo>
                  <a:lnTo>
                    <a:pt x="63500" y="1070610"/>
                  </a:lnTo>
                  <a:lnTo>
                    <a:pt x="63500" y="1050036"/>
                  </a:lnTo>
                  <a:lnTo>
                    <a:pt x="50800" y="1008888"/>
                  </a:lnTo>
                  <a:lnTo>
                    <a:pt x="38100" y="988314"/>
                  </a:lnTo>
                  <a:lnTo>
                    <a:pt x="38100" y="1106424"/>
                  </a:lnTo>
                  <a:lnTo>
                    <a:pt x="50800" y="1127760"/>
                  </a:lnTo>
                  <a:lnTo>
                    <a:pt x="63500" y="1148334"/>
                  </a:lnTo>
                  <a:lnTo>
                    <a:pt x="76200" y="1169670"/>
                  </a:lnTo>
                  <a:lnTo>
                    <a:pt x="139700" y="1269492"/>
                  </a:lnTo>
                  <a:lnTo>
                    <a:pt x="177800" y="1307592"/>
                  </a:lnTo>
                  <a:lnTo>
                    <a:pt x="215900" y="1344168"/>
                  </a:lnTo>
                  <a:lnTo>
                    <a:pt x="254000" y="1379982"/>
                  </a:lnTo>
                  <a:lnTo>
                    <a:pt x="292100" y="1414272"/>
                  </a:lnTo>
                  <a:lnTo>
                    <a:pt x="342900" y="1447800"/>
                  </a:lnTo>
                  <a:lnTo>
                    <a:pt x="381000" y="1479804"/>
                  </a:lnTo>
                  <a:lnTo>
                    <a:pt x="482600" y="1539240"/>
                  </a:lnTo>
                  <a:lnTo>
                    <a:pt x="546100" y="1565910"/>
                  </a:lnTo>
                  <a:lnTo>
                    <a:pt x="596900" y="1592580"/>
                  </a:lnTo>
                  <a:lnTo>
                    <a:pt x="660400" y="1616202"/>
                  </a:lnTo>
                  <a:lnTo>
                    <a:pt x="723900" y="1639062"/>
                  </a:lnTo>
                  <a:lnTo>
                    <a:pt x="774700" y="1660398"/>
                  </a:lnTo>
                  <a:lnTo>
                    <a:pt x="838200" y="1679448"/>
                  </a:lnTo>
                  <a:lnTo>
                    <a:pt x="914400" y="1696974"/>
                  </a:lnTo>
                  <a:lnTo>
                    <a:pt x="977900" y="1712214"/>
                  </a:lnTo>
                  <a:lnTo>
                    <a:pt x="1041400" y="1725930"/>
                  </a:lnTo>
                  <a:lnTo>
                    <a:pt x="1117600" y="1738122"/>
                  </a:lnTo>
                  <a:lnTo>
                    <a:pt x="1257300" y="1754886"/>
                  </a:lnTo>
                  <a:lnTo>
                    <a:pt x="1333500" y="1760982"/>
                  </a:lnTo>
                  <a:lnTo>
                    <a:pt x="1409700" y="1764030"/>
                  </a:lnTo>
                  <a:lnTo>
                    <a:pt x="1485900" y="1765554"/>
                  </a:lnTo>
                  <a:lnTo>
                    <a:pt x="1562100" y="1764030"/>
                  </a:lnTo>
                  <a:lnTo>
                    <a:pt x="1638300" y="1760982"/>
                  </a:lnTo>
                  <a:lnTo>
                    <a:pt x="1714500" y="1754886"/>
                  </a:lnTo>
                  <a:lnTo>
                    <a:pt x="1790700" y="1747266"/>
                  </a:lnTo>
                  <a:lnTo>
                    <a:pt x="1866900" y="1738122"/>
                  </a:lnTo>
                  <a:lnTo>
                    <a:pt x="1930400" y="1725930"/>
                  </a:lnTo>
                  <a:lnTo>
                    <a:pt x="2006600" y="1712214"/>
                  </a:lnTo>
                  <a:lnTo>
                    <a:pt x="2070100" y="1696974"/>
                  </a:lnTo>
                  <a:lnTo>
                    <a:pt x="2133600" y="1679448"/>
                  </a:lnTo>
                  <a:lnTo>
                    <a:pt x="2197100" y="1660398"/>
                  </a:lnTo>
                  <a:lnTo>
                    <a:pt x="2260600" y="1639062"/>
                  </a:lnTo>
                  <a:lnTo>
                    <a:pt x="2324100" y="1616202"/>
                  </a:lnTo>
                  <a:lnTo>
                    <a:pt x="2374900" y="1591818"/>
                  </a:lnTo>
                  <a:lnTo>
                    <a:pt x="2438400" y="1565910"/>
                  </a:lnTo>
                  <a:lnTo>
                    <a:pt x="2489200" y="1538478"/>
                  </a:lnTo>
                  <a:lnTo>
                    <a:pt x="2540000" y="1509522"/>
                  </a:lnTo>
                  <a:lnTo>
                    <a:pt x="2590800" y="1479042"/>
                  </a:lnTo>
                  <a:lnTo>
                    <a:pt x="2641600" y="1447038"/>
                  </a:lnTo>
                  <a:lnTo>
                    <a:pt x="2679700" y="1414272"/>
                  </a:lnTo>
                  <a:lnTo>
                    <a:pt x="2730500" y="1379220"/>
                  </a:lnTo>
                  <a:lnTo>
                    <a:pt x="2768600" y="1343406"/>
                  </a:lnTo>
                  <a:lnTo>
                    <a:pt x="2806700" y="1306830"/>
                  </a:lnTo>
                  <a:lnTo>
                    <a:pt x="2844800" y="1249680"/>
                  </a:lnTo>
                  <a:lnTo>
                    <a:pt x="2870200" y="1229868"/>
                  </a:lnTo>
                  <a:lnTo>
                    <a:pt x="2882900" y="1209294"/>
                  </a:lnTo>
                  <a:lnTo>
                    <a:pt x="2895600" y="1189482"/>
                  </a:lnTo>
                  <a:lnTo>
                    <a:pt x="2921000" y="1148334"/>
                  </a:lnTo>
                  <a:lnTo>
                    <a:pt x="2921000" y="1126998"/>
                  </a:lnTo>
                  <a:lnTo>
                    <a:pt x="2946400" y="1084326"/>
                  </a:lnTo>
                  <a:close/>
                </a:path>
                <a:path extrusionOk="0" h="1765935" w="2984500">
                  <a:moveTo>
                    <a:pt x="2959100" y="1062228"/>
                  </a:moveTo>
                  <a:lnTo>
                    <a:pt x="2959100" y="701802"/>
                  </a:lnTo>
                  <a:lnTo>
                    <a:pt x="2921000" y="637794"/>
                  </a:lnTo>
                  <a:lnTo>
                    <a:pt x="2921000" y="735330"/>
                  </a:lnTo>
                  <a:lnTo>
                    <a:pt x="2933700" y="755904"/>
                  </a:lnTo>
                  <a:lnTo>
                    <a:pt x="2933700" y="797814"/>
                  </a:lnTo>
                  <a:lnTo>
                    <a:pt x="2946400" y="819150"/>
                  </a:lnTo>
                  <a:lnTo>
                    <a:pt x="2946400" y="1084326"/>
                  </a:lnTo>
                  <a:lnTo>
                    <a:pt x="2959100" y="1062228"/>
                  </a:lnTo>
                  <a:close/>
                </a:path>
                <a:path extrusionOk="0" h="1765935" w="2984500">
                  <a:moveTo>
                    <a:pt x="2971800" y="1018794"/>
                  </a:moveTo>
                  <a:lnTo>
                    <a:pt x="2971800" y="745998"/>
                  </a:lnTo>
                  <a:lnTo>
                    <a:pt x="2959100" y="723900"/>
                  </a:lnTo>
                  <a:lnTo>
                    <a:pt x="2959100" y="1040892"/>
                  </a:lnTo>
                  <a:lnTo>
                    <a:pt x="2971800" y="1018794"/>
                  </a:lnTo>
                  <a:close/>
                </a:path>
                <a:path extrusionOk="0" h="1765935" w="2984500">
                  <a:moveTo>
                    <a:pt x="2984500" y="950976"/>
                  </a:moveTo>
                  <a:lnTo>
                    <a:pt x="2984500" y="813054"/>
                  </a:lnTo>
                  <a:lnTo>
                    <a:pt x="2971800" y="790956"/>
                  </a:lnTo>
                  <a:lnTo>
                    <a:pt x="2971800" y="973836"/>
                  </a:lnTo>
                  <a:lnTo>
                    <a:pt x="2984500" y="950976"/>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1" name="Google Shape;101;p12"/>
            <p:cNvSpPr/>
            <p:nvPr/>
          </p:nvSpPr>
          <p:spPr>
            <a:xfrm>
              <a:off x="2722626" y="1447799"/>
              <a:ext cx="4392930" cy="3242310"/>
            </a:xfrm>
            <a:custGeom>
              <a:rect b="b" l="l" r="r" t="t"/>
              <a:pathLst>
                <a:path extrusionOk="0" h="3242310" w="4392930">
                  <a:moveTo>
                    <a:pt x="230124" y="3016758"/>
                  </a:moveTo>
                  <a:lnTo>
                    <a:pt x="224028" y="3009900"/>
                  </a:lnTo>
                  <a:lnTo>
                    <a:pt x="208026" y="3009900"/>
                  </a:lnTo>
                  <a:lnTo>
                    <a:pt x="201930" y="3016758"/>
                  </a:lnTo>
                  <a:lnTo>
                    <a:pt x="201930" y="3032760"/>
                  </a:lnTo>
                  <a:lnTo>
                    <a:pt x="208026" y="3038856"/>
                  </a:lnTo>
                  <a:lnTo>
                    <a:pt x="224028" y="3038856"/>
                  </a:lnTo>
                  <a:lnTo>
                    <a:pt x="230124" y="3032760"/>
                  </a:lnTo>
                  <a:lnTo>
                    <a:pt x="230124" y="3016758"/>
                  </a:lnTo>
                  <a:close/>
                </a:path>
                <a:path extrusionOk="0" h="3242310" w="4392930">
                  <a:moveTo>
                    <a:pt x="230124" y="2959608"/>
                  </a:moveTo>
                  <a:lnTo>
                    <a:pt x="224028" y="2952750"/>
                  </a:lnTo>
                  <a:lnTo>
                    <a:pt x="208026" y="2952750"/>
                  </a:lnTo>
                  <a:lnTo>
                    <a:pt x="201930" y="2959608"/>
                  </a:lnTo>
                  <a:lnTo>
                    <a:pt x="201930" y="2975610"/>
                  </a:lnTo>
                  <a:lnTo>
                    <a:pt x="208026" y="2981706"/>
                  </a:lnTo>
                  <a:lnTo>
                    <a:pt x="224028" y="2981706"/>
                  </a:lnTo>
                  <a:lnTo>
                    <a:pt x="230124" y="2975610"/>
                  </a:lnTo>
                  <a:lnTo>
                    <a:pt x="230124" y="2959608"/>
                  </a:lnTo>
                  <a:close/>
                </a:path>
                <a:path extrusionOk="0" h="3242310" w="4392930">
                  <a:moveTo>
                    <a:pt x="230124" y="2902458"/>
                  </a:moveTo>
                  <a:lnTo>
                    <a:pt x="224028" y="2895600"/>
                  </a:lnTo>
                  <a:lnTo>
                    <a:pt x="208026" y="2895600"/>
                  </a:lnTo>
                  <a:lnTo>
                    <a:pt x="201930" y="2902458"/>
                  </a:lnTo>
                  <a:lnTo>
                    <a:pt x="201930" y="2917698"/>
                  </a:lnTo>
                  <a:lnTo>
                    <a:pt x="208026" y="2924556"/>
                  </a:lnTo>
                  <a:lnTo>
                    <a:pt x="224028" y="2924556"/>
                  </a:lnTo>
                  <a:lnTo>
                    <a:pt x="230124" y="2917698"/>
                  </a:lnTo>
                  <a:lnTo>
                    <a:pt x="230124" y="2902458"/>
                  </a:lnTo>
                  <a:close/>
                </a:path>
                <a:path extrusionOk="0" h="3242310" w="4392930">
                  <a:moveTo>
                    <a:pt x="230124" y="2845308"/>
                  </a:moveTo>
                  <a:lnTo>
                    <a:pt x="224028" y="2838450"/>
                  </a:lnTo>
                  <a:lnTo>
                    <a:pt x="208026" y="2838450"/>
                  </a:lnTo>
                  <a:lnTo>
                    <a:pt x="201930" y="2845308"/>
                  </a:lnTo>
                  <a:lnTo>
                    <a:pt x="201930" y="2860548"/>
                  </a:lnTo>
                  <a:lnTo>
                    <a:pt x="208026" y="2867406"/>
                  </a:lnTo>
                  <a:lnTo>
                    <a:pt x="224028" y="2867406"/>
                  </a:lnTo>
                  <a:lnTo>
                    <a:pt x="230124" y="2860548"/>
                  </a:lnTo>
                  <a:lnTo>
                    <a:pt x="230124" y="2845308"/>
                  </a:lnTo>
                  <a:close/>
                </a:path>
                <a:path extrusionOk="0" h="3242310" w="4392930">
                  <a:moveTo>
                    <a:pt x="230124" y="2788158"/>
                  </a:moveTo>
                  <a:lnTo>
                    <a:pt x="224028" y="2781300"/>
                  </a:lnTo>
                  <a:lnTo>
                    <a:pt x="208026" y="2781300"/>
                  </a:lnTo>
                  <a:lnTo>
                    <a:pt x="201930" y="2788158"/>
                  </a:lnTo>
                  <a:lnTo>
                    <a:pt x="201930" y="2803398"/>
                  </a:lnTo>
                  <a:lnTo>
                    <a:pt x="208026" y="2810256"/>
                  </a:lnTo>
                  <a:lnTo>
                    <a:pt x="224028" y="2810256"/>
                  </a:lnTo>
                  <a:lnTo>
                    <a:pt x="230124" y="2803398"/>
                  </a:lnTo>
                  <a:lnTo>
                    <a:pt x="230124" y="2788158"/>
                  </a:lnTo>
                  <a:close/>
                </a:path>
                <a:path extrusionOk="0" h="3242310" w="4392930">
                  <a:moveTo>
                    <a:pt x="230124" y="2731008"/>
                  </a:moveTo>
                  <a:lnTo>
                    <a:pt x="224028" y="2724150"/>
                  </a:lnTo>
                  <a:lnTo>
                    <a:pt x="208026" y="2724150"/>
                  </a:lnTo>
                  <a:lnTo>
                    <a:pt x="201930" y="2731008"/>
                  </a:lnTo>
                  <a:lnTo>
                    <a:pt x="201930" y="2746248"/>
                  </a:lnTo>
                  <a:lnTo>
                    <a:pt x="208026" y="2753106"/>
                  </a:lnTo>
                  <a:lnTo>
                    <a:pt x="224028" y="2753106"/>
                  </a:lnTo>
                  <a:lnTo>
                    <a:pt x="230124" y="2746248"/>
                  </a:lnTo>
                  <a:lnTo>
                    <a:pt x="230124" y="2731008"/>
                  </a:lnTo>
                  <a:close/>
                </a:path>
                <a:path extrusionOk="0" h="3242310" w="4392930">
                  <a:moveTo>
                    <a:pt x="230124" y="2673858"/>
                  </a:moveTo>
                  <a:lnTo>
                    <a:pt x="224028" y="2667000"/>
                  </a:lnTo>
                  <a:lnTo>
                    <a:pt x="208026" y="2667000"/>
                  </a:lnTo>
                  <a:lnTo>
                    <a:pt x="201930" y="2673858"/>
                  </a:lnTo>
                  <a:lnTo>
                    <a:pt x="201930" y="2689098"/>
                  </a:lnTo>
                  <a:lnTo>
                    <a:pt x="208026" y="2695956"/>
                  </a:lnTo>
                  <a:lnTo>
                    <a:pt x="224028" y="2695956"/>
                  </a:lnTo>
                  <a:lnTo>
                    <a:pt x="230124" y="2689098"/>
                  </a:lnTo>
                  <a:lnTo>
                    <a:pt x="230124" y="2673858"/>
                  </a:lnTo>
                  <a:close/>
                </a:path>
                <a:path extrusionOk="0" h="3242310" w="4392930">
                  <a:moveTo>
                    <a:pt x="230124" y="2616708"/>
                  </a:moveTo>
                  <a:lnTo>
                    <a:pt x="224028" y="2609850"/>
                  </a:lnTo>
                  <a:lnTo>
                    <a:pt x="208026" y="2609850"/>
                  </a:lnTo>
                  <a:lnTo>
                    <a:pt x="201930" y="2616708"/>
                  </a:lnTo>
                  <a:lnTo>
                    <a:pt x="201930" y="2631948"/>
                  </a:lnTo>
                  <a:lnTo>
                    <a:pt x="208026" y="2638806"/>
                  </a:lnTo>
                  <a:lnTo>
                    <a:pt x="224028" y="2638806"/>
                  </a:lnTo>
                  <a:lnTo>
                    <a:pt x="230124" y="2631948"/>
                  </a:lnTo>
                  <a:lnTo>
                    <a:pt x="230124" y="2616708"/>
                  </a:lnTo>
                  <a:close/>
                </a:path>
                <a:path extrusionOk="0" h="3242310" w="4392930">
                  <a:moveTo>
                    <a:pt x="230124" y="2559558"/>
                  </a:moveTo>
                  <a:lnTo>
                    <a:pt x="224028" y="2552700"/>
                  </a:lnTo>
                  <a:lnTo>
                    <a:pt x="208026" y="2552700"/>
                  </a:lnTo>
                  <a:lnTo>
                    <a:pt x="201930" y="2559558"/>
                  </a:lnTo>
                  <a:lnTo>
                    <a:pt x="201930" y="2574798"/>
                  </a:lnTo>
                  <a:lnTo>
                    <a:pt x="208026" y="2581656"/>
                  </a:lnTo>
                  <a:lnTo>
                    <a:pt x="224028" y="2581656"/>
                  </a:lnTo>
                  <a:lnTo>
                    <a:pt x="230124" y="2574798"/>
                  </a:lnTo>
                  <a:lnTo>
                    <a:pt x="230124" y="2559558"/>
                  </a:lnTo>
                  <a:close/>
                </a:path>
                <a:path extrusionOk="0" h="3242310" w="4392930">
                  <a:moveTo>
                    <a:pt x="230124" y="2501646"/>
                  </a:moveTo>
                  <a:lnTo>
                    <a:pt x="224028" y="2495550"/>
                  </a:lnTo>
                  <a:lnTo>
                    <a:pt x="208026" y="2495550"/>
                  </a:lnTo>
                  <a:lnTo>
                    <a:pt x="201930" y="2501646"/>
                  </a:lnTo>
                  <a:lnTo>
                    <a:pt x="201930" y="2517648"/>
                  </a:lnTo>
                  <a:lnTo>
                    <a:pt x="208026" y="2524506"/>
                  </a:lnTo>
                  <a:lnTo>
                    <a:pt x="224028" y="2524506"/>
                  </a:lnTo>
                  <a:lnTo>
                    <a:pt x="230124" y="2517648"/>
                  </a:lnTo>
                  <a:lnTo>
                    <a:pt x="230124" y="2501646"/>
                  </a:lnTo>
                  <a:close/>
                </a:path>
                <a:path extrusionOk="0" h="3242310" w="4392930">
                  <a:moveTo>
                    <a:pt x="230124" y="2444496"/>
                  </a:moveTo>
                  <a:lnTo>
                    <a:pt x="224028" y="2438400"/>
                  </a:lnTo>
                  <a:lnTo>
                    <a:pt x="208026" y="2438400"/>
                  </a:lnTo>
                  <a:lnTo>
                    <a:pt x="201930" y="2444496"/>
                  </a:lnTo>
                  <a:lnTo>
                    <a:pt x="201930" y="2460498"/>
                  </a:lnTo>
                  <a:lnTo>
                    <a:pt x="208026" y="2467356"/>
                  </a:lnTo>
                  <a:lnTo>
                    <a:pt x="224028" y="2467356"/>
                  </a:lnTo>
                  <a:lnTo>
                    <a:pt x="230124" y="2460498"/>
                  </a:lnTo>
                  <a:lnTo>
                    <a:pt x="230124" y="2444496"/>
                  </a:lnTo>
                  <a:close/>
                </a:path>
                <a:path extrusionOk="0" h="3242310" w="4392930">
                  <a:moveTo>
                    <a:pt x="230124" y="2387346"/>
                  </a:moveTo>
                  <a:lnTo>
                    <a:pt x="224028" y="2381250"/>
                  </a:lnTo>
                  <a:lnTo>
                    <a:pt x="208026" y="2381250"/>
                  </a:lnTo>
                  <a:lnTo>
                    <a:pt x="201930" y="2387346"/>
                  </a:lnTo>
                  <a:lnTo>
                    <a:pt x="201930" y="2403348"/>
                  </a:lnTo>
                  <a:lnTo>
                    <a:pt x="208026" y="2410206"/>
                  </a:lnTo>
                  <a:lnTo>
                    <a:pt x="224028" y="2410206"/>
                  </a:lnTo>
                  <a:lnTo>
                    <a:pt x="230124" y="2403348"/>
                  </a:lnTo>
                  <a:lnTo>
                    <a:pt x="230124" y="2387346"/>
                  </a:lnTo>
                  <a:close/>
                </a:path>
                <a:path extrusionOk="0" h="3242310" w="4392930">
                  <a:moveTo>
                    <a:pt x="230124" y="2330196"/>
                  </a:moveTo>
                  <a:lnTo>
                    <a:pt x="224028" y="2324100"/>
                  </a:lnTo>
                  <a:lnTo>
                    <a:pt x="208026" y="2324100"/>
                  </a:lnTo>
                  <a:lnTo>
                    <a:pt x="201930" y="2330196"/>
                  </a:lnTo>
                  <a:lnTo>
                    <a:pt x="201930" y="2346198"/>
                  </a:lnTo>
                  <a:lnTo>
                    <a:pt x="208026" y="2353056"/>
                  </a:lnTo>
                  <a:lnTo>
                    <a:pt x="224028" y="2353056"/>
                  </a:lnTo>
                  <a:lnTo>
                    <a:pt x="230124" y="2346198"/>
                  </a:lnTo>
                  <a:lnTo>
                    <a:pt x="230124" y="2330196"/>
                  </a:lnTo>
                  <a:close/>
                </a:path>
                <a:path extrusionOk="0" h="3242310" w="4392930">
                  <a:moveTo>
                    <a:pt x="230124" y="2273046"/>
                  </a:moveTo>
                  <a:lnTo>
                    <a:pt x="224028" y="2266950"/>
                  </a:lnTo>
                  <a:lnTo>
                    <a:pt x="208026" y="2266950"/>
                  </a:lnTo>
                  <a:lnTo>
                    <a:pt x="201930" y="2273046"/>
                  </a:lnTo>
                  <a:lnTo>
                    <a:pt x="201930" y="2289048"/>
                  </a:lnTo>
                  <a:lnTo>
                    <a:pt x="208026" y="2295144"/>
                  </a:lnTo>
                  <a:lnTo>
                    <a:pt x="224028" y="2295144"/>
                  </a:lnTo>
                  <a:lnTo>
                    <a:pt x="230124" y="2289048"/>
                  </a:lnTo>
                  <a:lnTo>
                    <a:pt x="230124" y="2273046"/>
                  </a:lnTo>
                  <a:close/>
                </a:path>
                <a:path extrusionOk="0" h="3242310" w="4392930">
                  <a:moveTo>
                    <a:pt x="230124" y="2215896"/>
                  </a:moveTo>
                  <a:lnTo>
                    <a:pt x="224028" y="2209800"/>
                  </a:lnTo>
                  <a:lnTo>
                    <a:pt x="208026" y="2209800"/>
                  </a:lnTo>
                  <a:lnTo>
                    <a:pt x="201930" y="2215896"/>
                  </a:lnTo>
                  <a:lnTo>
                    <a:pt x="201930" y="2231898"/>
                  </a:lnTo>
                  <a:lnTo>
                    <a:pt x="208026" y="2237994"/>
                  </a:lnTo>
                  <a:lnTo>
                    <a:pt x="224028" y="2237994"/>
                  </a:lnTo>
                  <a:lnTo>
                    <a:pt x="230124" y="2231898"/>
                  </a:lnTo>
                  <a:lnTo>
                    <a:pt x="230124" y="2215896"/>
                  </a:lnTo>
                  <a:close/>
                </a:path>
                <a:path extrusionOk="0" h="3242310" w="4392930">
                  <a:moveTo>
                    <a:pt x="230124" y="2158746"/>
                  </a:moveTo>
                  <a:lnTo>
                    <a:pt x="224028" y="2152650"/>
                  </a:lnTo>
                  <a:lnTo>
                    <a:pt x="208026" y="2152650"/>
                  </a:lnTo>
                  <a:lnTo>
                    <a:pt x="201930" y="2158746"/>
                  </a:lnTo>
                  <a:lnTo>
                    <a:pt x="201930" y="2174748"/>
                  </a:lnTo>
                  <a:lnTo>
                    <a:pt x="208026" y="2180844"/>
                  </a:lnTo>
                  <a:lnTo>
                    <a:pt x="224028" y="2180844"/>
                  </a:lnTo>
                  <a:lnTo>
                    <a:pt x="230124" y="2174748"/>
                  </a:lnTo>
                  <a:lnTo>
                    <a:pt x="230124" y="2158746"/>
                  </a:lnTo>
                  <a:close/>
                </a:path>
                <a:path extrusionOk="0" h="3242310" w="4392930">
                  <a:moveTo>
                    <a:pt x="230124" y="2101596"/>
                  </a:moveTo>
                  <a:lnTo>
                    <a:pt x="224028" y="2095500"/>
                  </a:lnTo>
                  <a:lnTo>
                    <a:pt x="208026" y="2095500"/>
                  </a:lnTo>
                  <a:lnTo>
                    <a:pt x="201930" y="2101596"/>
                  </a:lnTo>
                  <a:lnTo>
                    <a:pt x="201930" y="2117598"/>
                  </a:lnTo>
                  <a:lnTo>
                    <a:pt x="208026" y="2123694"/>
                  </a:lnTo>
                  <a:lnTo>
                    <a:pt x="224028" y="2123694"/>
                  </a:lnTo>
                  <a:lnTo>
                    <a:pt x="230124" y="2117598"/>
                  </a:lnTo>
                  <a:lnTo>
                    <a:pt x="230124" y="2101596"/>
                  </a:lnTo>
                  <a:close/>
                </a:path>
                <a:path extrusionOk="0" h="3242310" w="4392930">
                  <a:moveTo>
                    <a:pt x="230124" y="2044446"/>
                  </a:moveTo>
                  <a:lnTo>
                    <a:pt x="224028" y="2038350"/>
                  </a:lnTo>
                  <a:lnTo>
                    <a:pt x="208026" y="2038350"/>
                  </a:lnTo>
                  <a:lnTo>
                    <a:pt x="201930" y="2044446"/>
                  </a:lnTo>
                  <a:lnTo>
                    <a:pt x="201930" y="2060448"/>
                  </a:lnTo>
                  <a:lnTo>
                    <a:pt x="208026" y="2066544"/>
                  </a:lnTo>
                  <a:lnTo>
                    <a:pt x="224028" y="2066544"/>
                  </a:lnTo>
                  <a:lnTo>
                    <a:pt x="230124" y="2060448"/>
                  </a:lnTo>
                  <a:lnTo>
                    <a:pt x="230124" y="2044446"/>
                  </a:lnTo>
                  <a:close/>
                </a:path>
                <a:path extrusionOk="0" h="3242310" w="4392930">
                  <a:moveTo>
                    <a:pt x="230124" y="1987296"/>
                  </a:moveTo>
                  <a:lnTo>
                    <a:pt x="224028" y="1981200"/>
                  </a:lnTo>
                  <a:lnTo>
                    <a:pt x="208026" y="1981200"/>
                  </a:lnTo>
                  <a:lnTo>
                    <a:pt x="201930" y="1987296"/>
                  </a:lnTo>
                  <a:lnTo>
                    <a:pt x="201930" y="2003298"/>
                  </a:lnTo>
                  <a:lnTo>
                    <a:pt x="208026" y="2009394"/>
                  </a:lnTo>
                  <a:lnTo>
                    <a:pt x="224028" y="2009394"/>
                  </a:lnTo>
                  <a:lnTo>
                    <a:pt x="230124" y="2003298"/>
                  </a:lnTo>
                  <a:lnTo>
                    <a:pt x="230124" y="1987296"/>
                  </a:lnTo>
                  <a:close/>
                </a:path>
                <a:path extrusionOk="0" h="3242310" w="4392930">
                  <a:moveTo>
                    <a:pt x="230124" y="1930146"/>
                  </a:moveTo>
                  <a:lnTo>
                    <a:pt x="224028" y="1924050"/>
                  </a:lnTo>
                  <a:lnTo>
                    <a:pt x="208026" y="1924050"/>
                  </a:lnTo>
                  <a:lnTo>
                    <a:pt x="201930" y="1930146"/>
                  </a:lnTo>
                  <a:lnTo>
                    <a:pt x="201930" y="1946148"/>
                  </a:lnTo>
                  <a:lnTo>
                    <a:pt x="208026" y="1952244"/>
                  </a:lnTo>
                  <a:lnTo>
                    <a:pt x="224028" y="1952244"/>
                  </a:lnTo>
                  <a:lnTo>
                    <a:pt x="230124" y="1946148"/>
                  </a:lnTo>
                  <a:lnTo>
                    <a:pt x="230124" y="1930146"/>
                  </a:lnTo>
                  <a:close/>
                </a:path>
                <a:path extrusionOk="0" h="3242310" w="4392930">
                  <a:moveTo>
                    <a:pt x="230124" y="1872996"/>
                  </a:moveTo>
                  <a:lnTo>
                    <a:pt x="224028" y="1866900"/>
                  </a:lnTo>
                  <a:lnTo>
                    <a:pt x="208026" y="1866900"/>
                  </a:lnTo>
                  <a:lnTo>
                    <a:pt x="201930" y="1872996"/>
                  </a:lnTo>
                  <a:lnTo>
                    <a:pt x="201930" y="1888998"/>
                  </a:lnTo>
                  <a:lnTo>
                    <a:pt x="208026" y="1895094"/>
                  </a:lnTo>
                  <a:lnTo>
                    <a:pt x="224028" y="1895094"/>
                  </a:lnTo>
                  <a:lnTo>
                    <a:pt x="230124" y="1888998"/>
                  </a:lnTo>
                  <a:lnTo>
                    <a:pt x="230124" y="1872996"/>
                  </a:lnTo>
                  <a:close/>
                </a:path>
                <a:path extrusionOk="0" h="3242310" w="4392930">
                  <a:moveTo>
                    <a:pt x="230124" y="1815846"/>
                  </a:moveTo>
                  <a:lnTo>
                    <a:pt x="224028" y="1809750"/>
                  </a:lnTo>
                  <a:lnTo>
                    <a:pt x="208026" y="1809750"/>
                  </a:lnTo>
                  <a:lnTo>
                    <a:pt x="201930" y="1815846"/>
                  </a:lnTo>
                  <a:lnTo>
                    <a:pt x="201930" y="1831848"/>
                  </a:lnTo>
                  <a:lnTo>
                    <a:pt x="208026" y="1837944"/>
                  </a:lnTo>
                  <a:lnTo>
                    <a:pt x="224028" y="1837944"/>
                  </a:lnTo>
                  <a:lnTo>
                    <a:pt x="230124" y="1831848"/>
                  </a:lnTo>
                  <a:lnTo>
                    <a:pt x="230124" y="1815846"/>
                  </a:lnTo>
                  <a:close/>
                </a:path>
                <a:path extrusionOk="0" h="3242310" w="4392930">
                  <a:moveTo>
                    <a:pt x="230124" y="1758696"/>
                  </a:moveTo>
                  <a:lnTo>
                    <a:pt x="224028" y="1752600"/>
                  </a:lnTo>
                  <a:lnTo>
                    <a:pt x="208026" y="1752600"/>
                  </a:lnTo>
                  <a:lnTo>
                    <a:pt x="201930" y="1758696"/>
                  </a:lnTo>
                  <a:lnTo>
                    <a:pt x="201930" y="1774698"/>
                  </a:lnTo>
                  <a:lnTo>
                    <a:pt x="208026" y="1780794"/>
                  </a:lnTo>
                  <a:lnTo>
                    <a:pt x="224028" y="1780794"/>
                  </a:lnTo>
                  <a:lnTo>
                    <a:pt x="230124" y="1774698"/>
                  </a:lnTo>
                  <a:lnTo>
                    <a:pt x="230124" y="1758696"/>
                  </a:lnTo>
                  <a:close/>
                </a:path>
                <a:path extrusionOk="0" h="3242310" w="4392930">
                  <a:moveTo>
                    <a:pt x="230124" y="1644396"/>
                  </a:moveTo>
                  <a:lnTo>
                    <a:pt x="224028" y="1638300"/>
                  </a:lnTo>
                  <a:lnTo>
                    <a:pt x="208026" y="1638300"/>
                  </a:lnTo>
                  <a:lnTo>
                    <a:pt x="201930" y="1644396"/>
                  </a:lnTo>
                  <a:lnTo>
                    <a:pt x="201930" y="1660398"/>
                  </a:lnTo>
                  <a:lnTo>
                    <a:pt x="208026" y="1666494"/>
                  </a:lnTo>
                  <a:lnTo>
                    <a:pt x="224028" y="1666494"/>
                  </a:lnTo>
                  <a:lnTo>
                    <a:pt x="230124" y="1660398"/>
                  </a:lnTo>
                  <a:lnTo>
                    <a:pt x="230124" y="1644396"/>
                  </a:lnTo>
                  <a:close/>
                </a:path>
                <a:path extrusionOk="0" h="3242310" w="4392930">
                  <a:moveTo>
                    <a:pt x="230124" y="1587246"/>
                  </a:moveTo>
                  <a:lnTo>
                    <a:pt x="224028" y="1580388"/>
                  </a:lnTo>
                  <a:lnTo>
                    <a:pt x="208026" y="1580388"/>
                  </a:lnTo>
                  <a:lnTo>
                    <a:pt x="201930" y="1587246"/>
                  </a:lnTo>
                  <a:lnTo>
                    <a:pt x="201930" y="1603248"/>
                  </a:lnTo>
                  <a:lnTo>
                    <a:pt x="208026" y="1609344"/>
                  </a:lnTo>
                  <a:lnTo>
                    <a:pt x="224028" y="1609344"/>
                  </a:lnTo>
                  <a:lnTo>
                    <a:pt x="230124" y="1603248"/>
                  </a:lnTo>
                  <a:lnTo>
                    <a:pt x="230124" y="1587246"/>
                  </a:lnTo>
                  <a:close/>
                </a:path>
                <a:path extrusionOk="0" h="3242310" w="4392930">
                  <a:moveTo>
                    <a:pt x="230124" y="1530096"/>
                  </a:moveTo>
                  <a:lnTo>
                    <a:pt x="224028" y="1523238"/>
                  </a:lnTo>
                  <a:lnTo>
                    <a:pt x="208026" y="1523238"/>
                  </a:lnTo>
                  <a:lnTo>
                    <a:pt x="201930" y="1530096"/>
                  </a:lnTo>
                  <a:lnTo>
                    <a:pt x="201930" y="1546098"/>
                  </a:lnTo>
                  <a:lnTo>
                    <a:pt x="208026" y="1552194"/>
                  </a:lnTo>
                  <a:lnTo>
                    <a:pt x="224028" y="1552194"/>
                  </a:lnTo>
                  <a:lnTo>
                    <a:pt x="230124" y="1546098"/>
                  </a:lnTo>
                  <a:lnTo>
                    <a:pt x="230124" y="1530096"/>
                  </a:lnTo>
                  <a:close/>
                </a:path>
                <a:path extrusionOk="0" h="3242310" w="4392930">
                  <a:moveTo>
                    <a:pt x="230124" y="1472946"/>
                  </a:moveTo>
                  <a:lnTo>
                    <a:pt x="224028" y="1466088"/>
                  </a:lnTo>
                  <a:lnTo>
                    <a:pt x="208026" y="1466088"/>
                  </a:lnTo>
                  <a:lnTo>
                    <a:pt x="201930" y="1472946"/>
                  </a:lnTo>
                  <a:lnTo>
                    <a:pt x="201930" y="1488948"/>
                  </a:lnTo>
                  <a:lnTo>
                    <a:pt x="208026" y="1495044"/>
                  </a:lnTo>
                  <a:lnTo>
                    <a:pt x="224028" y="1495044"/>
                  </a:lnTo>
                  <a:lnTo>
                    <a:pt x="230124" y="1488948"/>
                  </a:lnTo>
                  <a:lnTo>
                    <a:pt x="230124" y="1472946"/>
                  </a:lnTo>
                  <a:close/>
                </a:path>
                <a:path extrusionOk="0" h="3242310" w="4392930">
                  <a:moveTo>
                    <a:pt x="230124" y="1415796"/>
                  </a:moveTo>
                  <a:lnTo>
                    <a:pt x="224028" y="1408938"/>
                  </a:lnTo>
                  <a:lnTo>
                    <a:pt x="208026" y="1408938"/>
                  </a:lnTo>
                  <a:lnTo>
                    <a:pt x="201930" y="1415796"/>
                  </a:lnTo>
                  <a:lnTo>
                    <a:pt x="201930" y="1431798"/>
                  </a:lnTo>
                  <a:lnTo>
                    <a:pt x="208026" y="1437894"/>
                  </a:lnTo>
                  <a:lnTo>
                    <a:pt x="224028" y="1437894"/>
                  </a:lnTo>
                  <a:lnTo>
                    <a:pt x="230124" y="1431798"/>
                  </a:lnTo>
                  <a:lnTo>
                    <a:pt x="230124" y="1415796"/>
                  </a:lnTo>
                  <a:close/>
                </a:path>
                <a:path extrusionOk="0" h="3242310" w="4392930">
                  <a:moveTo>
                    <a:pt x="230124" y="1358646"/>
                  </a:moveTo>
                  <a:lnTo>
                    <a:pt x="224028" y="1351788"/>
                  </a:lnTo>
                  <a:lnTo>
                    <a:pt x="208026" y="1351788"/>
                  </a:lnTo>
                  <a:lnTo>
                    <a:pt x="201930" y="1358646"/>
                  </a:lnTo>
                  <a:lnTo>
                    <a:pt x="201930" y="1373886"/>
                  </a:lnTo>
                  <a:lnTo>
                    <a:pt x="208026" y="1380744"/>
                  </a:lnTo>
                  <a:lnTo>
                    <a:pt x="224028" y="1380744"/>
                  </a:lnTo>
                  <a:lnTo>
                    <a:pt x="230124" y="1373886"/>
                  </a:lnTo>
                  <a:lnTo>
                    <a:pt x="230124" y="1358646"/>
                  </a:lnTo>
                  <a:close/>
                </a:path>
                <a:path extrusionOk="0" h="3242310" w="4392930">
                  <a:moveTo>
                    <a:pt x="230124" y="1301496"/>
                  </a:moveTo>
                  <a:lnTo>
                    <a:pt x="224028" y="1294638"/>
                  </a:lnTo>
                  <a:lnTo>
                    <a:pt x="208026" y="1294638"/>
                  </a:lnTo>
                  <a:lnTo>
                    <a:pt x="201930" y="1301496"/>
                  </a:lnTo>
                  <a:lnTo>
                    <a:pt x="201930" y="1316736"/>
                  </a:lnTo>
                  <a:lnTo>
                    <a:pt x="208026" y="1323594"/>
                  </a:lnTo>
                  <a:lnTo>
                    <a:pt x="224028" y="1323594"/>
                  </a:lnTo>
                  <a:lnTo>
                    <a:pt x="230124" y="1316736"/>
                  </a:lnTo>
                  <a:lnTo>
                    <a:pt x="230124" y="1301496"/>
                  </a:lnTo>
                  <a:close/>
                </a:path>
                <a:path extrusionOk="0" h="3242310" w="4392930">
                  <a:moveTo>
                    <a:pt x="230124" y="1244346"/>
                  </a:moveTo>
                  <a:lnTo>
                    <a:pt x="224028" y="1237488"/>
                  </a:lnTo>
                  <a:lnTo>
                    <a:pt x="208026" y="1237488"/>
                  </a:lnTo>
                  <a:lnTo>
                    <a:pt x="201930" y="1244346"/>
                  </a:lnTo>
                  <a:lnTo>
                    <a:pt x="201930" y="1259586"/>
                  </a:lnTo>
                  <a:lnTo>
                    <a:pt x="208026" y="1266444"/>
                  </a:lnTo>
                  <a:lnTo>
                    <a:pt x="224028" y="1266444"/>
                  </a:lnTo>
                  <a:lnTo>
                    <a:pt x="230124" y="1259586"/>
                  </a:lnTo>
                  <a:lnTo>
                    <a:pt x="230124" y="1244346"/>
                  </a:lnTo>
                  <a:close/>
                </a:path>
                <a:path extrusionOk="0" h="3242310" w="4392930">
                  <a:moveTo>
                    <a:pt x="230124" y="1187196"/>
                  </a:moveTo>
                  <a:lnTo>
                    <a:pt x="224028" y="1180338"/>
                  </a:lnTo>
                  <a:lnTo>
                    <a:pt x="208026" y="1180338"/>
                  </a:lnTo>
                  <a:lnTo>
                    <a:pt x="201930" y="1187196"/>
                  </a:lnTo>
                  <a:lnTo>
                    <a:pt x="201930" y="1202436"/>
                  </a:lnTo>
                  <a:lnTo>
                    <a:pt x="208026" y="1209294"/>
                  </a:lnTo>
                  <a:lnTo>
                    <a:pt x="224028" y="1209294"/>
                  </a:lnTo>
                  <a:lnTo>
                    <a:pt x="230124" y="1202436"/>
                  </a:lnTo>
                  <a:lnTo>
                    <a:pt x="230124" y="1187196"/>
                  </a:lnTo>
                  <a:close/>
                </a:path>
                <a:path extrusionOk="0" h="3242310" w="4392930">
                  <a:moveTo>
                    <a:pt x="230124" y="1130046"/>
                  </a:moveTo>
                  <a:lnTo>
                    <a:pt x="224028" y="1123188"/>
                  </a:lnTo>
                  <a:lnTo>
                    <a:pt x="208026" y="1123188"/>
                  </a:lnTo>
                  <a:lnTo>
                    <a:pt x="201930" y="1130046"/>
                  </a:lnTo>
                  <a:lnTo>
                    <a:pt x="201930" y="1145286"/>
                  </a:lnTo>
                  <a:lnTo>
                    <a:pt x="208026" y="1152144"/>
                  </a:lnTo>
                  <a:lnTo>
                    <a:pt x="224028" y="1152144"/>
                  </a:lnTo>
                  <a:lnTo>
                    <a:pt x="230124" y="1145286"/>
                  </a:lnTo>
                  <a:lnTo>
                    <a:pt x="230124" y="1130046"/>
                  </a:lnTo>
                  <a:close/>
                </a:path>
                <a:path extrusionOk="0" h="3242310" w="4392930">
                  <a:moveTo>
                    <a:pt x="230124" y="1072896"/>
                  </a:moveTo>
                  <a:lnTo>
                    <a:pt x="224028" y="1066038"/>
                  </a:lnTo>
                  <a:lnTo>
                    <a:pt x="208026" y="1066038"/>
                  </a:lnTo>
                  <a:lnTo>
                    <a:pt x="201930" y="1072896"/>
                  </a:lnTo>
                  <a:lnTo>
                    <a:pt x="201930" y="1088136"/>
                  </a:lnTo>
                  <a:lnTo>
                    <a:pt x="208026" y="1094994"/>
                  </a:lnTo>
                  <a:lnTo>
                    <a:pt x="224028" y="1094994"/>
                  </a:lnTo>
                  <a:lnTo>
                    <a:pt x="230124" y="1088136"/>
                  </a:lnTo>
                  <a:lnTo>
                    <a:pt x="230124" y="1072896"/>
                  </a:lnTo>
                  <a:close/>
                </a:path>
                <a:path extrusionOk="0" h="3242310" w="4392930">
                  <a:moveTo>
                    <a:pt x="230124" y="1015746"/>
                  </a:moveTo>
                  <a:lnTo>
                    <a:pt x="224028" y="1008888"/>
                  </a:lnTo>
                  <a:lnTo>
                    <a:pt x="208026" y="1008888"/>
                  </a:lnTo>
                  <a:lnTo>
                    <a:pt x="201930" y="1015746"/>
                  </a:lnTo>
                  <a:lnTo>
                    <a:pt x="201930" y="1030986"/>
                  </a:lnTo>
                  <a:lnTo>
                    <a:pt x="208026" y="1037844"/>
                  </a:lnTo>
                  <a:lnTo>
                    <a:pt x="224028" y="1037844"/>
                  </a:lnTo>
                  <a:lnTo>
                    <a:pt x="230124" y="1030986"/>
                  </a:lnTo>
                  <a:lnTo>
                    <a:pt x="230124" y="1015746"/>
                  </a:lnTo>
                  <a:close/>
                </a:path>
                <a:path extrusionOk="0" h="3242310" w="4392930">
                  <a:moveTo>
                    <a:pt x="230124" y="957834"/>
                  </a:moveTo>
                  <a:lnTo>
                    <a:pt x="224028" y="951738"/>
                  </a:lnTo>
                  <a:lnTo>
                    <a:pt x="208026" y="951738"/>
                  </a:lnTo>
                  <a:lnTo>
                    <a:pt x="201930" y="957834"/>
                  </a:lnTo>
                  <a:lnTo>
                    <a:pt x="201930" y="973836"/>
                  </a:lnTo>
                  <a:lnTo>
                    <a:pt x="208026" y="980694"/>
                  </a:lnTo>
                  <a:lnTo>
                    <a:pt x="224028" y="980694"/>
                  </a:lnTo>
                  <a:lnTo>
                    <a:pt x="230124" y="973836"/>
                  </a:lnTo>
                  <a:lnTo>
                    <a:pt x="230124" y="957834"/>
                  </a:lnTo>
                  <a:close/>
                </a:path>
                <a:path extrusionOk="0" h="3242310" w="4392930">
                  <a:moveTo>
                    <a:pt x="230124" y="900684"/>
                  </a:moveTo>
                  <a:lnTo>
                    <a:pt x="224028" y="894588"/>
                  </a:lnTo>
                  <a:lnTo>
                    <a:pt x="208026" y="894588"/>
                  </a:lnTo>
                  <a:lnTo>
                    <a:pt x="201930" y="900684"/>
                  </a:lnTo>
                  <a:lnTo>
                    <a:pt x="201930" y="916686"/>
                  </a:lnTo>
                  <a:lnTo>
                    <a:pt x="208026" y="923544"/>
                  </a:lnTo>
                  <a:lnTo>
                    <a:pt x="224028" y="923544"/>
                  </a:lnTo>
                  <a:lnTo>
                    <a:pt x="230124" y="916686"/>
                  </a:lnTo>
                  <a:lnTo>
                    <a:pt x="230124" y="900684"/>
                  </a:lnTo>
                  <a:close/>
                </a:path>
                <a:path extrusionOk="0" h="3242310" w="4392930">
                  <a:moveTo>
                    <a:pt x="230124" y="843534"/>
                  </a:moveTo>
                  <a:lnTo>
                    <a:pt x="224028" y="837438"/>
                  </a:lnTo>
                  <a:lnTo>
                    <a:pt x="208026" y="837438"/>
                  </a:lnTo>
                  <a:lnTo>
                    <a:pt x="201930" y="843534"/>
                  </a:lnTo>
                  <a:lnTo>
                    <a:pt x="201930" y="859536"/>
                  </a:lnTo>
                  <a:lnTo>
                    <a:pt x="208026" y="866394"/>
                  </a:lnTo>
                  <a:lnTo>
                    <a:pt x="224028" y="866394"/>
                  </a:lnTo>
                  <a:lnTo>
                    <a:pt x="230124" y="859536"/>
                  </a:lnTo>
                  <a:lnTo>
                    <a:pt x="230124" y="843534"/>
                  </a:lnTo>
                  <a:close/>
                </a:path>
                <a:path extrusionOk="0" h="3242310" w="4392930">
                  <a:moveTo>
                    <a:pt x="230124" y="786384"/>
                  </a:moveTo>
                  <a:lnTo>
                    <a:pt x="224028" y="780288"/>
                  </a:lnTo>
                  <a:lnTo>
                    <a:pt x="208026" y="780288"/>
                  </a:lnTo>
                  <a:lnTo>
                    <a:pt x="201930" y="786384"/>
                  </a:lnTo>
                  <a:lnTo>
                    <a:pt x="201930" y="802386"/>
                  </a:lnTo>
                  <a:lnTo>
                    <a:pt x="208026" y="809244"/>
                  </a:lnTo>
                  <a:lnTo>
                    <a:pt x="224028" y="809244"/>
                  </a:lnTo>
                  <a:lnTo>
                    <a:pt x="230124" y="802386"/>
                  </a:lnTo>
                  <a:lnTo>
                    <a:pt x="230124" y="786384"/>
                  </a:lnTo>
                  <a:close/>
                </a:path>
                <a:path extrusionOk="0" h="3242310" w="4392930">
                  <a:moveTo>
                    <a:pt x="230124" y="729234"/>
                  </a:moveTo>
                  <a:lnTo>
                    <a:pt x="224028" y="723138"/>
                  </a:lnTo>
                  <a:lnTo>
                    <a:pt x="208026" y="723138"/>
                  </a:lnTo>
                  <a:lnTo>
                    <a:pt x="201930" y="729234"/>
                  </a:lnTo>
                  <a:lnTo>
                    <a:pt x="201930" y="745236"/>
                  </a:lnTo>
                  <a:lnTo>
                    <a:pt x="208026" y="751332"/>
                  </a:lnTo>
                  <a:lnTo>
                    <a:pt x="224028" y="751332"/>
                  </a:lnTo>
                  <a:lnTo>
                    <a:pt x="230124" y="745236"/>
                  </a:lnTo>
                  <a:lnTo>
                    <a:pt x="230124" y="729234"/>
                  </a:lnTo>
                  <a:close/>
                </a:path>
                <a:path extrusionOk="0" h="3242310" w="4392930">
                  <a:moveTo>
                    <a:pt x="230124" y="672084"/>
                  </a:moveTo>
                  <a:lnTo>
                    <a:pt x="224028" y="665988"/>
                  </a:lnTo>
                  <a:lnTo>
                    <a:pt x="208026" y="665988"/>
                  </a:lnTo>
                  <a:lnTo>
                    <a:pt x="201930" y="672084"/>
                  </a:lnTo>
                  <a:lnTo>
                    <a:pt x="201930" y="688086"/>
                  </a:lnTo>
                  <a:lnTo>
                    <a:pt x="208026" y="694182"/>
                  </a:lnTo>
                  <a:lnTo>
                    <a:pt x="224028" y="694182"/>
                  </a:lnTo>
                  <a:lnTo>
                    <a:pt x="230124" y="688086"/>
                  </a:lnTo>
                  <a:lnTo>
                    <a:pt x="230124" y="672084"/>
                  </a:lnTo>
                  <a:close/>
                </a:path>
                <a:path extrusionOk="0" h="3242310" w="4392930">
                  <a:moveTo>
                    <a:pt x="230124" y="614934"/>
                  </a:moveTo>
                  <a:lnTo>
                    <a:pt x="224028" y="608838"/>
                  </a:lnTo>
                  <a:lnTo>
                    <a:pt x="208026" y="608838"/>
                  </a:lnTo>
                  <a:lnTo>
                    <a:pt x="201930" y="614934"/>
                  </a:lnTo>
                  <a:lnTo>
                    <a:pt x="201930" y="630936"/>
                  </a:lnTo>
                  <a:lnTo>
                    <a:pt x="208026" y="637032"/>
                  </a:lnTo>
                  <a:lnTo>
                    <a:pt x="224028" y="637032"/>
                  </a:lnTo>
                  <a:lnTo>
                    <a:pt x="230124" y="630936"/>
                  </a:lnTo>
                  <a:lnTo>
                    <a:pt x="230124" y="614934"/>
                  </a:lnTo>
                  <a:close/>
                </a:path>
                <a:path extrusionOk="0" h="3242310" w="4392930">
                  <a:moveTo>
                    <a:pt x="3138678" y="1066800"/>
                  </a:moveTo>
                  <a:lnTo>
                    <a:pt x="3024378" y="1066800"/>
                  </a:lnTo>
                  <a:lnTo>
                    <a:pt x="3024378" y="1095756"/>
                  </a:lnTo>
                  <a:lnTo>
                    <a:pt x="3138678" y="1095756"/>
                  </a:lnTo>
                  <a:lnTo>
                    <a:pt x="3138678" y="1066800"/>
                  </a:lnTo>
                  <a:close/>
                </a:path>
                <a:path extrusionOk="0" h="3242310" w="4392930">
                  <a:moveTo>
                    <a:pt x="3339084" y="1066800"/>
                  </a:moveTo>
                  <a:lnTo>
                    <a:pt x="3224784" y="1066800"/>
                  </a:lnTo>
                  <a:lnTo>
                    <a:pt x="3224784" y="1095756"/>
                  </a:lnTo>
                  <a:lnTo>
                    <a:pt x="3339084" y="1095756"/>
                  </a:lnTo>
                  <a:lnTo>
                    <a:pt x="3339084" y="1066800"/>
                  </a:lnTo>
                  <a:close/>
                </a:path>
                <a:path extrusionOk="0" h="3242310" w="4392930">
                  <a:moveTo>
                    <a:pt x="3538715" y="1066800"/>
                  </a:moveTo>
                  <a:lnTo>
                    <a:pt x="3424428" y="1066800"/>
                  </a:lnTo>
                  <a:lnTo>
                    <a:pt x="3424428" y="1095756"/>
                  </a:lnTo>
                  <a:lnTo>
                    <a:pt x="3538715" y="1095756"/>
                  </a:lnTo>
                  <a:lnTo>
                    <a:pt x="3538715" y="1066800"/>
                  </a:lnTo>
                  <a:close/>
                </a:path>
                <a:path extrusionOk="0" h="3242310" w="4392930">
                  <a:moveTo>
                    <a:pt x="3739134" y="1066800"/>
                  </a:moveTo>
                  <a:lnTo>
                    <a:pt x="3624834" y="1066800"/>
                  </a:lnTo>
                  <a:lnTo>
                    <a:pt x="3624834" y="1095756"/>
                  </a:lnTo>
                  <a:lnTo>
                    <a:pt x="3739134" y="1095756"/>
                  </a:lnTo>
                  <a:lnTo>
                    <a:pt x="3739134" y="1066800"/>
                  </a:lnTo>
                  <a:close/>
                </a:path>
                <a:path extrusionOk="0" h="3242310" w="4392930">
                  <a:moveTo>
                    <a:pt x="3938778" y="1066800"/>
                  </a:moveTo>
                  <a:lnTo>
                    <a:pt x="3824478" y="1066800"/>
                  </a:lnTo>
                  <a:lnTo>
                    <a:pt x="3824478" y="1095756"/>
                  </a:lnTo>
                  <a:lnTo>
                    <a:pt x="3938778" y="1095756"/>
                  </a:lnTo>
                  <a:lnTo>
                    <a:pt x="3938778" y="1066800"/>
                  </a:lnTo>
                  <a:close/>
                </a:path>
                <a:path extrusionOk="0" h="3242310" w="4392930">
                  <a:moveTo>
                    <a:pt x="4392930" y="1728978"/>
                  </a:moveTo>
                  <a:lnTo>
                    <a:pt x="4306824" y="1686306"/>
                  </a:lnTo>
                  <a:lnTo>
                    <a:pt x="4306824" y="1714500"/>
                  </a:lnTo>
                  <a:lnTo>
                    <a:pt x="2030730" y="1714500"/>
                  </a:lnTo>
                  <a:lnTo>
                    <a:pt x="2030730" y="86106"/>
                  </a:lnTo>
                  <a:lnTo>
                    <a:pt x="2058924" y="86106"/>
                  </a:lnTo>
                  <a:lnTo>
                    <a:pt x="2016252" y="0"/>
                  </a:lnTo>
                  <a:lnTo>
                    <a:pt x="1973580" y="86106"/>
                  </a:lnTo>
                  <a:lnTo>
                    <a:pt x="2001774" y="86106"/>
                  </a:lnTo>
                  <a:lnTo>
                    <a:pt x="2001774" y="1714500"/>
                  </a:lnTo>
                  <a:lnTo>
                    <a:pt x="230124" y="1714500"/>
                  </a:lnTo>
                  <a:lnTo>
                    <a:pt x="230124" y="1701546"/>
                  </a:lnTo>
                  <a:lnTo>
                    <a:pt x="224028" y="1695450"/>
                  </a:lnTo>
                  <a:lnTo>
                    <a:pt x="208026" y="1695450"/>
                  </a:lnTo>
                  <a:lnTo>
                    <a:pt x="201930" y="1701546"/>
                  </a:lnTo>
                  <a:lnTo>
                    <a:pt x="201930" y="1714500"/>
                  </a:lnTo>
                  <a:lnTo>
                    <a:pt x="0" y="1714500"/>
                  </a:lnTo>
                  <a:lnTo>
                    <a:pt x="0" y="1743456"/>
                  </a:lnTo>
                  <a:lnTo>
                    <a:pt x="2001774" y="1743456"/>
                  </a:lnTo>
                  <a:lnTo>
                    <a:pt x="2001774" y="3242310"/>
                  </a:lnTo>
                  <a:lnTo>
                    <a:pt x="2030730" y="3242310"/>
                  </a:lnTo>
                  <a:lnTo>
                    <a:pt x="2030730" y="1743456"/>
                  </a:lnTo>
                  <a:lnTo>
                    <a:pt x="4306824" y="1743456"/>
                  </a:lnTo>
                  <a:lnTo>
                    <a:pt x="4306824" y="1771650"/>
                  </a:lnTo>
                  <a:lnTo>
                    <a:pt x="4321302" y="1764487"/>
                  </a:lnTo>
                  <a:lnTo>
                    <a:pt x="4392930" y="1728978"/>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02" name="Google Shape;102;p12"/>
          <p:cNvSpPr txBox="1"/>
          <p:nvPr/>
        </p:nvSpPr>
        <p:spPr>
          <a:xfrm>
            <a:off x="6918452" y="3169411"/>
            <a:ext cx="1562735" cy="98679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x</a:t>
            </a:r>
            <a:endParaRPr sz="2400">
              <a:solidFill>
                <a:schemeClr val="dk1"/>
              </a:solidFill>
              <a:latin typeface="Verdana"/>
              <a:ea typeface="Verdana"/>
              <a:cs typeface="Verdana"/>
              <a:sym typeface="Verdana"/>
            </a:endParaRPr>
          </a:p>
          <a:p>
            <a:pPr indent="0" lvl="0" marL="184150" marR="0" rtl="0" algn="l">
              <a:lnSpc>
                <a:spcPct val="100000"/>
              </a:lnSpc>
              <a:spcBef>
                <a:spcPts val="1805"/>
              </a:spcBef>
              <a:spcAft>
                <a:spcPts val="0"/>
              </a:spcAft>
              <a:buNone/>
            </a:pPr>
            <a:r>
              <a:rPr b="1" lang="en-US" sz="2400">
                <a:solidFill>
                  <a:srgbClr val="FFFFFF"/>
                </a:solidFill>
                <a:latin typeface="Verdana"/>
                <a:ea typeface="Verdana"/>
                <a:cs typeface="Verdana"/>
                <a:sym typeface="Verdana"/>
              </a:rPr>
              <a:t>F(ae, 0)</a:t>
            </a:r>
            <a:endParaRPr sz="2400">
              <a:solidFill>
                <a:schemeClr val="dk1"/>
              </a:solidFill>
              <a:latin typeface="Verdana"/>
              <a:ea typeface="Verdana"/>
              <a:cs typeface="Verdana"/>
              <a:sym typeface="Verdana"/>
            </a:endParaRPr>
          </a:p>
        </p:txBody>
      </p:sp>
      <p:sp>
        <p:nvSpPr>
          <p:cNvPr id="103" name="Google Shape;103;p12"/>
          <p:cNvSpPr txBox="1"/>
          <p:nvPr/>
        </p:nvSpPr>
        <p:spPr>
          <a:xfrm>
            <a:off x="2142235" y="4442714"/>
            <a:ext cx="1475105" cy="756920"/>
          </a:xfrm>
          <a:prstGeom prst="rect">
            <a:avLst/>
          </a:prstGeom>
          <a:noFill/>
          <a:ln>
            <a:noFill/>
          </a:ln>
        </p:spPr>
        <p:txBody>
          <a:bodyPr anchorCtr="0" anchor="t" bIns="0" lIns="0" spcFirstLastPara="1" rIns="0" wrap="square" tIns="12700">
            <a:spAutoFit/>
          </a:bodyPr>
          <a:lstStyle/>
          <a:p>
            <a:pPr indent="-56515" lvl="0" marL="68580" marR="5080" rtl="0" algn="l">
              <a:lnSpc>
                <a:spcPct val="100000"/>
              </a:lnSpc>
              <a:spcBef>
                <a:spcPts val="0"/>
              </a:spcBef>
              <a:spcAft>
                <a:spcPts val="0"/>
              </a:spcAft>
              <a:buNone/>
            </a:pPr>
            <a:r>
              <a:rPr b="1" lang="en-US" sz="2400">
                <a:solidFill>
                  <a:srgbClr val="FFFFFF"/>
                </a:solidFill>
                <a:latin typeface="Verdana"/>
                <a:ea typeface="Verdana"/>
                <a:cs typeface="Verdana"/>
                <a:sym typeface="Verdana"/>
              </a:rPr>
              <a:t>directrix  x= -a/e</a:t>
            </a:r>
            <a:endParaRPr sz="2400">
              <a:solidFill>
                <a:schemeClr val="dk1"/>
              </a:solidFill>
              <a:latin typeface="Verdana"/>
              <a:ea typeface="Verdana"/>
              <a:cs typeface="Verdana"/>
              <a:sym typeface="Verdana"/>
            </a:endParaRPr>
          </a:p>
        </p:txBody>
      </p:sp>
      <p:sp>
        <p:nvSpPr>
          <p:cNvPr id="104" name="Google Shape;104;p12"/>
          <p:cNvSpPr txBox="1"/>
          <p:nvPr/>
        </p:nvSpPr>
        <p:spPr>
          <a:xfrm>
            <a:off x="4387850" y="1313179"/>
            <a:ext cx="2213610" cy="1838960"/>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y</a:t>
            </a:r>
            <a:endParaRPr sz="2400">
              <a:solidFill>
                <a:schemeClr val="dk1"/>
              </a:solidFill>
              <a:latin typeface="Verdana"/>
              <a:ea typeface="Verdana"/>
              <a:cs typeface="Verdana"/>
              <a:sym typeface="Verdana"/>
            </a:endParaRPr>
          </a:p>
          <a:p>
            <a:pPr indent="0" lvl="0" marL="1031239" marR="0" rtl="0" algn="l">
              <a:lnSpc>
                <a:spcPct val="100000"/>
              </a:lnSpc>
              <a:spcBef>
                <a:spcPts val="2260"/>
              </a:spcBef>
              <a:spcAft>
                <a:spcPts val="0"/>
              </a:spcAft>
              <a:buNone/>
            </a:pPr>
            <a:r>
              <a:rPr b="1" lang="en-US" sz="2400">
                <a:solidFill>
                  <a:srgbClr val="FFFFFF"/>
                </a:solidFill>
                <a:latin typeface="Verdana"/>
                <a:ea typeface="Verdana"/>
                <a:cs typeface="Verdana"/>
                <a:sym typeface="Verdana"/>
              </a:rPr>
              <a:t>P(x, y)</a:t>
            </a:r>
            <a:endParaRPr sz="2400">
              <a:solidFill>
                <a:schemeClr val="dk1"/>
              </a:solidFill>
              <a:latin typeface="Verdana"/>
              <a:ea typeface="Verdana"/>
              <a:cs typeface="Verdana"/>
              <a:sym typeface="Verdana"/>
            </a:endParaRPr>
          </a:p>
          <a:p>
            <a:pPr indent="0" lvl="0" marL="0" marR="0" rtl="0" algn="l">
              <a:lnSpc>
                <a:spcPct val="100000"/>
              </a:lnSpc>
              <a:spcBef>
                <a:spcPts val="35"/>
              </a:spcBef>
              <a:spcAft>
                <a:spcPts val="0"/>
              </a:spcAft>
              <a:buNone/>
            </a:pPr>
            <a:r>
              <a:t/>
            </a:r>
            <a:endParaRPr sz="275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O</a:t>
            </a:r>
            <a:endParaRPr sz="2400">
              <a:solidFill>
                <a:schemeClr val="dk1"/>
              </a:solidFill>
              <a:latin typeface="Verdana"/>
              <a:ea typeface="Verdana"/>
              <a:cs typeface="Verdana"/>
              <a:sym typeface="Verdana"/>
            </a:endParaRPr>
          </a:p>
        </p:txBody>
      </p:sp>
      <p:sp>
        <p:nvSpPr>
          <p:cNvPr id="105" name="Google Shape;105;p12"/>
          <p:cNvSpPr txBox="1"/>
          <p:nvPr/>
        </p:nvSpPr>
        <p:spPr>
          <a:xfrm>
            <a:off x="4181347" y="4665979"/>
            <a:ext cx="143573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ELLIPSE</a:t>
            </a:r>
            <a:endParaRPr sz="2400">
              <a:solidFill>
                <a:schemeClr val="dk1"/>
              </a:solidFill>
              <a:latin typeface="Verdana"/>
              <a:ea typeface="Verdana"/>
              <a:cs typeface="Verdana"/>
              <a:sym typeface="Verdana"/>
            </a:endParaRPr>
          </a:p>
        </p:txBody>
      </p:sp>
      <p:sp>
        <p:nvSpPr>
          <p:cNvPr id="106" name="Google Shape;106;p12"/>
          <p:cNvSpPr/>
          <p:nvPr/>
        </p:nvSpPr>
        <p:spPr>
          <a:xfrm>
            <a:off x="5517642" y="1886711"/>
            <a:ext cx="1107440" cy="2601595"/>
          </a:xfrm>
          <a:custGeom>
            <a:rect b="b" l="l" r="r" t="t"/>
            <a:pathLst>
              <a:path extrusionOk="0" h="2601595" w="1107440">
                <a:moveTo>
                  <a:pt x="63246" y="1186434"/>
                </a:moveTo>
                <a:lnTo>
                  <a:pt x="35814" y="1177290"/>
                </a:lnTo>
                <a:lnTo>
                  <a:pt x="0" y="1285494"/>
                </a:lnTo>
                <a:lnTo>
                  <a:pt x="27432" y="1294638"/>
                </a:lnTo>
                <a:lnTo>
                  <a:pt x="63246" y="1186434"/>
                </a:lnTo>
                <a:close/>
              </a:path>
              <a:path extrusionOk="0" h="2601595" w="1107440">
                <a:moveTo>
                  <a:pt x="126492" y="996696"/>
                </a:moveTo>
                <a:lnTo>
                  <a:pt x="99060" y="987552"/>
                </a:lnTo>
                <a:lnTo>
                  <a:pt x="63246" y="1095756"/>
                </a:lnTo>
                <a:lnTo>
                  <a:pt x="90678" y="1104900"/>
                </a:lnTo>
                <a:lnTo>
                  <a:pt x="126492" y="996696"/>
                </a:lnTo>
                <a:close/>
              </a:path>
              <a:path extrusionOk="0" h="2601595" w="1107440">
                <a:moveTo>
                  <a:pt x="189738" y="806958"/>
                </a:moveTo>
                <a:lnTo>
                  <a:pt x="162306" y="797814"/>
                </a:lnTo>
                <a:lnTo>
                  <a:pt x="126492" y="906018"/>
                </a:lnTo>
                <a:lnTo>
                  <a:pt x="153924" y="915162"/>
                </a:lnTo>
                <a:lnTo>
                  <a:pt x="189738" y="806958"/>
                </a:lnTo>
                <a:close/>
              </a:path>
              <a:path extrusionOk="0" h="2601595" w="1107440">
                <a:moveTo>
                  <a:pt x="243078" y="646938"/>
                </a:moveTo>
                <a:lnTo>
                  <a:pt x="215646" y="637794"/>
                </a:lnTo>
                <a:lnTo>
                  <a:pt x="189738" y="716280"/>
                </a:lnTo>
                <a:lnTo>
                  <a:pt x="217170" y="725424"/>
                </a:lnTo>
                <a:lnTo>
                  <a:pt x="243078" y="646938"/>
                </a:lnTo>
                <a:close/>
              </a:path>
              <a:path extrusionOk="0" h="2601595" w="1107440">
                <a:moveTo>
                  <a:pt x="1107173" y="2579370"/>
                </a:moveTo>
                <a:lnTo>
                  <a:pt x="1101077" y="2573274"/>
                </a:lnTo>
                <a:lnTo>
                  <a:pt x="1085075" y="2573274"/>
                </a:lnTo>
                <a:lnTo>
                  <a:pt x="1078979" y="2579370"/>
                </a:lnTo>
                <a:lnTo>
                  <a:pt x="1078979" y="2595372"/>
                </a:lnTo>
                <a:lnTo>
                  <a:pt x="1085075" y="2601468"/>
                </a:lnTo>
                <a:lnTo>
                  <a:pt x="1101077" y="2601468"/>
                </a:lnTo>
                <a:lnTo>
                  <a:pt x="1107173" y="2595372"/>
                </a:lnTo>
                <a:lnTo>
                  <a:pt x="1107173" y="2579370"/>
                </a:lnTo>
                <a:close/>
              </a:path>
              <a:path extrusionOk="0" h="2601595" w="1107440">
                <a:moveTo>
                  <a:pt x="1107173" y="2522220"/>
                </a:moveTo>
                <a:lnTo>
                  <a:pt x="1101077" y="2515362"/>
                </a:lnTo>
                <a:lnTo>
                  <a:pt x="1085075" y="2515362"/>
                </a:lnTo>
                <a:lnTo>
                  <a:pt x="1078979" y="2522220"/>
                </a:lnTo>
                <a:lnTo>
                  <a:pt x="1078979" y="2538222"/>
                </a:lnTo>
                <a:lnTo>
                  <a:pt x="1085075" y="2544318"/>
                </a:lnTo>
                <a:lnTo>
                  <a:pt x="1101077" y="2544318"/>
                </a:lnTo>
                <a:lnTo>
                  <a:pt x="1107173" y="2538222"/>
                </a:lnTo>
                <a:lnTo>
                  <a:pt x="1107173" y="2522220"/>
                </a:lnTo>
                <a:close/>
              </a:path>
              <a:path extrusionOk="0" h="2601595" w="1107440">
                <a:moveTo>
                  <a:pt x="1107173" y="2465070"/>
                </a:moveTo>
                <a:lnTo>
                  <a:pt x="1101077" y="2458212"/>
                </a:lnTo>
                <a:lnTo>
                  <a:pt x="1085075" y="2458212"/>
                </a:lnTo>
                <a:lnTo>
                  <a:pt x="1078979" y="2465070"/>
                </a:lnTo>
                <a:lnTo>
                  <a:pt x="1078979" y="2481072"/>
                </a:lnTo>
                <a:lnTo>
                  <a:pt x="1085075" y="2487168"/>
                </a:lnTo>
                <a:lnTo>
                  <a:pt x="1101077" y="2487168"/>
                </a:lnTo>
                <a:lnTo>
                  <a:pt x="1107173" y="2481072"/>
                </a:lnTo>
                <a:lnTo>
                  <a:pt x="1107173" y="2465070"/>
                </a:lnTo>
                <a:close/>
              </a:path>
              <a:path extrusionOk="0" h="2601595" w="1107440">
                <a:moveTo>
                  <a:pt x="1107173" y="2407920"/>
                </a:moveTo>
                <a:lnTo>
                  <a:pt x="1101077" y="2401062"/>
                </a:lnTo>
                <a:lnTo>
                  <a:pt x="1085075" y="2401062"/>
                </a:lnTo>
                <a:lnTo>
                  <a:pt x="1078979" y="2407920"/>
                </a:lnTo>
                <a:lnTo>
                  <a:pt x="1078979" y="2423922"/>
                </a:lnTo>
                <a:lnTo>
                  <a:pt x="1085075" y="2430018"/>
                </a:lnTo>
                <a:lnTo>
                  <a:pt x="1101077" y="2430018"/>
                </a:lnTo>
                <a:lnTo>
                  <a:pt x="1107173" y="2423922"/>
                </a:lnTo>
                <a:lnTo>
                  <a:pt x="1107173" y="2407920"/>
                </a:lnTo>
                <a:close/>
              </a:path>
              <a:path extrusionOk="0" h="2601595" w="1107440">
                <a:moveTo>
                  <a:pt x="1107173" y="2350770"/>
                </a:moveTo>
                <a:lnTo>
                  <a:pt x="1101077" y="2343912"/>
                </a:lnTo>
                <a:lnTo>
                  <a:pt x="1085075" y="2343912"/>
                </a:lnTo>
                <a:lnTo>
                  <a:pt x="1078979" y="2350770"/>
                </a:lnTo>
                <a:lnTo>
                  <a:pt x="1078979" y="2366772"/>
                </a:lnTo>
                <a:lnTo>
                  <a:pt x="1085075" y="2372868"/>
                </a:lnTo>
                <a:lnTo>
                  <a:pt x="1101077" y="2372868"/>
                </a:lnTo>
                <a:lnTo>
                  <a:pt x="1107173" y="2366772"/>
                </a:lnTo>
                <a:lnTo>
                  <a:pt x="1107173" y="2350770"/>
                </a:lnTo>
                <a:close/>
              </a:path>
              <a:path extrusionOk="0" h="2601595" w="1107440">
                <a:moveTo>
                  <a:pt x="1107173" y="2293620"/>
                </a:moveTo>
                <a:lnTo>
                  <a:pt x="1101077" y="2286762"/>
                </a:lnTo>
                <a:lnTo>
                  <a:pt x="1085075" y="2286762"/>
                </a:lnTo>
                <a:lnTo>
                  <a:pt x="1078979" y="2293620"/>
                </a:lnTo>
                <a:lnTo>
                  <a:pt x="1078979" y="2308860"/>
                </a:lnTo>
                <a:lnTo>
                  <a:pt x="1085075" y="2315718"/>
                </a:lnTo>
                <a:lnTo>
                  <a:pt x="1101077" y="2315718"/>
                </a:lnTo>
                <a:lnTo>
                  <a:pt x="1107173" y="2308860"/>
                </a:lnTo>
                <a:lnTo>
                  <a:pt x="1107173" y="2293620"/>
                </a:lnTo>
                <a:close/>
              </a:path>
              <a:path extrusionOk="0" h="2601595" w="1107440">
                <a:moveTo>
                  <a:pt x="1107173" y="2236470"/>
                </a:moveTo>
                <a:lnTo>
                  <a:pt x="1101077" y="2229612"/>
                </a:lnTo>
                <a:lnTo>
                  <a:pt x="1085075" y="2229612"/>
                </a:lnTo>
                <a:lnTo>
                  <a:pt x="1078979" y="2236470"/>
                </a:lnTo>
                <a:lnTo>
                  <a:pt x="1078979" y="2251710"/>
                </a:lnTo>
                <a:lnTo>
                  <a:pt x="1085075" y="2258568"/>
                </a:lnTo>
                <a:lnTo>
                  <a:pt x="1101077" y="2258568"/>
                </a:lnTo>
                <a:lnTo>
                  <a:pt x="1107173" y="2251710"/>
                </a:lnTo>
                <a:lnTo>
                  <a:pt x="1107173" y="2236470"/>
                </a:lnTo>
                <a:close/>
              </a:path>
              <a:path extrusionOk="0" h="2601595" w="1107440">
                <a:moveTo>
                  <a:pt x="1107173" y="2179320"/>
                </a:moveTo>
                <a:lnTo>
                  <a:pt x="1101077" y="2172462"/>
                </a:lnTo>
                <a:lnTo>
                  <a:pt x="1085075" y="2172462"/>
                </a:lnTo>
                <a:lnTo>
                  <a:pt x="1078979" y="2179320"/>
                </a:lnTo>
                <a:lnTo>
                  <a:pt x="1078979" y="2194560"/>
                </a:lnTo>
                <a:lnTo>
                  <a:pt x="1085075" y="2201418"/>
                </a:lnTo>
                <a:lnTo>
                  <a:pt x="1101077" y="2201418"/>
                </a:lnTo>
                <a:lnTo>
                  <a:pt x="1107173" y="2194560"/>
                </a:lnTo>
                <a:lnTo>
                  <a:pt x="1107173" y="2179320"/>
                </a:lnTo>
                <a:close/>
              </a:path>
              <a:path extrusionOk="0" h="2601595" w="1107440">
                <a:moveTo>
                  <a:pt x="1107173" y="2122170"/>
                </a:moveTo>
                <a:lnTo>
                  <a:pt x="1101077" y="2115312"/>
                </a:lnTo>
                <a:lnTo>
                  <a:pt x="1085075" y="2115312"/>
                </a:lnTo>
                <a:lnTo>
                  <a:pt x="1078979" y="2122170"/>
                </a:lnTo>
                <a:lnTo>
                  <a:pt x="1078979" y="2137410"/>
                </a:lnTo>
                <a:lnTo>
                  <a:pt x="1085075" y="2144268"/>
                </a:lnTo>
                <a:lnTo>
                  <a:pt x="1101077" y="2144268"/>
                </a:lnTo>
                <a:lnTo>
                  <a:pt x="1107173" y="2137410"/>
                </a:lnTo>
                <a:lnTo>
                  <a:pt x="1107173" y="2122170"/>
                </a:lnTo>
                <a:close/>
              </a:path>
              <a:path extrusionOk="0" h="2601595" w="1107440">
                <a:moveTo>
                  <a:pt x="1107173" y="2065020"/>
                </a:moveTo>
                <a:lnTo>
                  <a:pt x="1101077" y="2058162"/>
                </a:lnTo>
                <a:lnTo>
                  <a:pt x="1085075" y="2058162"/>
                </a:lnTo>
                <a:lnTo>
                  <a:pt x="1078979" y="2065020"/>
                </a:lnTo>
                <a:lnTo>
                  <a:pt x="1078979" y="2080260"/>
                </a:lnTo>
                <a:lnTo>
                  <a:pt x="1085075" y="2087118"/>
                </a:lnTo>
                <a:lnTo>
                  <a:pt x="1101077" y="2087118"/>
                </a:lnTo>
                <a:lnTo>
                  <a:pt x="1107173" y="2080260"/>
                </a:lnTo>
                <a:lnTo>
                  <a:pt x="1107173" y="2065020"/>
                </a:lnTo>
                <a:close/>
              </a:path>
              <a:path extrusionOk="0" h="2601595" w="1107440">
                <a:moveTo>
                  <a:pt x="1107173" y="2007870"/>
                </a:moveTo>
                <a:lnTo>
                  <a:pt x="1101077" y="2001012"/>
                </a:lnTo>
                <a:lnTo>
                  <a:pt x="1085075" y="2001012"/>
                </a:lnTo>
                <a:lnTo>
                  <a:pt x="1078979" y="2007870"/>
                </a:lnTo>
                <a:lnTo>
                  <a:pt x="1078979" y="2023110"/>
                </a:lnTo>
                <a:lnTo>
                  <a:pt x="1085075" y="2029968"/>
                </a:lnTo>
                <a:lnTo>
                  <a:pt x="1101077" y="2029968"/>
                </a:lnTo>
                <a:lnTo>
                  <a:pt x="1107173" y="2023110"/>
                </a:lnTo>
                <a:lnTo>
                  <a:pt x="1107173" y="2007870"/>
                </a:lnTo>
                <a:close/>
              </a:path>
              <a:path extrusionOk="0" h="2601595" w="1107440">
                <a:moveTo>
                  <a:pt x="1107173" y="1949958"/>
                </a:moveTo>
                <a:lnTo>
                  <a:pt x="1101077" y="1943862"/>
                </a:lnTo>
                <a:lnTo>
                  <a:pt x="1085075" y="1943862"/>
                </a:lnTo>
                <a:lnTo>
                  <a:pt x="1078979" y="1949958"/>
                </a:lnTo>
                <a:lnTo>
                  <a:pt x="1078979" y="1965960"/>
                </a:lnTo>
                <a:lnTo>
                  <a:pt x="1085075" y="1972818"/>
                </a:lnTo>
                <a:lnTo>
                  <a:pt x="1101077" y="1972818"/>
                </a:lnTo>
                <a:lnTo>
                  <a:pt x="1107173" y="1965960"/>
                </a:lnTo>
                <a:lnTo>
                  <a:pt x="1107173" y="1949958"/>
                </a:lnTo>
                <a:close/>
              </a:path>
              <a:path extrusionOk="0" h="2601595" w="1107440">
                <a:moveTo>
                  <a:pt x="1107173" y="1892808"/>
                </a:moveTo>
                <a:lnTo>
                  <a:pt x="1101077" y="1886712"/>
                </a:lnTo>
                <a:lnTo>
                  <a:pt x="1085075" y="1886712"/>
                </a:lnTo>
                <a:lnTo>
                  <a:pt x="1078979" y="1892808"/>
                </a:lnTo>
                <a:lnTo>
                  <a:pt x="1078979" y="1908810"/>
                </a:lnTo>
                <a:lnTo>
                  <a:pt x="1085075" y="1915668"/>
                </a:lnTo>
                <a:lnTo>
                  <a:pt x="1101077" y="1915668"/>
                </a:lnTo>
                <a:lnTo>
                  <a:pt x="1107173" y="1908810"/>
                </a:lnTo>
                <a:lnTo>
                  <a:pt x="1107173" y="1892808"/>
                </a:lnTo>
                <a:close/>
              </a:path>
              <a:path extrusionOk="0" h="2601595" w="1107440">
                <a:moveTo>
                  <a:pt x="1107173" y="1835658"/>
                </a:moveTo>
                <a:lnTo>
                  <a:pt x="1101077" y="1829562"/>
                </a:lnTo>
                <a:lnTo>
                  <a:pt x="1085075" y="1829562"/>
                </a:lnTo>
                <a:lnTo>
                  <a:pt x="1078979" y="1835658"/>
                </a:lnTo>
                <a:lnTo>
                  <a:pt x="1078979" y="1851660"/>
                </a:lnTo>
                <a:lnTo>
                  <a:pt x="1085075" y="1858518"/>
                </a:lnTo>
                <a:lnTo>
                  <a:pt x="1101077" y="1858518"/>
                </a:lnTo>
                <a:lnTo>
                  <a:pt x="1107173" y="1851660"/>
                </a:lnTo>
                <a:lnTo>
                  <a:pt x="1107173" y="1835658"/>
                </a:lnTo>
                <a:close/>
              </a:path>
              <a:path extrusionOk="0" h="2601595" w="1107440">
                <a:moveTo>
                  <a:pt x="1107173" y="1778508"/>
                </a:moveTo>
                <a:lnTo>
                  <a:pt x="1101077" y="1772412"/>
                </a:lnTo>
                <a:lnTo>
                  <a:pt x="1085075" y="1772412"/>
                </a:lnTo>
                <a:lnTo>
                  <a:pt x="1078979" y="1778508"/>
                </a:lnTo>
                <a:lnTo>
                  <a:pt x="1078979" y="1794510"/>
                </a:lnTo>
                <a:lnTo>
                  <a:pt x="1085075" y="1801368"/>
                </a:lnTo>
                <a:lnTo>
                  <a:pt x="1101077" y="1801368"/>
                </a:lnTo>
                <a:lnTo>
                  <a:pt x="1107173" y="1794510"/>
                </a:lnTo>
                <a:lnTo>
                  <a:pt x="1107173" y="1778508"/>
                </a:lnTo>
                <a:close/>
              </a:path>
              <a:path extrusionOk="0" h="2601595" w="1107440">
                <a:moveTo>
                  <a:pt x="1107173" y="1721358"/>
                </a:moveTo>
                <a:lnTo>
                  <a:pt x="1101077" y="1715262"/>
                </a:lnTo>
                <a:lnTo>
                  <a:pt x="1085075" y="1715262"/>
                </a:lnTo>
                <a:lnTo>
                  <a:pt x="1078979" y="1721358"/>
                </a:lnTo>
                <a:lnTo>
                  <a:pt x="1078979" y="1737360"/>
                </a:lnTo>
                <a:lnTo>
                  <a:pt x="1085075" y="1743456"/>
                </a:lnTo>
                <a:lnTo>
                  <a:pt x="1101077" y="1743456"/>
                </a:lnTo>
                <a:lnTo>
                  <a:pt x="1107173" y="1737360"/>
                </a:lnTo>
                <a:lnTo>
                  <a:pt x="1107173" y="1721358"/>
                </a:lnTo>
                <a:close/>
              </a:path>
              <a:path extrusionOk="0" h="2601595" w="1107440">
                <a:moveTo>
                  <a:pt x="1107173" y="1664208"/>
                </a:moveTo>
                <a:lnTo>
                  <a:pt x="1101077" y="1658112"/>
                </a:lnTo>
                <a:lnTo>
                  <a:pt x="1085075" y="1658112"/>
                </a:lnTo>
                <a:lnTo>
                  <a:pt x="1078979" y="1664208"/>
                </a:lnTo>
                <a:lnTo>
                  <a:pt x="1078979" y="1680210"/>
                </a:lnTo>
                <a:lnTo>
                  <a:pt x="1085075" y="1686306"/>
                </a:lnTo>
                <a:lnTo>
                  <a:pt x="1101077" y="1686306"/>
                </a:lnTo>
                <a:lnTo>
                  <a:pt x="1107173" y="1680210"/>
                </a:lnTo>
                <a:lnTo>
                  <a:pt x="1107173" y="1664208"/>
                </a:lnTo>
                <a:close/>
              </a:path>
              <a:path extrusionOk="0" h="2601595" w="1107440">
                <a:moveTo>
                  <a:pt x="1107173" y="1607058"/>
                </a:moveTo>
                <a:lnTo>
                  <a:pt x="1101077" y="1600962"/>
                </a:lnTo>
                <a:lnTo>
                  <a:pt x="1085075" y="1600962"/>
                </a:lnTo>
                <a:lnTo>
                  <a:pt x="1078979" y="1607058"/>
                </a:lnTo>
                <a:lnTo>
                  <a:pt x="1078979" y="1623060"/>
                </a:lnTo>
                <a:lnTo>
                  <a:pt x="1085075" y="1629156"/>
                </a:lnTo>
                <a:lnTo>
                  <a:pt x="1101077" y="1629156"/>
                </a:lnTo>
                <a:lnTo>
                  <a:pt x="1107173" y="1623060"/>
                </a:lnTo>
                <a:lnTo>
                  <a:pt x="1107173" y="1607058"/>
                </a:lnTo>
                <a:close/>
              </a:path>
              <a:path extrusionOk="0" h="2601595" w="1107440">
                <a:moveTo>
                  <a:pt x="1107173" y="1549908"/>
                </a:moveTo>
                <a:lnTo>
                  <a:pt x="1101077" y="1543812"/>
                </a:lnTo>
                <a:lnTo>
                  <a:pt x="1085075" y="1543812"/>
                </a:lnTo>
                <a:lnTo>
                  <a:pt x="1078979" y="1549908"/>
                </a:lnTo>
                <a:lnTo>
                  <a:pt x="1078979" y="1565910"/>
                </a:lnTo>
                <a:lnTo>
                  <a:pt x="1085075" y="1572006"/>
                </a:lnTo>
                <a:lnTo>
                  <a:pt x="1101077" y="1572006"/>
                </a:lnTo>
                <a:lnTo>
                  <a:pt x="1107173" y="1565910"/>
                </a:lnTo>
                <a:lnTo>
                  <a:pt x="1107173" y="1549908"/>
                </a:lnTo>
                <a:close/>
              </a:path>
              <a:path extrusionOk="0" h="2601595" w="1107440">
                <a:moveTo>
                  <a:pt x="1107173" y="1492758"/>
                </a:moveTo>
                <a:lnTo>
                  <a:pt x="1101077" y="1486662"/>
                </a:lnTo>
                <a:lnTo>
                  <a:pt x="1085075" y="1486662"/>
                </a:lnTo>
                <a:lnTo>
                  <a:pt x="1078979" y="1492758"/>
                </a:lnTo>
                <a:lnTo>
                  <a:pt x="1078979" y="1508760"/>
                </a:lnTo>
                <a:lnTo>
                  <a:pt x="1085075" y="1514856"/>
                </a:lnTo>
                <a:lnTo>
                  <a:pt x="1101077" y="1514856"/>
                </a:lnTo>
                <a:lnTo>
                  <a:pt x="1107173" y="1508760"/>
                </a:lnTo>
                <a:lnTo>
                  <a:pt x="1107173" y="1492758"/>
                </a:lnTo>
                <a:close/>
              </a:path>
              <a:path extrusionOk="0" h="2601595" w="1107440">
                <a:moveTo>
                  <a:pt x="1107173" y="1435608"/>
                </a:moveTo>
                <a:lnTo>
                  <a:pt x="1101077" y="1429512"/>
                </a:lnTo>
                <a:lnTo>
                  <a:pt x="1085075" y="1429512"/>
                </a:lnTo>
                <a:lnTo>
                  <a:pt x="1078979" y="1435608"/>
                </a:lnTo>
                <a:lnTo>
                  <a:pt x="1078979" y="1451610"/>
                </a:lnTo>
                <a:lnTo>
                  <a:pt x="1085075" y="1457706"/>
                </a:lnTo>
                <a:lnTo>
                  <a:pt x="1101077" y="1457706"/>
                </a:lnTo>
                <a:lnTo>
                  <a:pt x="1107173" y="1451610"/>
                </a:lnTo>
                <a:lnTo>
                  <a:pt x="1107173" y="1435608"/>
                </a:lnTo>
                <a:close/>
              </a:path>
              <a:path extrusionOk="0" h="2601595" w="1107440">
                <a:moveTo>
                  <a:pt x="1107173" y="1378458"/>
                </a:moveTo>
                <a:lnTo>
                  <a:pt x="1101077" y="1372362"/>
                </a:lnTo>
                <a:lnTo>
                  <a:pt x="1085075" y="1372362"/>
                </a:lnTo>
                <a:lnTo>
                  <a:pt x="1078979" y="1378458"/>
                </a:lnTo>
                <a:lnTo>
                  <a:pt x="1078979" y="1394460"/>
                </a:lnTo>
                <a:lnTo>
                  <a:pt x="1085075" y="1400556"/>
                </a:lnTo>
                <a:lnTo>
                  <a:pt x="1101077" y="1400556"/>
                </a:lnTo>
                <a:lnTo>
                  <a:pt x="1107173" y="1394460"/>
                </a:lnTo>
                <a:lnTo>
                  <a:pt x="1107173" y="1378458"/>
                </a:lnTo>
                <a:close/>
              </a:path>
              <a:path extrusionOk="0" h="2601595" w="1107440">
                <a:moveTo>
                  <a:pt x="1107173" y="1321308"/>
                </a:moveTo>
                <a:lnTo>
                  <a:pt x="1101077" y="1315212"/>
                </a:lnTo>
                <a:lnTo>
                  <a:pt x="1085075" y="1315212"/>
                </a:lnTo>
                <a:lnTo>
                  <a:pt x="1078979" y="1321308"/>
                </a:lnTo>
                <a:lnTo>
                  <a:pt x="1078979" y="1337310"/>
                </a:lnTo>
                <a:lnTo>
                  <a:pt x="1085075" y="1343406"/>
                </a:lnTo>
                <a:lnTo>
                  <a:pt x="1101077" y="1343406"/>
                </a:lnTo>
                <a:lnTo>
                  <a:pt x="1107173" y="1337310"/>
                </a:lnTo>
                <a:lnTo>
                  <a:pt x="1107173" y="1321308"/>
                </a:lnTo>
                <a:close/>
              </a:path>
              <a:path extrusionOk="0" h="2601595" w="1107440">
                <a:moveTo>
                  <a:pt x="1107173" y="1264158"/>
                </a:moveTo>
                <a:lnTo>
                  <a:pt x="1101077" y="1258062"/>
                </a:lnTo>
                <a:lnTo>
                  <a:pt x="1085075" y="1258062"/>
                </a:lnTo>
                <a:lnTo>
                  <a:pt x="1078979" y="1264158"/>
                </a:lnTo>
                <a:lnTo>
                  <a:pt x="1078979" y="1280160"/>
                </a:lnTo>
                <a:lnTo>
                  <a:pt x="1085075" y="1286256"/>
                </a:lnTo>
                <a:lnTo>
                  <a:pt x="1101077" y="1286256"/>
                </a:lnTo>
                <a:lnTo>
                  <a:pt x="1107173" y="1280160"/>
                </a:lnTo>
                <a:lnTo>
                  <a:pt x="1107173" y="1264158"/>
                </a:lnTo>
                <a:close/>
              </a:path>
              <a:path extrusionOk="0" h="2601595" w="1107440">
                <a:moveTo>
                  <a:pt x="1107173" y="1207008"/>
                </a:moveTo>
                <a:lnTo>
                  <a:pt x="1101077" y="1200912"/>
                </a:lnTo>
                <a:lnTo>
                  <a:pt x="1085075" y="1200912"/>
                </a:lnTo>
                <a:lnTo>
                  <a:pt x="1078979" y="1207008"/>
                </a:lnTo>
                <a:lnTo>
                  <a:pt x="1078979" y="1223010"/>
                </a:lnTo>
                <a:lnTo>
                  <a:pt x="1085075" y="1229106"/>
                </a:lnTo>
                <a:lnTo>
                  <a:pt x="1101077" y="1229106"/>
                </a:lnTo>
                <a:lnTo>
                  <a:pt x="1107173" y="1223010"/>
                </a:lnTo>
                <a:lnTo>
                  <a:pt x="1107173" y="1207008"/>
                </a:lnTo>
                <a:close/>
              </a:path>
              <a:path extrusionOk="0" h="2601595" w="1107440">
                <a:moveTo>
                  <a:pt x="1107173" y="1149858"/>
                </a:moveTo>
                <a:lnTo>
                  <a:pt x="1101077" y="1143762"/>
                </a:lnTo>
                <a:lnTo>
                  <a:pt x="1085075" y="1143762"/>
                </a:lnTo>
                <a:lnTo>
                  <a:pt x="1078979" y="1149858"/>
                </a:lnTo>
                <a:lnTo>
                  <a:pt x="1078979" y="1165860"/>
                </a:lnTo>
                <a:lnTo>
                  <a:pt x="1085075" y="1171956"/>
                </a:lnTo>
                <a:lnTo>
                  <a:pt x="1101077" y="1171956"/>
                </a:lnTo>
                <a:lnTo>
                  <a:pt x="1107173" y="1165860"/>
                </a:lnTo>
                <a:lnTo>
                  <a:pt x="1107173" y="1149858"/>
                </a:lnTo>
                <a:close/>
              </a:path>
              <a:path extrusionOk="0" h="2601595" w="1107440">
                <a:moveTo>
                  <a:pt x="1107173" y="1092708"/>
                </a:moveTo>
                <a:lnTo>
                  <a:pt x="1101077" y="1086612"/>
                </a:lnTo>
                <a:lnTo>
                  <a:pt x="1085075" y="1086612"/>
                </a:lnTo>
                <a:lnTo>
                  <a:pt x="1078979" y="1092708"/>
                </a:lnTo>
                <a:lnTo>
                  <a:pt x="1078979" y="1108710"/>
                </a:lnTo>
                <a:lnTo>
                  <a:pt x="1085075" y="1114806"/>
                </a:lnTo>
                <a:lnTo>
                  <a:pt x="1101077" y="1114806"/>
                </a:lnTo>
                <a:lnTo>
                  <a:pt x="1107173" y="1108710"/>
                </a:lnTo>
                <a:lnTo>
                  <a:pt x="1107173" y="1092708"/>
                </a:lnTo>
                <a:close/>
              </a:path>
              <a:path extrusionOk="0" h="2601595" w="1107440">
                <a:moveTo>
                  <a:pt x="1107173" y="1035558"/>
                </a:moveTo>
                <a:lnTo>
                  <a:pt x="1101077" y="1029462"/>
                </a:lnTo>
                <a:lnTo>
                  <a:pt x="1085075" y="1029462"/>
                </a:lnTo>
                <a:lnTo>
                  <a:pt x="1078979" y="1035558"/>
                </a:lnTo>
                <a:lnTo>
                  <a:pt x="1078979" y="1051560"/>
                </a:lnTo>
                <a:lnTo>
                  <a:pt x="1085075" y="1057656"/>
                </a:lnTo>
                <a:lnTo>
                  <a:pt x="1101077" y="1057656"/>
                </a:lnTo>
                <a:lnTo>
                  <a:pt x="1107173" y="1051560"/>
                </a:lnTo>
                <a:lnTo>
                  <a:pt x="1107173" y="1035558"/>
                </a:lnTo>
                <a:close/>
              </a:path>
              <a:path extrusionOk="0" h="2601595" w="1107440">
                <a:moveTo>
                  <a:pt x="1107173" y="978408"/>
                </a:moveTo>
                <a:lnTo>
                  <a:pt x="1101077" y="971550"/>
                </a:lnTo>
                <a:lnTo>
                  <a:pt x="1085075" y="971550"/>
                </a:lnTo>
                <a:lnTo>
                  <a:pt x="1078979" y="978408"/>
                </a:lnTo>
                <a:lnTo>
                  <a:pt x="1078979" y="994410"/>
                </a:lnTo>
                <a:lnTo>
                  <a:pt x="1085075" y="1000506"/>
                </a:lnTo>
                <a:lnTo>
                  <a:pt x="1101077" y="1000506"/>
                </a:lnTo>
                <a:lnTo>
                  <a:pt x="1107173" y="994410"/>
                </a:lnTo>
                <a:lnTo>
                  <a:pt x="1107173" y="978408"/>
                </a:lnTo>
                <a:close/>
              </a:path>
              <a:path extrusionOk="0" h="2601595" w="1107440">
                <a:moveTo>
                  <a:pt x="1107173" y="921258"/>
                </a:moveTo>
                <a:lnTo>
                  <a:pt x="1101077" y="914400"/>
                </a:lnTo>
                <a:lnTo>
                  <a:pt x="1085075" y="914400"/>
                </a:lnTo>
                <a:lnTo>
                  <a:pt x="1078979" y="921258"/>
                </a:lnTo>
                <a:lnTo>
                  <a:pt x="1078979" y="937260"/>
                </a:lnTo>
                <a:lnTo>
                  <a:pt x="1085075" y="943356"/>
                </a:lnTo>
                <a:lnTo>
                  <a:pt x="1101077" y="943356"/>
                </a:lnTo>
                <a:lnTo>
                  <a:pt x="1107173" y="937260"/>
                </a:lnTo>
                <a:lnTo>
                  <a:pt x="1107173" y="921258"/>
                </a:lnTo>
                <a:close/>
              </a:path>
              <a:path extrusionOk="0" h="2601595" w="1107440">
                <a:moveTo>
                  <a:pt x="1107173" y="864108"/>
                </a:moveTo>
                <a:lnTo>
                  <a:pt x="1101077" y="857250"/>
                </a:lnTo>
                <a:lnTo>
                  <a:pt x="1085075" y="857250"/>
                </a:lnTo>
                <a:lnTo>
                  <a:pt x="1078979" y="864108"/>
                </a:lnTo>
                <a:lnTo>
                  <a:pt x="1078979" y="880110"/>
                </a:lnTo>
                <a:lnTo>
                  <a:pt x="1085075" y="886206"/>
                </a:lnTo>
                <a:lnTo>
                  <a:pt x="1101077" y="886206"/>
                </a:lnTo>
                <a:lnTo>
                  <a:pt x="1107173" y="880110"/>
                </a:lnTo>
                <a:lnTo>
                  <a:pt x="1107173" y="864108"/>
                </a:lnTo>
                <a:close/>
              </a:path>
              <a:path extrusionOk="0" h="2601595" w="1107440">
                <a:moveTo>
                  <a:pt x="1107173" y="806958"/>
                </a:moveTo>
                <a:lnTo>
                  <a:pt x="1101077" y="800100"/>
                </a:lnTo>
                <a:lnTo>
                  <a:pt x="1085075" y="800100"/>
                </a:lnTo>
                <a:lnTo>
                  <a:pt x="1078979" y="806958"/>
                </a:lnTo>
                <a:lnTo>
                  <a:pt x="1078979" y="822198"/>
                </a:lnTo>
                <a:lnTo>
                  <a:pt x="1085075" y="829056"/>
                </a:lnTo>
                <a:lnTo>
                  <a:pt x="1101077" y="829056"/>
                </a:lnTo>
                <a:lnTo>
                  <a:pt x="1107173" y="822198"/>
                </a:lnTo>
                <a:lnTo>
                  <a:pt x="1107173" y="806958"/>
                </a:lnTo>
                <a:close/>
              </a:path>
              <a:path extrusionOk="0" h="2601595" w="1107440">
                <a:moveTo>
                  <a:pt x="1107173" y="749808"/>
                </a:moveTo>
                <a:lnTo>
                  <a:pt x="1101077" y="742950"/>
                </a:lnTo>
                <a:lnTo>
                  <a:pt x="1085075" y="742950"/>
                </a:lnTo>
                <a:lnTo>
                  <a:pt x="1078979" y="749808"/>
                </a:lnTo>
                <a:lnTo>
                  <a:pt x="1078979" y="765048"/>
                </a:lnTo>
                <a:lnTo>
                  <a:pt x="1085075" y="771906"/>
                </a:lnTo>
                <a:lnTo>
                  <a:pt x="1101077" y="771906"/>
                </a:lnTo>
                <a:lnTo>
                  <a:pt x="1107173" y="765048"/>
                </a:lnTo>
                <a:lnTo>
                  <a:pt x="1107173" y="749808"/>
                </a:lnTo>
                <a:close/>
              </a:path>
              <a:path extrusionOk="0" h="2601595" w="1107440">
                <a:moveTo>
                  <a:pt x="1107173" y="692658"/>
                </a:moveTo>
                <a:lnTo>
                  <a:pt x="1101077" y="685800"/>
                </a:lnTo>
                <a:lnTo>
                  <a:pt x="1085075" y="685800"/>
                </a:lnTo>
                <a:lnTo>
                  <a:pt x="1078979" y="692658"/>
                </a:lnTo>
                <a:lnTo>
                  <a:pt x="1078979" y="707898"/>
                </a:lnTo>
                <a:lnTo>
                  <a:pt x="1085075" y="714756"/>
                </a:lnTo>
                <a:lnTo>
                  <a:pt x="1101077" y="714756"/>
                </a:lnTo>
                <a:lnTo>
                  <a:pt x="1107173" y="707898"/>
                </a:lnTo>
                <a:lnTo>
                  <a:pt x="1107173" y="692658"/>
                </a:lnTo>
                <a:close/>
              </a:path>
              <a:path extrusionOk="0" h="2601595" w="1107440">
                <a:moveTo>
                  <a:pt x="1107173" y="635508"/>
                </a:moveTo>
                <a:lnTo>
                  <a:pt x="1101077" y="628650"/>
                </a:lnTo>
                <a:lnTo>
                  <a:pt x="1085075" y="628650"/>
                </a:lnTo>
                <a:lnTo>
                  <a:pt x="1078979" y="635508"/>
                </a:lnTo>
                <a:lnTo>
                  <a:pt x="1078979" y="650748"/>
                </a:lnTo>
                <a:lnTo>
                  <a:pt x="1085075" y="657606"/>
                </a:lnTo>
                <a:lnTo>
                  <a:pt x="1101077" y="657606"/>
                </a:lnTo>
                <a:lnTo>
                  <a:pt x="1107173" y="650748"/>
                </a:lnTo>
                <a:lnTo>
                  <a:pt x="1107173" y="635508"/>
                </a:lnTo>
                <a:close/>
              </a:path>
              <a:path extrusionOk="0" h="2601595" w="1107440">
                <a:moveTo>
                  <a:pt x="1107173" y="578358"/>
                </a:moveTo>
                <a:lnTo>
                  <a:pt x="1101077" y="571500"/>
                </a:lnTo>
                <a:lnTo>
                  <a:pt x="1085075" y="571500"/>
                </a:lnTo>
                <a:lnTo>
                  <a:pt x="1078979" y="578358"/>
                </a:lnTo>
                <a:lnTo>
                  <a:pt x="1078979" y="593598"/>
                </a:lnTo>
                <a:lnTo>
                  <a:pt x="1085075" y="600456"/>
                </a:lnTo>
                <a:lnTo>
                  <a:pt x="1101077" y="600456"/>
                </a:lnTo>
                <a:lnTo>
                  <a:pt x="1107173" y="593598"/>
                </a:lnTo>
                <a:lnTo>
                  <a:pt x="1107173" y="578358"/>
                </a:lnTo>
                <a:close/>
              </a:path>
              <a:path extrusionOk="0" h="2601595" w="1107440">
                <a:moveTo>
                  <a:pt x="1107173" y="521208"/>
                </a:moveTo>
                <a:lnTo>
                  <a:pt x="1101077" y="514350"/>
                </a:lnTo>
                <a:lnTo>
                  <a:pt x="1085075" y="514350"/>
                </a:lnTo>
                <a:lnTo>
                  <a:pt x="1078979" y="521208"/>
                </a:lnTo>
                <a:lnTo>
                  <a:pt x="1078979" y="536448"/>
                </a:lnTo>
                <a:lnTo>
                  <a:pt x="1085075" y="543306"/>
                </a:lnTo>
                <a:lnTo>
                  <a:pt x="1101077" y="543306"/>
                </a:lnTo>
                <a:lnTo>
                  <a:pt x="1107173" y="536448"/>
                </a:lnTo>
                <a:lnTo>
                  <a:pt x="1107173" y="521208"/>
                </a:lnTo>
                <a:close/>
              </a:path>
              <a:path extrusionOk="0" h="2601595" w="1107440">
                <a:moveTo>
                  <a:pt x="1107173" y="464058"/>
                </a:moveTo>
                <a:lnTo>
                  <a:pt x="1101077" y="457200"/>
                </a:lnTo>
                <a:lnTo>
                  <a:pt x="1085075" y="457200"/>
                </a:lnTo>
                <a:lnTo>
                  <a:pt x="1078979" y="464058"/>
                </a:lnTo>
                <a:lnTo>
                  <a:pt x="1078979" y="479298"/>
                </a:lnTo>
                <a:lnTo>
                  <a:pt x="1085075" y="486156"/>
                </a:lnTo>
                <a:lnTo>
                  <a:pt x="1101077" y="486156"/>
                </a:lnTo>
                <a:lnTo>
                  <a:pt x="1107173" y="479298"/>
                </a:lnTo>
                <a:lnTo>
                  <a:pt x="1107173" y="464058"/>
                </a:lnTo>
                <a:close/>
              </a:path>
              <a:path extrusionOk="0" h="2601595" w="1107440">
                <a:moveTo>
                  <a:pt x="1107173" y="406146"/>
                </a:moveTo>
                <a:lnTo>
                  <a:pt x="1101077" y="400050"/>
                </a:lnTo>
                <a:lnTo>
                  <a:pt x="1085075" y="400050"/>
                </a:lnTo>
                <a:lnTo>
                  <a:pt x="1078979" y="406146"/>
                </a:lnTo>
                <a:lnTo>
                  <a:pt x="1078979" y="422148"/>
                </a:lnTo>
                <a:lnTo>
                  <a:pt x="1085075" y="429006"/>
                </a:lnTo>
                <a:lnTo>
                  <a:pt x="1101077" y="429006"/>
                </a:lnTo>
                <a:lnTo>
                  <a:pt x="1107173" y="422148"/>
                </a:lnTo>
                <a:lnTo>
                  <a:pt x="1107173" y="406146"/>
                </a:lnTo>
                <a:close/>
              </a:path>
              <a:path extrusionOk="0" h="2601595" w="1107440">
                <a:moveTo>
                  <a:pt x="1107173" y="348996"/>
                </a:moveTo>
                <a:lnTo>
                  <a:pt x="1101077" y="342900"/>
                </a:lnTo>
                <a:lnTo>
                  <a:pt x="1085075" y="342900"/>
                </a:lnTo>
                <a:lnTo>
                  <a:pt x="1078979" y="348996"/>
                </a:lnTo>
                <a:lnTo>
                  <a:pt x="1078979" y="364998"/>
                </a:lnTo>
                <a:lnTo>
                  <a:pt x="1085075" y="371856"/>
                </a:lnTo>
                <a:lnTo>
                  <a:pt x="1101077" y="371856"/>
                </a:lnTo>
                <a:lnTo>
                  <a:pt x="1107173" y="364998"/>
                </a:lnTo>
                <a:lnTo>
                  <a:pt x="1107173" y="348996"/>
                </a:lnTo>
                <a:close/>
              </a:path>
              <a:path extrusionOk="0" h="2601595" w="1107440">
                <a:moveTo>
                  <a:pt x="1107173" y="291846"/>
                </a:moveTo>
                <a:lnTo>
                  <a:pt x="1101077" y="285750"/>
                </a:lnTo>
                <a:lnTo>
                  <a:pt x="1085075" y="285750"/>
                </a:lnTo>
                <a:lnTo>
                  <a:pt x="1078979" y="291846"/>
                </a:lnTo>
                <a:lnTo>
                  <a:pt x="1078979" y="307848"/>
                </a:lnTo>
                <a:lnTo>
                  <a:pt x="1085075" y="314706"/>
                </a:lnTo>
                <a:lnTo>
                  <a:pt x="1101077" y="314706"/>
                </a:lnTo>
                <a:lnTo>
                  <a:pt x="1107173" y="307848"/>
                </a:lnTo>
                <a:lnTo>
                  <a:pt x="1107173" y="291846"/>
                </a:lnTo>
                <a:close/>
              </a:path>
              <a:path extrusionOk="0" h="2601595" w="1107440">
                <a:moveTo>
                  <a:pt x="1107173" y="234696"/>
                </a:moveTo>
                <a:lnTo>
                  <a:pt x="1101077" y="228600"/>
                </a:lnTo>
                <a:lnTo>
                  <a:pt x="1085075" y="228600"/>
                </a:lnTo>
                <a:lnTo>
                  <a:pt x="1078979" y="234696"/>
                </a:lnTo>
                <a:lnTo>
                  <a:pt x="1078979" y="250698"/>
                </a:lnTo>
                <a:lnTo>
                  <a:pt x="1085075" y="257556"/>
                </a:lnTo>
                <a:lnTo>
                  <a:pt x="1101077" y="257556"/>
                </a:lnTo>
                <a:lnTo>
                  <a:pt x="1107173" y="250698"/>
                </a:lnTo>
                <a:lnTo>
                  <a:pt x="1107173" y="234696"/>
                </a:lnTo>
                <a:close/>
              </a:path>
              <a:path extrusionOk="0" h="2601595" w="1107440">
                <a:moveTo>
                  <a:pt x="1107173" y="177546"/>
                </a:moveTo>
                <a:lnTo>
                  <a:pt x="1101077" y="171450"/>
                </a:lnTo>
                <a:lnTo>
                  <a:pt x="1085075" y="171450"/>
                </a:lnTo>
                <a:lnTo>
                  <a:pt x="1078979" y="177546"/>
                </a:lnTo>
                <a:lnTo>
                  <a:pt x="1078979" y="193548"/>
                </a:lnTo>
                <a:lnTo>
                  <a:pt x="1085075" y="199644"/>
                </a:lnTo>
                <a:lnTo>
                  <a:pt x="1101077" y="199644"/>
                </a:lnTo>
                <a:lnTo>
                  <a:pt x="1107173" y="193548"/>
                </a:lnTo>
                <a:lnTo>
                  <a:pt x="1107173" y="177546"/>
                </a:lnTo>
                <a:close/>
              </a:path>
              <a:path extrusionOk="0" h="2601595" w="1107440">
                <a:moveTo>
                  <a:pt x="1107173" y="120396"/>
                </a:moveTo>
                <a:lnTo>
                  <a:pt x="1101077" y="114300"/>
                </a:lnTo>
                <a:lnTo>
                  <a:pt x="1085075" y="114300"/>
                </a:lnTo>
                <a:lnTo>
                  <a:pt x="1078979" y="120396"/>
                </a:lnTo>
                <a:lnTo>
                  <a:pt x="1078979" y="136398"/>
                </a:lnTo>
                <a:lnTo>
                  <a:pt x="1085075" y="142494"/>
                </a:lnTo>
                <a:lnTo>
                  <a:pt x="1101077" y="142494"/>
                </a:lnTo>
                <a:lnTo>
                  <a:pt x="1107173" y="136398"/>
                </a:lnTo>
                <a:lnTo>
                  <a:pt x="1107173" y="120396"/>
                </a:lnTo>
                <a:close/>
              </a:path>
              <a:path extrusionOk="0" h="2601595" w="1107440">
                <a:moveTo>
                  <a:pt x="1107173" y="63246"/>
                </a:moveTo>
                <a:lnTo>
                  <a:pt x="1101077" y="57150"/>
                </a:lnTo>
                <a:lnTo>
                  <a:pt x="1085075" y="57150"/>
                </a:lnTo>
                <a:lnTo>
                  <a:pt x="1078979" y="63246"/>
                </a:lnTo>
                <a:lnTo>
                  <a:pt x="1078979" y="79248"/>
                </a:lnTo>
                <a:lnTo>
                  <a:pt x="1085075" y="85344"/>
                </a:lnTo>
                <a:lnTo>
                  <a:pt x="1101077" y="85344"/>
                </a:lnTo>
                <a:lnTo>
                  <a:pt x="1107173" y="79248"/>
                </a:lnTo>
                <a:lnTo>
                  <a:pt x="1107173" y="63246"/>
                </a:lnTo>
                <a:close/>
              </a:path>
              <a:path extrusionOk="0" h="2601595" w="1107440">
                <a:moveTo>
                  <a:pt x="1107173" y="6096"/>
                </a:moveTo>
                <a:lnTo>
                  <a:pt x="1101077" y="0"/>
                </a:lnTo>
                <a:lnTo>
                  <a:pt x="1085075" y="0"/>
                </a:lnTo>
                <a:lnTo>
                  <a:pt x="1078979" y="6096"/>
                </a:lnTo>
                <a:lnTo>
                  <a:pt x="1078979" y="22098"/>
                </a:lnTo>
                <a:lnTo>
                  <a:pt x="1085075" y="28194"/>
                </a:lnTo>
                <a:lnTo>
                  <a:pt x="1101077" y="28194"/>
                </a:lnTo>
                <a:lnTo>
                  <a:pt x="1107173" y="22098"/>
                </a:lnTo>
                <a:lnTo>
                  <a:pt x="1107173" y="60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7" name="Google Shape;107;p12"/>
          <p:cNvSpPr txBox="1"/>
          <p:nvPr/>
        </p:nvSpPr>
        <p:spPr>
          <a:xfrm>
            <a:off x="1222502" y="3307334"/>
            <a:ext cx="153606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F(-ae, 0)</a:t>
            </a:r>
            <a:endParaRPr sz="2400">
              <a:solidFill>
                <a:schemeClr val="dk1"/>
              </a:solidFill>
              <a:latin typeface="Verdana"/>
              <a:ea typeface="Verdana"/>
              <a:cs typeface="Verdana"/>
              <a:sym typeface="Verdana"/>
            </a:endParaRPr>
          </a:p>
        </p:txBody>
      </p:sp>
      <p:sp>
        <p:nvSpPr>
          <p:cNvPr id="108" name="Google Shape;108;p12"/>
          <p:cNvSpPr txBox="1"/>
          <p:nvPr/>
        </p:nvSpPr>
        <p:spPr>
          <a:xfrm>
            <a:off x="5908040" y="4526533"/>
            <a:ext cx="1475105" cy="756920"/>
          </a:xfrm>
          <a:prstGeom prst="rect">
            <a:avLst/>
          </a:prstGeom>
          <a:noFill/>
          <a:ln>
            <a:noFill/>
          </a:ln>
        </p:spPr>
        <p:txBody>
          <a:bodyPr anchorCtr="0" anchor="t" bIns="0" lIns="0" spcFirstLastPara="1" rIns="0" wrap="square" tIns="12700">
            <a:spAutoFit/>
          </a:bodyPr>
          <a:lstStyle/>
          <a:p>
            <a:pPr indent="-129538" lvl="0" marL="141605" marR="5080" rtl="0" algn="l">
              <a:lnSpc>
                <a:spcPct val="100000"/>
              </a:lnSpc>
              <a:spcBef>
                <a:spcPts val="0"/>
              </a:spcBef>
              <a:spcAft>
                <a:spcPts val="0"/>
              </a:spcAft>
              <a:buNone/>
            </a:pPr>
            <a:r>
              <a:rPr b="1" lang="en-US" sz="2400">
                <a:solidFill>
                  <a:srgbClr val="FFFFFF"/>
                </a:solidFill>
                <a:latin typeface="Verdana"/>
                <a:ea typeface="Verdana"/>
                <a:cs typeface="Verdana"/>
                <a:sym typeface="Verdana"/>
              </a:rPr>
              <a:t>directrix  x= a/e</a:t>
            </a:r>
            <a:endParaRPr sz="2400">
              <a:solidFill>
                <a:schemeClr val="dk1"/>
              </a:solidFill>
              <a:latin typeface="Verdana"/>
              <a:ea typeface="Verdana"/>
              <a:cs typeface="Verdana"/>
              <a:sym typeface="Verdana"/>
            </a:endParaRPr>
          </a:p>
        </p:txBody>
      </p:sp>
      <p:sp>
        <p:nvSpPr>
          <p:cNvPr id="109" name="Google Shape;109;p12"/>
          <p:cNvSpPr/>
          <p:nvPr/>
        </p:nvSpPr>
        <p:spPr>
          <a:xfrm>
            <a:off x="2743200" y="3152394"/>
            <a:ext cx="1212850" cy="513080"/>
          </a:xfrm>
          <a:custGeom>
            <a:rect b="b" l="l" r="r" t="t"/>
            <a:pathLst>
              <a:path extrusionOk="0" h="513079" w="1212850">
                <a:moveTo>
                  <a:pt x="1212342" y="26670"/>
                </a:moveTo>
                <a:lnTo>
                  <a:pt x="1201674" y="0"/>
                </a:lnTo>
                <a:lnTo>
                  <a:pt x="1095756" y="43434"/>
                </a:lnTo>
                <a:lnTo>
                  <a:pt x="1106424" y="70104"/>
                </a:lnTo>
                <a:lnTo>
                  <a:pt x="1212342" y="26670"/>
                </a:lnTo>
                <a:close/>
              </a:path>
              <a:path extrusionOk="0" h="513079" w="1212850">
                <a:moveTo>
                  <a:pt x="1027176" y="102107"/>
                </a:moveTo>
                <a:lnTo>
                  <a:pt x="1016508" y="75438"/>
                </a:lnTo>
                <a:lnTo>
                  <a:pt x="910590" y="118872"/>
                </a:lnTo>
                <a:lnTo>
                  <a:pt x="921258" y="145542"/>
                </a:lnTo>
                <a:lnTo>
                  <a:pt x="1027176" y="102107"/>
                </a:lnTo>
                <a:close/>
              </a:path>
              <a:path extrusionOk="0" h="513079" w="1212850">
                <a:moveTo>
                  <a:pt x="842010" y="177546"/>
                </a:moveTo>
                <a:lnTo>
                  <a:pt x="831342" y="151638"/>
                </a:lnTo>
                <a:lnTo>
                  <a:pt x="725424" y="194310"/>
                </a:lnTo>
                <a:lnTo>
                  <a:pt x="736092" y="220980"/>
                </a:lnTo>
                <a:lnTo>
                  <a:pt x="842010" y="177546"/>
                </a:lnTo>
                <a:close/>
              </a:path>
              <a:path extrusionOk="0" h="513079" w="1212850">
                <a:moveTo>
                  <a:pt x="656844" y="252984"/>
                </a:moveTo>
                <a:lnTo>
                  <a:pt x="646176" y="227076"/>
                </a:lnTo>
                <a:lnTo>
                  <a:pt x="540258" y="269748"/>
                </a:lnTo>
                <a:lnTo>
                  <a:pt x="550926" y="296418"/>
                </a:lnTo>
                <a:lnTo>
                  <a:pt x="656844" y="252984"/>
                </a:lnTo>
                <a:close/>
              </a:path>
              <a:path extrusionOk="0" h="513079" w="1212850">
                <a:moveTo>
                  <a:pt x="471678" y="329184"/>
                </a:moveTo>
                <a:lnTo>
                  <a:pt x="460248" y="302514"/>
                </a:lnTo>
                <a:lnTo>
                  <a:pt x="355092" y="345186"/>
                </a:lnTo>
                <a:lnTo>
                  <a:pt x="365760" y="371856"/>
                </a:lnTo>
                <a:lnTo>
                  <a:pt x="471678" y="329184"/>
                </a:lnTo>
                <a:close/>
              </a:path>
              <a:path extrusionOk="0" h="513079" w="1212850">
                <a:moveTo>
                  <a:pt x="286512" y="404622"/>
                </a:moveTo>
                <a:lnTo>
                  <a:pt x="275082" y="377952"/>
                </a:lnTo>
                <a:lnTo>
                  <a:pt x="169926" y="421386"/>
                </a:lnTo>
                <a:lnTo>
                  <a:pt x="180594" y="447294"/>
                </a:lnTo>
                <a:lnTo>
                  <a:pt x="286512" y="404622"/>
                </a:lnTo>
                <a:close/>
              </a:path>
              <a:path extrusionOk="0" h="513079" w="1212850">
                <a:moveTo>
                  <a:pt x="74177" y="460016"/>
                </a:moveTo>
                <a:lnTo>
                  <a:pt x="63246" y="433578"/>
                </a:lnTo>
                <a:lnTo>
                  <a:pt x="0" y="505206"/>
                </a:lnTo>
                <a:lnTo>
                  <a:pt x="60960" y="510044"/>
                </a:lnTo>
                <a:lnTo>
                  <a:pt x="60960" y="465582"/>
                </a:lnTo>
                <a:lnTo>
                  <a:pt x="74177" y="460016"/>
                </a:lnTo>
                <a:close/>
              </a:path>
              <a:path extrusionOk="0" h="513079" w="1212850">
                <a:moveTo>
                  <a:pt x="85055" y="486325"/>
                </a:moveTo>
                <a:lnTo>
                  <a:pt x="74177" y="460016"/>
                </a:lnTo>
                <a:lnTo>
                  <a:pt x="60960" y="465582"/>
                </a:lnTo>
                <a:lnTo>
                  <a:pt x="71628" y="491490"/>
                </a:lnTo>
                <a:lnTo>
                  <a:pt x="85055" y="486325"/>
                </a:lnTo>
                <a:close/>
              </a:path>
              <a:path extrusionOk="0" h="513079" w="1212850">
                <a:moveTo>
                  <a:pt x="96012" y="512826"/>
                </a:moveTo>
                <a:lnTo>
                  <a:pt x="85055" y="486325"/>
                </a:lnTo>
                <a:lnTo>
                  <a:pt x="71628" y="491490"/>
                </a:lnTo>
                <a:lnTo>
                  <a:pt x="60960" y="465582"/>
                </a:lnTo>
                <a:lnTo>
                  <a:pt x="60960" y="510044"/>
                </a:lnTo>
                <a:lnTo>
                  <a:pt x="96012" y="512826"/>
                </a:lnTo>
                <a:close/>
              </a:path>
              <a:path extrusionOk="0" h="513079" w="1212850">
                <a:moveTo>
                  <a:pt x="101346" y="480060"/>
                </a:moveTo>
                <a:lnTo>
                  <a:pt x="89915" y="453390"/>
                </a:lnTo>
                <a:lnTo>
                  <a:pt x="74177" y="460016"/>
                </a:lnTo>
                <a:lnTo>
                  <a:pt x="85055" y="486325"/>
                </a:lnTo>
                <a:lnTo>
                  <a:pt x="101346" y="48006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0" name="Google Shape;110;p12"/>
          <p:cNvSpPr/>
          <p:nvPr/>
        </p:nvSpPr>
        <p:spPr>
          <a:xfrm>
            <a:off x="5529834" y="3152394"/>
            <a:ext cx="1785620" cy="596900"/>
          </a:xfrm>
          <a:custGeom>
            <a:rect b="b" l="l" r="r" t="t"/>
            <a:pathLst>
              <a:path extrusionOk="0" h="596900" w="1785620">
                <a:moveTo>
                  <a:pt x="118110" y="34290"/>
                </a:moveTo>
                <a:lnTo>
                  <a:pt x="9144" y="0"/>
                </a:lnTo>
                <a:lnTo>
                  <a:pt x="0" y="26670"/>
                </a:lnTo>
                <a:lnTo>
                  <a:pt x="108966" y="61721"/>
                </a:lnTo>
                <a:lnTo>
                  <a:pt x="118110" y="34290"/>
                </a:lnTo>
                <a:close/>
              </a:path>
              <a:path extrusionOk="0" h="596900" w="1785620">
                <a:moveTo>
                  <a:pt x="308610" y="95249"/>
                </a:moveTo>
                <a:lnTo>
                  <a:pt x="199644" y="60959"/>
                </a:lnTo>
                <a:lnTo>
                  <a:pt x="190500" y="87630"/>
                </a:lnTo>
                <a:lnTo>
                  <a:pt x="299466" y="122681"/>
                </a:lnTo>
                <a:lnTo>
                  <a:pt x="308610" y="95249"/>
                </a:lnTo>
                <a:close/>
              </a:path>
              <a:path extrusionOk="0" h="596900" w="1785620">
                <a:moveTo>
                  <a:pt x="499110" y="156210"/>
                </a:moveTo>
                <a:lnTo>
                  <a:pt x="390144" y="121157"/>
                </a:lnTo>
                <a:lnTo>
                  <a:pt x="381000" y="148589"/>
                </a:lnTo>
                <a:lnTo>
                  <a:pt x="489966" y="183642"/>
                </a:lnTo>
                <a:lnTo>
                  <a:pt x="499110" y="156210"/>
                </a:lnTo>
                <a:close/>
              </a:path>
              <a:path extrusionOk="0" h="596900" w="1785620">
                <a:moveTo>
                  <a:pt x="689610" y="217169"/>
                </a:moveTo>
                <a:lnTo>
                  <a:pt x="580644" y="182117"/>
                </a:lnTo>
                <a:lnTo>
                  <a:pt x="572262" y="209549"/>
                </a:lnTo>
                <a:lnTo>
                  <a:pt x="680466" y="243839"/>
                </a:lnTo>
                <a:lnTo>
                  <a:pt x="689610" y="217169"/>
                </a:lnTo>
                <a:close/>
              </a:path>
              <a:path extrusionOk="0" h="596900" w="1785620">
                <a:moveTo>
                  <a:pt x="880110" y="278129"/>
                </a:moveTo>
                <a:lnTo>
                  <a:pt x="771144" y="243077"/>
                </a:lnTo>
                <a:lnTo>
                  <a:pt x="762762" y="270509"/>
                </a:lnTo>
                <a:lnTo>
                  <a:pt x="870966" y="304799"/>
                </a:lnTo>
                <a:lnTo>
                  <a:pt x="880110" y="278129"/>
                </a:lnTo>
                <a:close/>
              </a:path>
              <a:path extrusionOk="0" h="596900" w="1785620">
                <a:moveTo>
                  <a:pt x="1070610" y="338327"/>
                </a:moveTo>
                <a:lnTo>
                  <a:pt x="961644" y="304038"/>
                </a:lnTo>
                <a:lnTo>
                  <a:pt x="953262" y="330707"/>
                </a:lnTo>
                <a:lnTo>
                  <a:pt x="1062228" y="365759"/>
                </a:lnTo>
                <a:lnTo>
                  <a:pt x="1070610" y="338327"/>
                </a:lnTo>
                <a:close/>
              </a:path>
              <a:path extrusionOk="0" h="596900" w="1785620">
                <a:moveTo>
                  <a:pt x="1261110" y="399287"/>
                </a:moveTo>
                <a:lnTo>
                  <a:pt x="1152144" y="364997"/>
                </a:lnTo>
                <a:lnTo>
                  <a:pt x="1143762" y="391667"/>
                </a:lnTo>
                <a:lnTo>
                  <a:pt x="1252728" y="426719"/>
                </a:lnTo>
                <a:lnTo>
                  <a:pt x="1261110" y="399287"/>
                </a:lnTo>
                <a:close/>
              </a:path>
              <a:path extrusionOk="0" h="596900" w="1785620">
                <a:moveTo>
                  <a:pt x="1451610" y="460247"/>
                </a:moveTo>
                <a:lnTo>
                  <a:pt x="1342644" y="425195"/>
                </a:lnTo>
                <a:lnTo>
                  <a:pt x="1334262" y="452627"/>
                </a:lnTo>
                <a:lnTo>
                  <a:pt x="1443228" y="487679"/>
                </a:lnTo>
                <a:lnTo>
                  <a:pt x="1451610" y="460247"/>
                </a:lnTo>
                <a:close/>
              </a:path>
              <a:path extrusionOk="0" h="596900" w="1785620">
                <a:moveTo>
                  <a:pt x="1642110" y="521207"/>
                </a:moveTo>
                <a:lnTo>
                  <a:pt x="1533144" y="486155"/>
                </a:lnTo>
                <a:lnTo>
                  <a:pt x="1524762" y="513587"/>
                </a:lnTo>
                <a:lnTo>
                  <a:pt x="1633728" y="547877"/>
                </a:lnTo>
                <a:lnTo>
                  <a:pt x="1642110" y="521207"/>
                </a:lnTo>
                <a:close/>
              </a:path>
              <a:path extrusionOk="0" h="596900" w="1785620">
                <a:moveTo>
                  <a:pt x="1785366" y="581405"/>
                </a:moveTo>
                <a:lnTo>
                  <a:pt x="1716786" y="515111"/>
                </a:lnTo>
                <a:lnTo>
                  <a:pt x="1690878" y="596645"/>
                </a:lnTo>
                <a:lnTo>
                  <a:pt x="1785366" y="581405"/>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grpSp>
        <p:nvGrpSpPr>
          <p:cNvPr id="1510" name="Google Shape;1510;p66"/>
          <p:cNvGrpSpPr/>
          <p:nvPr/>
        </p:nvGrpSpPr>
        <p:grpSpPr>
          <a:xfrm>
            <a:off x="1324546" y="2653194"/>
            <a:ext cx="7258050" cy="3543300"/>
            <a:chOff x="1324546" y="2653194"/>
            <a:chExt cx="7258050" cy="3543300"/>
          </a:xfrm>
        </p:grpSpPr>
        <p:sp>
          <p:nvSpPr>
            <p:cNvPr id="1511" name="Google Shape;1511;p66"/>
            <p:cNvSpPr/>
            <p:nvPr/>
          </p:nvSpPr>
          <p:spPr>
            <a:xfrm>
              <a:off x="1324546" y="2653194"/>
              <a:ext cx="7258050" cy="3543300"/>
            </a:xfrm>
            <a:custGeom>
              <a:rect b="b" l="l" r="r" t="t"/>
              <a:pathLst>
                <a:path extrusionOk="0" h="3543300" w="7258050">
                  <a:moveTo>
                    <a:pt x="7257669" y="3480333"/>
                  </a:moveTo>
                  <a:lnTo>
                    <a:pt x="7251547" y="3459480"/>
                  </a:lnTo>
                  <a:lnTo>
                    <a:pt x="7237285" y="3442043"/>
                  </a:lnTo>
                  <a:lnTo>
                    <a:pt x="7216838" y="3431133"/>
                  </a:lnTo>
                  <a:lnTo>
                    <a:pt x="7194893" y="3429000"/>
                  </a:lnTo>
                  <a:lnTo>
                    <a:pt x="7173950" y="3435299"/>
                  </a:lnTo>
                  <a:lnTo>
                    <a:pt x="7171652" y="3437191"/>
                  </a:lnTo>
                  <a:lnTo>
                    <a:pt x="3089567" y="90017"/>
                  </a:lnTo>
                  <a:lnTo>
                    <a:pt x="3095218" y="81953"/>
                  </a:lnTo>
                  <a:lnTo>
                    <a:pt x="3100197" y="60579"/>
                  </a:lnTo>
                  <a:lnTo>
                    <a:pt x="3096882" y="39065"/>
                  </a:lnTo>
                  <a:lnTo>
                    <a:pt x="3085147" y="19900"/>
                  </a:lnTo>
                  <a:lnTo>
                    <a:pt x="3066415" y="6464"/>
                  </a:lnTo>
                  <a:lnTo>
                    <a:pt x="3045041" y="1524"/>
                  </a:lnTo>
                  <a:lnTo>
                    <a:pt x="3036760" y="2870"/>
                  </a:lnTo>
                  <a:lnTo>
                    <a:pt x="3035414" y="2133"/>
                  </a:lnTo>
                  <a:lnTo>
                    <a:pt x="2992526" y="6299"/>
                  </a:lnTo>
                  <a:lnTo>
                    <a:pt x="2964180" y="40678"/>
                  </a:lnTo>
                  <a:lnTo>
                    <a:pt x="2962275" y="62484"/>
                  </a:lnTo>
                  <a:lnTo>
                    <a:pt x="2968650" y="83566"/>
                  </a:lnTo>
                  <a:lnTo>
                    <a:pt x="2977350" y="94373"/>
                  </a:lnTo>
                  <a:lnTo>
                    <a:pt x="83235" y="2791320"/>
                  </a:lnTo>
                  <a:lnTo>
                    <a:pt x="80454" y="2789288"/>
                  </a:lnTo>
                  <a:lnTo>
                    <a:pt x="59055" y="2784348"/>
                  </a:lnTo>
                  <a:lnTo>
                    <a:pt x="37350" y="2787840"/>
                  </a:lnTo>
                  <a:lnTo>
                    <a:pt x="18097" y="2799677"/>
                  </a:lnTo>
                  <a:lnTo>
                    <a:pt x="4965" y="2818092"/>
                  </a:lnTo>
                  <a:lnTo>
                    <a:pt x="0" y="2839491"/>
                  </a:lnTo>
                  <a:lnTo>
                    <a:pt x="3302" y="2861195"/>
                  </a:lnTo>
                  <a:lnTo>
                    <a:pt x="15049" y="2880449"/>
                  </a:lnTo>
                  <a:lnTo>
                    <a:pt x="33451" y="2893580"/>
                  </a:lnTo>
                  <a:lnTo>
                    <a:pt x="44005" y="2896031"/>
                  </a:lnTo>
                  <a:lnTo>
                    <a:pt x="54864" y="2898546"/>
                  </a:lnTo>
                  <a:lnTo>
                    <a:pt x="76555" y="2895244"/>
                  </a:lnTo>
                  <a:lnTo>
                    <a:pt x="95821" y="2883497"/>
                  </a:lnTo>
                  <a:lnTo>
                    <a:pt x="108940" y="2865094"/>
                  </a:lnTo>
                  <a:lnTo>
                    <a:pt x="113919" y="2843682"/>
                  </a:lnTo>
                  <a:lnTo>
                    <a:pt x="110604" y="2821990"/>
                  </a:lnTo>
                  <a:lnTo>
                    <a:pt x="108813" y="2819057"/>
                  </a:lnTo>
                  <a:lnTo>
                    <a:pt x="3012922" y="112788"/>
                  </a:lnTo>
                  <a:lnTo>
                    <a:pt x="3024759" y="113817"/>
                  </a:lnTo>
                  <a:lnTo>
                    <a:pt x="3028277" y="112750"/>
                  </a:lnTo>
                  <a:lnTo>
                    <a:pt x="3041142" y="115722"/>
                  </a:lnTo>
                  <a:lnTo>
                    <a:pt x="3056191" y="113436"/>
                  </a:lnTo>
                  <a:lnTo>
                    <a:pt x="3057944" y="113169"/>
                  </a:lnTo>
                  <a:lnTo>
                    <a:pt x="7147344" y="3466960"/>
                  </a:lnTo>
                  <a:lnTo>
                    <a:pt x="7145909" y="3469678"/>
                  </a:lnTo>
                  <a:lnTo>
                    <a:pt x="7143750" y="3491484"/>
                  </a:lnTo>
                  <a:lnTo>
                    <a:pt x="7149859" y="3512566"/>
                  </a:lnTo>
                  <a:lnTo>
                    <a:pt x="7164133" y="3530435"/>
                  </a:lnTo>
                  <a:lnTo>
                    <a:pt x="7184250" y="3540912"/>
                  </a:lnTo>
                  <a:lnTo>
                    <a:pt x="7206234" y="3542817"/>
                  </a:lnTo>
                  <a:lnTo>
                    <a:pt x="7212901" y="3540810"/>
                  </a:lnTo>
                  <a:lnTo>
                    <a:pt x="7227354" y="3536442"/>
                  </a:lnTo>
                  <a:lnTo>
                    <a:pt x="7244905" y="3522053"/>
                  </a:lnTo>
                  <a:lnTo>
                    <a:pt x="7255497" y="3502050"/>
                  </a:lnTo>
                  <a:lnTo>
                    <a:pt x="7257669" y="3480333"/>
                  </a:lnTo>
                  <a:close/>
                </a:path>
              </a:pathLst>
            </a:custGeom>
            <a:solidFill>
              <a:srgbClr val="FFFF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512" name="Google Shape;1512;p66"/>
            <p:cNvPicPr preferRelativeResize="0"/>
            <p:nvPr/>
          </p:nvPicPr>
          <p:blipFill rotWithShape="1">
            <a:blip r:embed="rId3">
              <a:alphaModFix/>
            </a:blip>
            <a:srcRect b="0" l="0" r="0" t="0"/>
            <a:stretch/>
          </p:blipFill>
          <p:spPr>
            <a:xfrm>
              <a:off x="2800350" y="4037076"/>
              <a:ext cx="156210" cy="168402"/>
            </a:xfrm>
            <a:prstGeom prst="rect">
              <a:avLst/>
            </a:prstGeom>
            <a:noFill/>
            <a:ln>
              <a:noFill/>
            </a:ln>
          </p:spPr>
        </p:pic>
        <p:pic>
          <p:nvPicPr>
            <p:cNvPr id="1513" name="Google Shape;1513;p66"/>
            <p:cNvPicPr preferRelativeResize="0"/>
            <p:nvPr/>
          </p:nvPicPr>
          <p:blipFill rotWithShape="1">
            <a:blip r:embed="rId4">
              <a:alphaModFix/>
            </a:blip>
            <a:srcRect b="0" l="0" r="0" t="0"/>
            <a:stretch/>
          </p:blipFill>
          <p:spPr>
            <a:xfrm>
              <a:off x="6394704" y="4405884"/>
              <a:ext cx="155448" cy="168402"/>
            </a:xfrm>
            <a:prstGeom prst="rect">
              <a:avLst/>
            </a:prstGeom>
            <a:noFill/>
            <a:ln>
              <a:noFill/>
            </a:ln>
          </p:spPr>
        </p:pic>
        <p:sp>
          <p:nvSpPr>
            <p:cNvPr id="1514" name="Google Shape;1514;p66"/>
            <p:cNvSpPr/>
            <p:nvPr/>
          </p:nvSpPr>
          <p:spPr>
            <a:xfrm>
              <a:off x="2876550" y="4096512"/>
              <a:ext cx="3585210" cy="393700"/>
            </a:xfrm>
            <a:custGeom>
              <a:rect b="b" l="l" r="r" t="t"/>
              <a:pathLst>
                <a:path extrusionOk="0" h="393700" w="3585210">
                  <a:moveTo>
                    <a:pt x="3585210" y="355091"/>
                  </a:moveTo>
                  <a:lnTo>
                    <a:pt x="3810" y="0"/>
                  </a:lnTo>
                  <a:lnTo>
                    <a:pt x="0" y="37338"/>
                  </a:lnTo>
                  <a:lnTo>
                    <a:pt x="3581400" y="393191"/>
                  </a:lnTo>
                  <a:lnTo>
                    <a:pt x="3585210" y="355091"/>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515" name="Google Shape;1515;p66"/>
            <p:cNvPicPr preferRelativeResize="0"/>
            <p:nvPr/>
          </p:nvPicPr>
          <p:blipFill rotWithShape="1">
            <a:blip r:embed="rId5">
              <a:alphaModFix/>
            </a:blip>
            <a:srcRect b="0" l="0" r="0" t="0"/>
            <a:stretch/>
          </p:blipFill>
          <p:spPr>
            <a:xfrm>
              <a:off x="7461504" y="5256276"/>
              <a:ext cx="155448" cy="168401"/>
            </a:xfrm>
            <a:prstGeom prst="rect">
              <a:avLst/>
            </a:prstGeom>
            <a:noFill/>
            <a:ln>
              <a:noFill/>
            </a:ln>
          </p:spPr>
        </p:pic>
        <p:pic>
          <p:nvPicPr>
            <p:cNvPr id="1516" name="Google Shape;1516;p66"/>
            <p:cNvPicPr preferRelativeResize="0"/>
            <p:nvPr/>
          </p:nvPicPr>
          <p:blipFill rotWithShape="1">
            <a:blip r:embed="rId6">
              <a:alphaModFix/>
            </a:blip>
            <a:srcRect b="0" l="0" r="0" t="0"/>
            <a:stretch/>
          </p:blipFill>
          <p:spPr>
            <a:xfrm>
              <a:off x="5505449" y="4316730"/>
              <a:ext cx="156210" cy="168402"/>
            </a:xfrm>
            <a:prstGeom prst="rect">
              <a:avLst/>
            </a:prstGeom>
            <a:noFill/>
            <a:ln>
              <a:noFill/>
            </a:ln>
          </p:spPr>
        </p:pic>
        <p:pic>
          <p:nvPicPr>
            <p:cNvPr id="1517" name="Google Shape;1517;p66"/>
            <p:cNvPicPr preferRelativeResize="0"/>
            <p:nvPr/>
          </p:nvPicPr>
          <p:blipFill rotWithShape="1">
            <a:blip r:embed="rId7">
              <a:alphaModFix/>
            </a:blip>
            <a:srcRect b="0" l="0" r="0" t="0"/>
            <a:stretch/>
          </p:blipFill>
          <p:spPr>
            <a:xfrm>
              <a:off x="3778757" y="4126230"/>
              <a:ext cx="155448" cy="168402"/>
            </a:xfrm>
            <a:prstGeom prst="rect">
              <a:avLst/>
            </a:prstGeom>
            <a:noFill/>
            <a:ln>
              <a:noFill/>
            </a:ln>
          </p:spPr>
        </p:pic>
        <p:pic>
          <p:nvPicPr>
            <p:cNvPr id="1518" name="Google Shape;1518;p66"/>
            <p:cNvPicPr preferRelativeResize="0"/>
            <p:nvPr/>
          </p:nvPicPr>
          <p:blipFill rotWithShape="1">
            <a:blip r:embed="rId8">
              <a:alphaModFix/>
            </a:blip>
            <a:srcRect b="0" l="0" r="0" t="0"/>
            <a:stretch/>
          </p:blipFill>
          <p:spPr>
            <a:xfrm>
              <a:off x="2038350" y="4710684"/>
              <a:ext cx="156210" cy="168401"/>
            </a:xfrm>
            <a:prstGeom prst="rect">
              <a:avLst/>
            </a:prstGeom>
            <a:noFill/>
            <a:ln>
              <a:noFill/>
            </a:ln>
          </p:spPr>
        </p:pic>
        <p:sp>
          <p:nvSpPr>
            <p:cNvPr id="1519" name="Google Shape;1519;p66"/>
            <p:cNvSpPr/>
            <p:nvPr/>
          </p:nvSpPr>
          <p:spPr>
            <a:xfrm>
              <a:off x="2110740" y="4185665"/>
              <a:ext cx="5450205" cy="1179195"/>
            </a:xfrm>
            <a:custGeom>
              <a:rect b="b" l="l" r="r" t="t"/>
              <a:pathLst>
                <a:path extrusionOk="0" h="1179195" w="5450205">
                  <a:moveTo>
                    <a:pt x="1764030" y="36576"/>
                  </a:moveTo>
                  <a:lnTo>
                    <a:pt x="1752600" y="0"/>
                  </a:lnTo>
                  <a:lnTo>
                    <a:pt x="0" y="584466"/>
                  </a:lnTo>
                  <a:lnTo>
                    <a:pt x="11430" y="621042"/>
                  </a:lnTo>
                  <a:lnTo>
                    <a:pt x="1764030" y="36576"/>
                  </a:lnTo>
                  <a:close/>
                </a:path>
                <a:path extrusionOk="0" h="1179195" w="5450205">
                  <a:moveTo>
                    <a:pt x="5449824" y="1144524"/>
                  </a:moveTo>
                  <a:lnTo>
                    <a:pt x="3480816" y="192024"/>
                  </a:lnTo>
                  <a:lnTo>
                    <a:pt x="3464814" y="226314"/>
                  </a:lnTo>
                  <a:lnTo>
                    <a:pt x="5433060" y="1178814"/>
                  </a:lnTo>
                  <a:lnTo>
                    <a:pt x="5449824" y="1144524"/>
                  </a:lnTo>
                  <a:close/>
                </a:path>
              </a:pathLst>
            </a:custGeom>
            <a:solidFill>
              <a:srgbClr val="FFCB9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520" name="Google Shape;1520;p66"/>
            <p:cNvPicPr preferRelativeResize="0"/>
            <p:nvPr/>
          </p:nvPicPr>
          <p:blipFill rotWithShape="1">
            <a:blip r:embed="rId9">
              <a:alphaModFix/>
            </a:blip>
            <a:srcRect b="0" l="0" r="0" t="0"/>
            <a:stretch/>
          </p:blipFill>
          <p:spPr>
            <a:xfrm>
              <a:off x="1344167" y="4178808"/>
              <a:ext cx="7196328" cy="1997201"/>
            </a:xfrm>
            <a:prstGeom prst="rect">
              <a:avLst/>
            </a:prstGeom>
            <a:noFill/>
            <a:ln>
              <a:noFill/>
            </a:ln>
          </p:spPr>
        </p:pic>
      </p:grpSp>
      <p:sp>
        <p:nvSpPr>
          <p:cNvPr id="1521" name="Google Shape;1521;p66"/>
          <p:cNvSpPr txBox="1"/>
          <p:nvPr/>
        </p:nvSpPr>
        <p:spPr>
          <a:xfrm>
            <a:off x="1150619" y="5613907"/>
            <a:ext cx="39306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CC00"/>
                </a:solidFill>
                <a:latin typeface="Arial"/>
                <a:ea typeface="Arial"/>
                <a:cs typeface="Arial"/>
                <a:sym typeface="Arial"/>
              </a:rPr>
              <a:t>P</a:t>
            </a:r>
            <a:r>
              <a:rPr b="1" baseline="-25000" lang="en-US" sz="2400">
                <a:solidFill>
                  <a:srgbClr val="FFCC00"/>
                </a:solidFill>
                <a:latin typeface="Arial"/>
                <a:ea typeface="Arial"/>
                <a:cs typeface="Arial"/>
                <a:sym typeface="Arial"/>
              </a:rPr>
              <a:t>0</a:t>
            </a:r>
            <a:endParaRPr baseline="-25000" sz="2400">
              <a:solidFill>
                <a:schemeClr val="dk1"/>
              </a:solidFill>
              <a:latin typeface="Arial"/>
              <a:ea typeface="Arial"/>
              <a:cs typeface="Arial"/>
              <a:sym typeface="Arial"/>
            </a:endParaRPr>
          </a:p>
        </p:txBody>
      </p:sp>
      <p:sp>
        <p:nvSpPr>
          <p:cNvPr id="1522" name="Google Shape;1522;p66"/>
          <p:cNvSpPr txBox="1"/>
          <p:nvPr/>
        </p:nvSpPr>
        <p:spPr>
          <a:xfrm>
            <a:off x="8224266" y="6287516"/>
            <a:ext cx="393065" cy="3911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lang="en-US" sz="2400">
                <a:solidFill>
                  <a:srgbClr val="FFCC00"/>
                </a:solidFill>
                <a:latin typeface="Arial"/>
                <a:ea typeface="Arial"/>
                <a:cs typeface="Arial"/>
                <a:sym typeface="Arial"/>
              </a:rPr>
              <a:t>P</a:t>
            </a:r>
            <a:r>
              <a:rPr b="1" baseline="-25000" lang="en-US" sz="2400">
                <a:solidFill>
                  <a:srgbClr val="FFCC00"/>
                </a:solidFill>
                <a:latin typeface="Arial"/>
                <a:ea typeface="Arial"/>
                <a:cs typeface="Arial"/>
                <a:sym typeface="Arial"/>
              </a:rPr>
              <a:t>2</a:t>
            </a:r>
            <a:endParaRPr baseline="-25000" sz="2400">
              <a:solidFill>
                <a:schemeClr val="dk1"/>
              </a:solidFill>
              <a:latin typeface="Arial"/>
              <a:ea typeface="Arial"/>
              <a:cs typeface="Arial"/>
              <a:sym typeface="Arial"/>
            </a:endParaRPr>
          </a:p>
        </p:txBody>
      </p:sp>
      <p:sp>
        <p:nvSpPr>
          <p:cNvPr id="1523" name="Google Shape;1523;p66"/>
          <p:cNvSpPr txBox="1"/>
          <p:nvPr/>
        </p:nvSpPr>
        <p:spPr>
          <a:xfrm>
            <a:off x="3918711" y="2312161"/>
            <a:ext cx="367665" cy="391160"/>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b="1" lang="en-US" sz="2400">
                <a:solidFill>
                  <a:srgbClr val="FFCC00"/>
                </a:solidFill>
                <a:latin typeface="Arial"/>
                <a:ea typeface="Arial"/>
                <a:cs typeface="Arial"/>
                <a:sym typeface="Arial"/>
              </a:rPr>
              <a:t>P</a:t>
            </a:r>
            <a:r>
              <a:rPr b="1" baseline="-25000" lang="en-US" sz="2400">
                <a:solidFill>
                  <a:srgbClr val="FFCC00"/>
                </a:solidFill>
                <a:latin typeface="Arial"/>
                <a:ea typeface="Arial"/>
                <a:cs typeface="Arial"/>
                <a:sym typeface="Arial"/>
              </a:rPr>
              <a:t>1</a:t>
            </a:r>
            <a:endParaRPr baseline="-25000" sz="2400">
              <a:solidFill>
                <a:schemeClr val="dk1"/>
              </a:solidFill>
              <a:latin typeface="Arial"/>
              <a:ea typeface="Arial"/>
              <a:cs typeface="Arial"/>
              <a:sym typeface="Arial"/>
            </a:endParaRPr>
          </a:p>
        </p:txBody>
      </p:sp>
      <p:sp>
        <p:nvSpPr>
          <p:cNvPr id="1524" name="Google Shape;1524;p66"/>
          <p:cNvSpPr txBox="1"/>
          <p:nvPr>
            <p:ph type="title"/>
          </p:nvPr>
        </p:nvSpPr>
        <p:spPr>
          <a:xfrm>
            <a:off x="1466341" y="914654"/>
            <a:ext cx="7424420" cy="1000760"/>
          </a:xfrm>
          <a:prstGeom prst="rect">
            <a:avLst/>
          </a:prstGeom>
          <a:noFill/>
          <a:ln>
            <a:noFill/>
          </a:ln>
        </p:spPr>
        <p:txBody>
          <a:bodyPr anchorCtr="0" anchor="t" bIns="0" lIns="0" spcFirstLastPara="1" rIns="0" wrap="square" tIns="12050">
            <a:spAutoFit/>
          </a:bodyPr>
          <a:lstStyle/>
          <a:p>
            <a:pPr indent="-1863089" lvl="0" marL="1875789" marR="5080" rtl="0" algn="l">
              <a:lnSpc>
                <a:spcPct val="100000"/>
              </a:lnSpc>
              <a:spcBef>
                <a:spcPts val="0"/>
              </a:spcBef>
              <a:spcAft>
                <a:spcPts val="0"/>
              </a:spcAft>
              <a:buNone/>
            </a:pPr>
            <a:r>
              <a:rPr b="0" lang="en-US" sz="3200" u="sng">
                <a:latin typeface="Arial"/>
                <a:ea typeface="Arial"/>
                <a:cs typeface="Arial"/>
                <a:sym typeface="Arial"/>
              </a:rPr>
              <a:t>Recursive geometric definition of </a:t>
            </a:r>
            <a:r>
              <a:rPr b="0" lang="en-US" sz="3200">
                <a:latin typeface="Arial"/>
                <a:ea typeface="Arial"/>
                <a:cs typeface="Arial"/>
                <a:sym typeface="Arial"/>
              </a:rPr>
              <a:t> </a:t>
            </a:r>
            <a:r>
              <a:rPr b="0" lang="en-US" sz="3200" u="sng">
                <a:latin typeface="Arial"/>
                <a:ea typeface="Arial"/>
                <a:cs typeface="Arial"/>
                <a:sym typeface="Arial"/>
              </a:rPr>
              <a:t>BEZIER CURVES</a:t>
            </a:r>
            <a:endParaRPr sz="3200">
              <a:latin typeface="Arial"/>
              <a:ea typeface="Arial"/>
              <a:cs typeface="Arial"/>
              <a:sym typeface="Arial"/>
            </a:endParaRPr>
          </a:p>
        </p:txBody>
      </p:sp>
      <p:sp>
        <p:nvSpPr>
          <p:cNvPr id="1525" name="Google Shape;1525;p66"/>
          <p:cNvSpPr txBox="1"/>
          <p:nvPr/>
        </p:nvSpPr>
        <p:spPr>
          <a:xfrm>
            <a:off x="4025138" y="6450582"/>
            <a:ext cx="196850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99"/>
                </a:solidFill>
                <a:latin typeface="Verdana"/>
                <a:ea typeface="Verdana"/>
                <a:cs typeface="Verdana"/>
                <a:sym typeface="Verdana"/>
              </a:rPr>
              <a:t>If, N &gt; 3 ??</a:t>
            </a:r>
            <a:endParaRPr sz="2400">
              <a:solidFill>
                <a:schemeClr val="dk1"/>
              </a:solidFill>
              <a:latin typeface="Verdana"/>
              <a:ea typeface="Verdana"/>
              <a:cs typeface="Verdana"/>
              <a:sym typeface="Verdan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pic>
        <p:nvPicPr>
          <p:cNvPr id="1530" name="Google Shape;1530;p67"/>
          <p:cNvPicPr preferRelativeResize="0"/>
          <p:nvPr/>
        </p:nvPicPr>
        <p:blipFill rotWithShape="1">
          <a:blip r:embed="rId3">
            <a:alphaModFix/>
          </a:blip>
          <a:srcRect b="0" l="0" r="0" t="0"/>
          <a:stretch/>
        </p:blipFill>
        <p:spPr>
          <a:xfrm>
            <a:off x="1533144" y="1338161"/>
            <a:ext cx="6284976" cy="5969418"/>
          </a:xfrm>
          <a:prstGeom prst="rect">
            <a:avLst/>
          </a:prstGeom>
          <a:noFill/>
          <a:ln>
            <a:noFill/>
          </a:ln>
        </p:spPr>
      </p:pic>
      <p:sp>
        <p:nvSpPr>
          <p:cNvPr id="1531" name="Google Shape;1531;p67"/>
          <p:cNvSpPr txBox="1"/>
          <p:nvPr>
            <p:ph type="title"/>
          </p:nvPr>
        </p:nvSpPr>
        <p:spPr>
          <a:xfrm>
            <a:off x="1313941" y="696722"/>
            <a:ext cx="7479030" cy="6356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0" lang="en-US" sz="4000">
                <a:solidFill>
                  <a:srgbClr val="FFFF99"/>
                </a:solidFill>
                <a:latin typeface="Arial"/>
                <a:ea typeface="Arial"/>
                <a:cs typeface="Arial"/>
                <a:sym typeface="Arial"/>
              </a:rPr>
              <a:t>Recursive Bezier Curve Example</a:t>
            </a:r>
            <a:endParaRPr sz="4000">
              <a:latin typeface="Arial"/>
              <a:ea typeface="Arial"/>
              <a:cs typeface="Arial"/>
              <a:sym typeface="Arial"/>
            </a:endParaRPr>
          </a:p>
        </p:txBody>
      </p:sp>
      <p:grpSp>
        <p:nvGrpSpPr>
          <p:cNvPr id="1532" name="Google Shape;1532;p67"/>
          <p:cNvGrpSpPr/>
          <p:nvPr/>
        </p:nvGrpSpPr>
        <p:grpSpPr>
          <a:xfrm>
            <a:off x="2445257" y="2830829"/>
            <a:ext cx="3838195" cy="1717548"/>
            <a:chOff x="2445257" y="2830829"/>
            <a:chExt cx="3838195" cy="1717548"/>
          </a:xfrm>
        </p:grpSpPr>
        <p:sp>
          <p:nvSpPr>
            <p:cNvPr id="1533" name="Google Shape;1533;p67"/>
            <p:cNvSpPr/>
            <p:nvPr/>
          </p:nvSpPr>
          <p:spPr>
            <a:xfrm>
              <a:off x="2503932" y="2896361"/>
              <a:ext cx="3701415" cy="1596390"/>
            </a:xfrm>
            <a:custGeom>
              <a:rect b="b" l="l" r="r" t="t"/>
              <a:pathLst>
                <a:path extrusionOk="0" h="1596389" w="3701415">
                  <a:moveTo>
                    <a:pt x="3701034" y="1320546"/>
                  </a:moveTo>
                  <a:lnTo>
                    <a:pt x="1392389" y="22834"/>
                  </a:lnTo>
                  <a:lnTo>
                    <a:pt x="1393698" y="21336"/>
                  </a:lnTo>
                  <a:lnTo>
                    <a:pt x="1371600" y="3048"/>
                  </a:lnTo>
                  <a:lnTo>
                    <a:pt x="1366862" y="8483"/>
                  </a:lnTo>
                  <a:lnTo>
                    <a:pt x="1351788" y="0"/>
                  </a:lnTo>
                  <a:lnTo>
                    <a:pt x="1337310" y="24384"/>
                  </a:lnTo>
                  <a:lnTo>
                    <a:pt x="1347838" y="30314"/>
                  </a:lnTo>
                  <a:lnTo>
                    <a:pt x="0" y="1577340"/>
                  </a:lnTo>
                  <a:lnTo>
                    <a:pt x="22098" y="1596390"/>
                  </a:lnTo>
                  <a:lnTo>
                    <a:pt x="1373378" y="44665"/>
                  </a:lnTo>
                  <a:lnTo>
                    <a:pt x="3687318" y="1345692"/>
                  </a:lnTo>
                  <a:lnTo>
                    <a:pt x="3701034" y="1320546"/>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534" name="Google Shape;1534;p67"/>
            <p:cNvPicPr preferRelativeResize="0"/>
            <p:nvPr/>
          </p:nvPicPr>
          <p:blipFill rotWithShape="1">
            <a:blip r:embed="rId4">
              <a:alphaModFix/>
            </a:blip>
            <a:srcRect b="0" l="0" r="0" t="0"/>
            <a:stretch/>
          </p:blipFill>
          <p:spPr>
            <a:xfrm>
              <a:off x="2445257" y="4379975"/>
              <a:ext cx="155448" cy="168402"/>
            </a:xfrm>
            <a:prstGeom prst="rect">
              <a:avLst/>
            </a:prstGeom>
            <a:noFill/>
            <a:ln>
              <a:noFill/>
            </a:ln>
          </p:spPr>
        </p:pic>
        <p:pic>
          <p:nvPicPr>
            <p:cNvPr id="1535" name="Google Shape;1535;p67"/>
            <p:cNvPicPr preferRelativeResize="0"/>
            <p:nvPr/>
          </p:nvPicPr>
          <p:blipFill rotWithShape="1">
            <a:blip r:embed="rId5">
              <a:alphaModFix/>
            </a:blip>
            <a:srcRect b="0" l="0" r="0" t="0"/>
            <a:stretch/>
          </p:blipFill>
          <p:spPr>
            <a:xfrm>
              <a:off x="3770375" y="2830829"/>
              <a:ext cx="156210" cy="168402"/>
            </a:xfrm>
            <a:prstGeom prst="rect">
              <a:avLst/>
            </a:prstGeom>
            <a:noFill/>
            <a:ln>
              <a:noFill/>
            </a:ln>
          </p:spPr>
        </p:pic>
        <p:pic>
          <p:nvPicPr>
            <p:cNvPr id="1536" name="Google Shape;1536;p67"/>
            <p:cNvPicPr preferRelativeResize="0"/>
            <p:nvPr/>
          </p:nvPicPr>
          <p:blipFill rotWithShape="1">
            <a:blip r:embed="rId6">
              <a:alphaModFix/>
            </a:blip>
            <a:srcRect b="0" l="0" r="0" t="0"/>
            <a:stretch/>
          </p:blipFill>
          <p:spPr>
            <a:xfrm>
              <a:off x="6128004" y="4177283"/>
              <a:ext cx="155448" cy="168402"/>
            </a:xfrm>
            <a:prstGeom prst="rect">
              <a:avLst/>
            </a:prstGeom>
            <a:noFill/>
            <a:ln>
              <a:noFill/>
            </a:ln>
          </p:spPr>
        </p:pic>
        <p:pic>
          <p:nvPicPr>
            <p:cNvPr id="1537" name="Google Shape;1537;p67"/>
            <p:cNvPicPr preferRelativeResize="0"/>
            <p:nvPr/>
          </p:nvPicPr>
          <p:blipFill rotWithShape="1">
            <a:blip r:embed="rId7">
              <a:alphaModFix/>
            </a:blip>
            <a:srcRect b="0" l="0" r="0" t="0"/>
            <a:stretch/>
          </p:blipFill>
          <p:spPr>
            <a:xfrm>
              <a:off x="4933950" y="3491483"/>
              <a:ext cx="156210" cy="168402"/>
            </a:xfrm>
            <a:prstGeom prst="rect">
              <a:avLst/>
            </a:prstGeom>
            <a:noFill/>
            <a:ln>
              <a:noFill/>
            </a:ln>
          </p:spPr>
        </p:pic>
        <p:pic>
          <p:nvPicPr>
            <p:cNvPr id="1538" name="Google Shape;1538;p67"/>
            <p:cNvPicPr preferRelativeResize="0"/>
            <p:nvPr/>
          </p:nvPicPr>
          <p:blipFill rotWithShape="1">
            <a:blip r:embed="rId8">
              <a:alphaModFix/>
            </a:blip>
            <a:srcRect b="0" l="0" r="0" t="0"/>
            <a:stretch/>
          </p:blipFill>
          <p:spPr>
            <a:xfrm>
              <a:off x="3092957" y="3643883"/>
              <a:ext cx="155448" cy="168402"/>
            </a:xfrm>
            <a:prstGeom prst="rect">
              <a:avLst/>
            </a:prstGeom>
            <a:noFill/>
            <a:ln>
              <a:noFill/>
            </a:ln>
          </p:spPr>
        </p:pic>
        <p:sp>
          <p:nvSpPr>
            <p:cNvPr id="1539" name="Google Shape;1539;p67"/>
            <p:cNvSpPr/>
            <p:nvPr/>
          </p:nvSpPr>
          <p:spPr>
            <a:xfrm>
              <a:off x="3186683" y="3541775"/>
              <a:ext cx="1819275" cy="168910"/>
            </a:xfrm>
            <a:custGeom>
              <a:rect b="b" l="l" r="r" t="t"/>
              <a:pathLst>
                <a:path extrusionOk="0" h="168910" w="1819275">
                  <a:moveTo>
                    <a:pt x="1818894" y="28955"/>
                  </a:moveTo>
                  <a:lnTo>
                    <a:pt x="1816608" y="0"/>
                  </a:lnTo>
                  <a:lnTo>
                    <a:pt x="0" y="140207"/>
                  </a:lnTo>
                  <a:lnTo>
                    <a:pt x="2286" y="168401"/>
                  </a:lnTo>
                  <a:lnTo>
                    <a:pt x="1818894" y="28955"/>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540" name="Google Shape;1540;p67"/>
            <p:cNvPicPr preferRelativeResize="0"/>
            <p:nvPr/>
          </p:nvPicPr>
          <p:blipFill rotWithShape="1">
            <a:blip r:embed="rId9">
              <a:alphaModFix/>
            </a:blip>
            <a:srcRect b="0" l="0" r="0" t="0"/>
            <a:stretch/>
          </p:blipFill>
          <p:spPr>
            <a:xfrm>
              <a:off x="3970781" y="3528059"/>
              <a:ext cx="203200" cy="215645"/>
            </a:xfrm>
            <a:prstGeom prst="rect">
              <a:avLst/>
            </a:prstGeom>
            <a:noFill/>
            <a:ln>
              <a:noFill/>
            </a:ln>
          </p:spPr>
        </p:pic>
        <p:pic>
          <p:nvPicPr>
            <p:cNvPr id="1541" name="Google Shape;1541;p67"/>
            <p:cNvPicPr preferRelativeResize="0"/>
            <p:nvPr/>
          </p:nvPicPr>
          <p:blipFill rotWithShape="1">
            <a:blip r:embed="rId10">
              <a:alphaModFix/>
            </a:blip>
            <a:srcRect b="0" l="0" r="0" t="0"/>
            <a:stretch/>
          </p:blipFill>
          <p:spPr>
            <a:xfrm>
              <a:off x="5462777" y="4067555"/>
              <a:ext cx="203200" cy="215645"/>
            </a:xfrm>
            <a:prstGeom prst="rect">
              <a:avLst/>
            </a:prstGeom>
            <a:noFill/>
            <a:ln>
              <a:noFill/>
            </a:ln>
          </p:spPr>
        </p:pic>
        <p:pic>
          <p:nvPicPr>
            <p:cNvPr id="1542" name="Google Shape;1542;p67"/>
            <p:cNvPicPr preferRelativeResize="0"/>
            <p:nvPr/>
          </p:nvPicPr>
          <p:blipFill rotWithShape="1">
            <a:blip r:embed="rId11">
              <a:alphaModFix/>
            </a:blip>
            <a:srcRect b="0" l="0" r="0" t="0"/>
            <a:stretch/>
          </p:blipFill>
          <p:spPr>
            <a:xfrm>
              <a:off x="2878835" y="4045457"/>
              <a:ext cx="201930" cy="215645"/>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pic>
        <p:nvPicPr>
          <p:cNvPr id="1547" name="Google Shape;1547;p68"/>
          <p:cNvPicPr preferRelativeResize="0"/>
          <p:nvPr/>
        </p:nvPicPr>
        <p:blipFill rotWithShape="1">
          <a:blip r:embed="rId3">
            <a:alphaModFix/>
          </a:blip>
          <a:srcRect b="0" l="0" r="0" t="0"/>
          <a:stretch/>
        </p:blipFill>
        <p:spPr>
          <a:xfrm>
            <a:off x="792480" y="5351526"/>
            <a:ext cx="3886200" cy="1619250"/>
          </a:xfrm>
          <a:prstGeom prst="rect">
            <a:avLst/>
          </a:prstGeom>
          <a:noFill/>
          <a:ln>
            <a:noFill/>
          </a:ln>
        </p:spPr>
      </p:pic>
      <p:pic>
        <p:nvPicPr>
          <p:cNvPr id="1548" name="Google Shape;1548;p68"/>
          <p:cNvPicPr preferRelativeResize="0"/>
          <p:nvPr/>
        </p:nvPicPr>
        <p:blipFill rotWithShape="1">
          <a:blip r:embed="rId4">
            <a:alphaModFix/>
          </a:blip>
          <a:srcRect b="0" l="0" r="0" t="0"/>
          <a:stretch/>
        </p:blipFill>
        <p:spPr>
          <a:xfrm>
            <a:off x="5355335" y="3310128"/>
            <a:ext cx="3886200" cy="1619250"/>
          </a:xfrm>
          <a:prstGeom prst="rect">
            <a:avLst/>
          </a:prstGeom>
          <a:noFill/>
          <a:ln>
            <a:noFill/>
          </a:ln>
        </p:spPr>
      </p:pic>
      <p:pic>
        <p:nvPicPr>
          <p:cNvPr id="1549" name="Google Shape;1549;p68"/>
          <p:cNvPicPr preferRelativeResize="0"/>
          <p:nvPr/>
        </p:nvPicPr>
        <p:blipFill rotWithShape="1">
          <a:blip r:embed="rId5">
            <a:alphaModFix/>
          </a:blip>
          <a:srcRect b="0" l="0" r="0" t="0"/>
          <a:stretch/>
        </p:blipFill>
        <p:spPr>
          <a:xfrm>
            <a:off x="800100" y="3302508"/>
            <a:ext cx="3886200" cy="1619250"/>
          </a:xfrm>
          <a:prstGeom prst="rect">
            <a:avLst/>
          </a:prstGeom>
          <a:noFill/>
          <a:ln>
            <a:noFill/>
          </a:ln>
        </p:spPr>
      </p:pic>
      <p:pic>
        <p:nvPicPr>
          <p:cNvPr id="1550" name="Google Shape;1550;p68"/>
          <p:cNvPicPr preferRelativeResize="0"/>
          <p:nvPr/>
        </p:nvPicPr>
        <p:blipFill rotWithShape="1">
          <a:blip r:embed="rId6">
            <a:alphaModFix/>
          </a:blip>
          <a:srcRect b="0" l="0" r="0" t="0"/>
          <a:stretch/>
        </p:blipFill>
        <p:spPr>
          <a:xfrm>
            <a:off x="5364479" y="5351526"/>
            <a:ext cx="3886200" cy="1619250"/>
          </a:xfrm>
          <a:prstGeom prst="rect">
            <a:avLst/>
          </a:prstGeom>
          <a:noFill/>
          <a:ln>
            <a:noFill/>
          </a:ln>
        </p:spPr>
      </p:pic>
      <p:sp>
        <p:nvSpPr>
          <p:cNvPr id="1551" name="Google Shape;1551;p68"/>
          <p:cNvSpPr txBox="1"/>
          <p:nvPr>
            <p:ph type="title"/>
          </p:nvPr>
        </p:nvSpPr>
        <p:spPr>
          <a:xfrm>
            <a:off x="1113536" y="696722"/>
            <a:ext cx="7828915" cy="6356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000">
                <a:solidFill>
                  <a:srgbClr val="FFFF99"/>
                </a:solidFill>
                <a:latin typeface="Arial"/>
                <a:ea typeface="Arial"/>
                <a:cs typeface="Arial"/>
                <a:sym typeface="Arial"/>
              </a:rPr>
              <a:t>Iterative Bezier Curve Animation</a:t>
            </a:r>
            <a:endParaRPr sz="4000">
              <a:latin typeface="Arial"/>
              <a:ea typeface="Arial"/>
              <a:cs typeface="Arial"/>
              <a:sym typeface="Arial"/>
            </a:endParaRPr>
          </a:p>
        </p:txBody>
      </p:sp>
      <p:pic>
        <p:nvPicPr>
          <p:cNvPr id="1552" name="Google Shape;1552;p68"/>
          <p:cNvPicPr preferRelativeResize="0"/>
          <p:nvPr/>
        </p:nvPicPr>
        <p:blipFill rotWithShape="1">
          <a:blip r:embed="rId7">
            <a:alphaModFix/>
          </a:blip>
          <a:srcRect b="0" l="0" r="0" t="0"/>
          <a:stretch/>
        </p:blipFill>
        <p:spPr>
          <a:xfrm>
            <a:off x="5339334" y="1368552"/>
            <a:ext cx="3855720" cy="1607058"/>
          </a:xfrm>
          <a:prstGeom prst="rect">
            <a:avLst/>
          </a:prstGeom>
          <a:noFill/>
          <a:ln>
            <a:noFill/>
          </a:ln>
        </p:spPr>
      </p:pic>
      <p:pic>
        <p:nvPicPr>
          <p:cNvPr id="1553" name="Google Shape;1553;p68"/>
          <p:cNvPicPr preferRelativeResize="0"/>
          <p:nvPr/>
        </p:nvPicPr>
        <p:blipFill rotWithShape="1">
          <a:blip r:embed="rId8">
            <a:alphaModFix/>
          </a:blip>
          <a:srcRect b="0" l="0" r="0" t="0"/>
          <a:stretch/>
        </p:blipFill>
        <p:spPr>
          <a:xfrm>
            <a:off x="826008" y="1419605"/>
            <a:ext cx="3854196" cy="160629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pic>
        <p:nvPicPr>
          <p:cNvPr id="1558" name="Google Shape;1558;p69"/>
          <p:cNvPicPr preferRelativeResize="0"/>
          <p:nvPr/>
        </p:nvPicPr>
        <p:blipFill rotWithShape="1">
          <a:blip r:embed="rId3">
            <a:alphaModFix/>
          </a:blip>
          <a:srcRect b="0" l="0" r="0" t="0"/>
          <a:stretch/>
        </p:blipFill>
        <p:spPr>
          <a:xfrm>
            <a:off x="2103882" y="1908810"/>
            <a:ext cx="5458967" cy="4362450"/>
          </a:xfrm>
          <a:prstGeom prst="rect">
            <a:avLst/>
          </a:prstGeom>
          <a:noFill/>
          <a:ln>
            <a:noFill/>
          </a:ln>
        </p:spPr>
      </p:pic>
      <p:sp>
        <p:nvSpPr>
          <p:cNvPr id="1559" name="Google Shape;1559;p69"/>
          <p:cNvSpPr txBox="1"/>
          <p:nvPr>
            <p:ph type="title"/>
          </p:nvPr>
        </p:nvSpPr>
        <p:spPr>
          <a:xfrm>
            <a:off x="807212" y="391922"/>
            <a:ext cx="8439785" cy="1245235"/>
          </a:xfrm>
          <a:prstGeom prst="rect">
            <a:avLst/>
          </a:prstGeom>
          <a:noFill/>
          <a:ln>
            <a:noFill/>
          </a:ln>
        </p:spPr>
        <p:txBody>
          <a:bodyPr anchorCtr="0" anchor="t" bIns="0" lIns="0" spcFirstLastPara="1" rIns="0" wrap="square" tIns="12700">
            <a:spAutoFit/>
          </a:bodyPr>
          <a:lstStyle/>
          <a:p>
            <a:pPr indent="-2967355" lvl="0" marL="2979420" marR="5080" rtl="0" algn="l">
              <a:lnSpc>
                <a:spcPct val="100000"/>
              </a:lnSpc>
              <a:spcBef>
                <a:spcPts val="0"/>
              </a:spcBef>
              <a:spcAft>
                <a:spcPts val="0"/>
              </a:spcAft>
              <a:buNone/>
            </a:pPr>
            <a:r>
              <a:rPr lang="en-US" sz="4000">
                <a:solidFill>
                  <a:srgbClr val="FFFF99"/>
                </a:solidFill>
                <a:latin typeface="Arial"/>
                <a:ea typeface="Arial"/>
                <a:cs typeface="Arial"/>
                <a:sym typeface="Arial"/>
              </a:rPr>
              <a:t>Iterative Higher-order Bezier Curve  Animation</a:t>
            </a:r>
            <a:endParaRPr sz="4000">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3" name="Shape 1563"/>
        <p:cNvGrpSpPr/>
        <p:nvPr/>
      </p:nvGrpSpPr>
      <p:grpSpPr>
        <a:xfrm>
          <a:off x="0" y="0"/>
          <a:ext cx="0" cy="0"/>
          <a:chOff x="0" y="0"/>
          <a:chExt cx="0" cy="0"/>
        </a:xfrm>
      </p:grpSpPr>
      <p:pic>
        <p:nvPicPr>
          <p:cNvPr id="1564" name="Google Shape;1564;p70"/>
          <p:cNvPicPr preferRelativeResize="0"/>
          <p:nvPr/>
        </p:nvPicPr>
        <p:blipFill rotWithShape="1">
          <a:blip r:embed="rId3">
            <a:alphaModFix/>
          </a:blip>
          <a:srcRect b="0" l="0" r="0" t="0"/>
          <a:stretch/>
        </p:blipFill>
        <p:spPr>
          <a:xfrm>
            <a:off x="457200" y="457200"/>
            <a:ext cx="9144000" cy="6858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8" name="Shape 1568"/>
        <p:cNvGrpSpPr/>
        <p:nvPr/>
      </p:nvGrpSpPr>
      <p:grpSpPr>
        <a:xfrm>
          <a:off x="0" y="0"/>
          <a:ext cx="0" cy="0"/>
          <a:chOff x="0" y="0"/>
          <a:chExt cx="0" cy="0"/>
        </a:xfrm>
      </p:grpSpPr>
      <p:pic>
        <p:nvPicPr>
          <p:cNvPr id="1569" name="Google Shape;1569;p71"/>
          <p:cNvPicPr preferRelativeResize="0"/>
          <p:nvPr/>
        </p:nvPicPr>
        <p:blipFill rotWithShape="1">
          <a:blip r:embed="rId3">
            <a:alphaModFix/>
          </a:blip>
          <a:srcRect b="0" l="0" r="0" t="0"/>
          <a:stretch/>
        </p:blipFill>
        <p:spPr>
          <a:xfrm>
            <a:off x="457200" y="457200"/>
            <a:ext cx="9144000" cy="6858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72"/>
          <p:cNvSpPr txBox="1"/>
          <p:nvPr>
            <p:ph type="title"/>
          </p:nvPr>
        </p:nvSpPr>
        <p:spPr>
          <a:xfrm>
            <a:off x="1064767" y="813307"/>
            <a:ext cx="261302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FF"/>
                </a:solidFill>
              </a:rPr>
              <a:t>More to follow:</a:t>
            </a:r>
            <a:endParaRPr sz="2400"/>
          </a:p>
        </p:txBody>
      </p:sp>
      <p:sp>
        <p:nvSpPr>
          <p:cNvPr id="1575" name="Google Shape;1575;p72"/>
          <p:cNvSpPr txBox="1"/>
          <p:nvPr/>
        </p:nvSpPr>
        <p:spPr>
          <a:xfrm>
            <a:off x="1064767" y="1544828"/>
            <a:ext cx="7840345" cy="2585720"/>
          </a:xfrm>
          <a:prstGeom prst="rect">
            <a:avLst/>
          </a:prstGeom>
          <a:noFill/>
          <a:ln>
            <a:noFill/>
          </a:ln>
        </p:spPr>
        <p:txBody>
          <a:bodyPr anchorCtr="0" anchor="t" bIns="0" lIns="0" spcFirstLastPara="1" rIns="0" wrap="square" tIns="12700">
            <a:spAutoFit/>
          </a:bodyPr>
          <a:lstStyle/>
          <a:p>
            <a:pPr indent="-272415" lvl="0" marL="284480" marR="0" rtl="0" algn="l">
              <a:lnSpc>
                <a:spcPct val="100000"/>
              </a:lnSpc>
              <a:spcBef>
                <a:spcPts val="0"/>
              </a:spcBef>
              <a:spcAft>
                <a:spcPts val="0"/>
              </a:spcAft>
              <a:buClr>
                <a:srgbClr val="CCECFF"/>
              </a:buClr>
              <a:buSzPts val="2400"/>
              <a:buFont typeface="Verdana"/>
              <a:buChar char="•"/>
            </a:pPr>
            <a:r>
              <a:rPr b="1" lang="en-US" sz="2400">
                <a:solidFill>
                  <a:srgbClr val="CCECFF"/>
                </a:solidFill>
                <a:latin typeface="Verdana"/>
                <a:ea typeface="Verdana"/>
                <a:cs typeface="Verdana"/>
                <a:sym typeface="Verdana"/>
              </a:rPr>
              <a:t>B-splines represented as blending functions</a:t>
            </a:r>
            <a:endParaRPr sz="2400">
              <a:solidFill>
                <a:schemeClr val="dk1"/>
              </a:solidFill>
              <a:latin typeface="Verdana"/>
              <a:ea typeface="Verdana"/>
              <a:cs typeface="Verdana"/>
              <a:sym typeface="Verdana"/>
            </a:endParaRPr>
          </a:p>
          <a:p>
            <a:pPr indent="0" lvl="0" marL="0" marR="0" rtl="0" algn="l">
              <a:lnSpc>
                <a:spcPct val="100000"/>
              </a:lnSpc>
              <a:spcBef>
                <a:spcPts val="20"/>
              </a:spcBef>
              <a:spcAft>
                <a:spcPts val="0"/>
              </a:spcAft>
              <a:buClr>
                <a:schemeClr val="dk1"/>
              </a:buClr>
              <a:buSzPts val="2350"/>
              <a:buFont typeface="Arial"/>
              <a:buNone/>
            </a:pPr>
            <a:r>
              <a:t/>
            </a:r>
            <a:endParaRPr sz="2350">
              <a:solidFill>
                <a:schemeClr val="dk1"/>
              </a:solidFill>
              <a:latin typeface="Verdana"/>
              <a:ea typeface="Verdana"/>
              <a:cs typeface="Verdana"/>
              <a:sym typeface="Verdana"/>
            </a:endParaRPr>
          </a:p>
          <a:p>
            <a:pPr indent="-272415" lvl="0" marL="284480" marR="0" rtl="0" algn="l">
              <a:lnSpc>
                <a:spcPct val="100000"/>
              </a:lnSpc>
              <a:spcBef>
                <a:spcPts val="0"/>
              </a:spcBef>
              <a:spcAft>
                <a:spcPts val="0"/>
              </a:spcAft>
              <a:buClr>
                <a:srgbClr val="FFFFFF"/>
              </a:buClr>
              <a:buSzPts val="2400"/>
              <a:buFont typeface="Verdana"/>
              <a:buChar char="•"/>
            </a:pPr>
            <a:r>
              <a:rPr b="1" lang="en-US" sz="2400">
                <a:solidFill>
                  <a:srgbClr val="FFCC00"/>
                </a:solidFill>
                <a:latin typeface="Verdana"/>
                <a:ea typeface="Verdana"/>
                <a:cs typeface="Verdana"/>
                <a:sym typeface="Verdana"/>
              </a:rPr>
              <a:t>Conversion between one format to another.</a:t>
            </a:r>
            <a:endParaRPr sz="2400">
              <a:solidFill>
                <a:schemeClr val="dk1"/>
              </a:solidFill>
              <a:latin typeface="Verdana"/>
              <a:ea typeface="Verdana"/>
              <a:cs typeface="Verdana"/>
              <a:sym typeface="Verdana"/>
            </a:endParaRPr>
          </a:p>
          <a:p>
            <a:pPr indent="0" lvl="0" marL="0" marR="0" rtl="0" algn="l">
              <a:lnSpc>
                <a:spcPct val="100000"/>
              </a:lnSpc>
              <a:spcBef>
                <a:spcPts val="25"/>
              </a:spcBef>
              <a:spcAft>
                <a:spcPts val="0"/>
              </a:spcAft>
              <a:buClr>
                <a:schemeClr val="dk1"/>
              </a:buClr>
              <a:buSzPts val="2350"/>
              <a:buFont typeface="Arial"/>
              <a:buNone/>
            </a:pPr>
            <a:r>
              <a:t/>
            </a:r>
            <a:endParaRPr sz="2350">
              <a:solidFill>
                <a:schemeClr val="dk1"/>
              </a:solidFill>
              <a:latin typeface="Verdana"/>
              <a:ea typeface="Verdana"/>
              <a:cs typeface="Verdana"/>
              <a:sym typeface="Verdana"/>
            </a:endParaRPr>
          </a:p>
          <a:p>
            <a:pPr indent="-272415" lvl="0" marL="284480" marR="0" rtl="0" algn="l">
              <a:lnSpc>
                <a:spcPct val="100000"/>
              </a:lnSpc>
              <a:spcBef>
                <a:spcPts val="0"/>
              </a:spcBef>
              <a:spcAft>
                <a:spcPts val="0"/>
              </a:spcAft>
              <a:buClr>
                <a:srgbClr val="FFFFFF"/>
              </a:buClr>
              <a:buSzPts val="2400"/>
              <a:buFont typeface="Verdana"/>
              <a:buChar char="•"/>
            </a:pPr>
            <a:r>
              <a:rPr b="1" lang="en-US" sz="2400">
                <a:solidFill>
                  <a:srgbClr val="FFCC99"/>
                </a:solidFill>
                <a:latin typeface="Verdana"/>
                <a:ea typeface="Verdana"/>
                <a:cs typeface="Verdana"/>
                <a:sym typeface="Verdana"/>
              </a:rPr>
              <a:t>Knots and control points.</a:t>
            </a:r>
            <a:endParaRPr sz="2400">
              <a:solidFill>
                <a:schemeClr val="dk1"/>
              </a:solidFill>
              <a:latin typeface="Verdana"/>
              <a:ea typeface="Verdana"/>
              <a:cs typeface="Verdana"/>
              <a:sym typeface="Verdana"/>
            </a:endParaRPr>
          </a:p>
          <a:p>
            <a:pPr indent="0" lvl="0" marL="0" marR="0" rtl="0" algn="l">
              <a:lnSpc>
                <a:spcPct val="100000"/>
              </a:lnSpc>
              <a:spcBef>
                <a:spcPts val="25"/>
              </a:spcBef>
              <a:spcAft>
                <a:spcPts val="0"/>
              </a:spcAft>
              <a:buClr>
                <a:schemeClr val="dk1"/>
              </a:buClr>
              <a:buSzPts val="2350"/>
              <a:buFont typeface="Arial"/>
              <a:buNone/>
            </a:pPr>
            <a:r>
              <a:t/>
            </a:r>
            <a:endParaRPr sz="2350">
              <a:solidFill>
                <a:schemeClr val="dk1"/>
              </a:solidFill>
              <a:latin typeface="Verdana"/>
              <a:ea typeface="Verdana"/>
              <a:cs typeface="Verdana"/>
              <a:sym typeface="Verdana"/>
            </a:endParaRPr>
          </a:p>
          <a:p>
            <a:pPr indent="-272415" lvl="0" marL="284480" marR="0" rtl="0" algn="l">
              <a:lnSpc>
                <a:spcPct val="100000"/>
              </a:lnSpc>
              <a:spcBef>
                <a:spcPts val="0"/>
              </a:spcBef>
              <a:spcAft>
                <a:spcPts val="0"/>
              </a:spcAft>
              <a:buClr>
                <a:srgbClr val="FFFFFF"/>
              </a:buClr>
              <a:buSzPts val="2400"/>
              <a:buFont typeface="Verdana"/>
              <a:buChar char="•"/>
            </a:pPr>
            <a:r>
              <a:rPr b="1" lang="en-US" sz="2400">
                <a:solidFill>
                  <a:srgbClr val="FFCCFF"/>
                </a:solidFill>
                <a:latin typeface="Verdana"/>
                <a:ea typeface="Verdana"/>
                <a:cs typeface="Verdana"/>
                <a:sym typeface="Verdana"/>
              </a:rPr>
              <a:t>When B-spline becomes a Bezier?</a:t>
            </a:r>
            <a:endParaRPr sz="2400">
              <a:solidFill>
                <a:schemeClr val="dk1"/>
              </a:solidFill>
              <a:latin typeface="Verdana"/>
              <a:ea typeface="Verdana"/>
              <a:cs typeface="Verdana"/>
              <a:sym typeface="Verdana"/>
            </a:endParaRPr>
          </a:p>
        </p:txBody>
      </p:sp>
      <p:pic>
        <p:nvPicPr>
          <p:cNvPr id="1576" name="Google Shape;1576;p72"/>
          <p:cNvPicPr preferRelativeResize="0"/>
          <p:nvPr/>
        </p:nvPicPr>
        <p:blipFill rotWithShape="1">
          <a:blip r:embed="rId3">
            <a:alphaModFix/>
          </a:blip>
          <a:srcRect b="0" l="0" r="0" t="0"/>
          <a:stretch/>
        </p:blipFill>
        <p:spPr>
          <a:xfrm>
            <a:off x="457200" y="5931408"/>
            <a:ext cx="9144000" cy="422148"/>
          </a:xfrm>
          <a:prstGeom prst="rect">
            <a:avLst/>
          </a:prstGeom>
          <a:noFill/>
          <a:ln>
            <a:noFill/>
          </a:ln>
        </p:spPr>
      </p:pic>
      <p:sp>
        <p:nvSpPr>
          <p:cNvPr id="1577" name="Google Shape;1577;p72"/>
          <p:cNvSpPr txBox="1"/>
          <p:nvPr/>
        </p:nvSpPr>
        <p:spPr>
          <a:xfrm>
            <a:off x="1053338" y="5155945"/>
            <a:ext cx="47466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99"/>
                </a:solidFill>
                <a:latin typeface="Verdana"/>
                <a:ea typeface="Verdana"/>
                <a:cs typeface="Verdana"/>
                <a:sym typeface="Verdana"/>
              </a:rPr>
              <a:t>QUADRICS – 3-D analogue of conics:</a:t>
            </a:r>
            <a:endParaRPr sz="1800">
              <a:solidFill>
                <a:schemeClr val="dk1"/>
              </a:solidFill>
              <a:latin typeface="Verdana"/>
              <a:ea typeface="Verdana"/>
              <a:cs typeface="Verdana"/>
              <a:sym typeface="Verdan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grpSp>
        <p:nvGrpSpPr>
          <p:cNvPr id="1582" name="Google Shape;1582;p73"/>
          <p:cNvGrpSpPr/>
          <p:nvPr/>
        </p:nvGrpSpPr>
        <p:grpSpPr>
          <a:xfrm>
            <a:off x="6001511" y="3415284"/>
            <a:ext cx="3595878" cy="3887724"/>
            <a:chOff x="6001511" y="3415284"/>
            <a:chExt cx="3595878" cy="3887724"/>
          </a:xfrm>
        </p:grpSpPr>
        <p:pic>
          <p:nvPicPr>
            <p:cNvPr id="1583" name="Google Shape;1583;p73"/>
            <p:cNvPicPr preferRelativeResize="0"/>
            <p:nvPr/>
          </p:nvPicPr>
          <p:blipFill rotWithShape="1">
            <a:blip r:embed="rId3">
              <a:alphaModFix/>
            </a:blip>
            <a:srcRect b="0" l="0" r="0" t="0"/>
            <a:stretch/>
          </p:blipFill>
          <p:spPr>
            <a:xfrm>
              <a:off x="6001511" y="3886200"/>
              <a:ext cx="3595878" cy="3416808"/>
            </a:xfrm>
            <a:prstGeom prst="rect">
              <a:avLst/>
            </a:prstGeom>
            <a:noFill/>
            <a:ln>
              <a:noFill/>
            </a:ln>
          </p:spPr>
        </p:pic>
        <p:pic>
          <p:nvPicPr>
            <p:cNvPr id="1584" name="Google Shape;1584;p73"/>
            <p:cNvPicPr preferRelativeResize="0"/>
            <p:nvPr/>
          </p:nvPicPr>
          <p:blipFill rotWithShape="1">
            <a:blip r:embed="rId4">
              <a:alphaModFix/>
            </a:blip>
            <a:srcRect b="0" l="0" r="0" t="0"/>
            <a:stretch/>
          </p:blipFill>
          <p:spPr>
            <a:xfrm>
              <a:off x="6823709" y="3415284"/>
              <a:ext cx="2333244" cy="701801"/>
            </a:xfrm>
            <a:prstGeom prst="rect">
              <a:avLst/>
            </a:prstGeom>
            <a:noFill/>
            <a:ln>
              <a:noFill/>
            </a:ln>
          </p:spPr>
        </p:pic>
      </p:grpSp>
      <p:sp>
        <p:nvSpPr>
          <p:cNvPr id="1585" name="Google Shape;1585;p73"/>
          <p:cNvSpPr txBox="1"/>
          <p:nvPr>
            <p:ph type="title"/>
          </p:nvPr>
        </p:nvSpPr>
        <p:spPr>
          <a:xfrm>
            <a:off x="850642" y="487933"/>
            <a:ext cx="8443595" cy="1001394"/>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99"/>
                </a:solidFill>
              </a:rPr>
              <a:t>Basis Splines (B-splines):</a:t>
            </a:r>
            <a:endParaRPr sz="2400"/>
          </a:p>
          <a:p>
            <a:pPr indent="173990" lvl="0" marL="12700" marR="5080" rtl="0" algn="l">
              <a:lnSpc>
                <a:spcPct val="100000"/>
              </a:lnSpc>
              <a:spcBef>
                <a:spcPts val="5"/>
              </a:spcBef>
              <a:spcAft>
                <a:spcPts val="0"/>
              </a:spcAft>
              <a:buNone/>
            </a:pPr>
            <a:r>
              <a:rPr lang="en-US" sz="2000">
                <a:solidFill>
                  <a:srgbClr val="FFFF99"/>
                </a:solidFill>
              </a:rPr>
              <a:t>- a generalisation of a Bézier curve, avoids the Runge  phenomenon without increasing the degree of the B-spline</a:t>
            </a:r>
            <a:endParaRPr sz="2000"/>
          </a:p>
        </p:txBody>
      </p:sp>
      <p:sp>
        <p:nvSpPr>
          <p:cNvPr id="1586" name="Google Shape;1586;p73"/>
          <p:cNvSpPr txBox="1"/>
          <p:nvPr/>
        </p:nvSpPr>
        <p:spPr>
          <a:xfrm>
            <a:off x="519176" y="1769618"/>
            <a:ext cx="7598409" cy="5218430"/>
          </a:xfrm>
          <a:prstGeom prst="rect">
            <a:avLst/>
          </a:prstGeom>
          <a:noFill/>
          <a:ln>
            <a:noFill/>
          </a:ln>
        </p:spPr>
        <p:txBody>
          <a:bodyPr anchorCtr="0" anchor="t" bIns="0" lIns="0" spcFirstLastPara="1" rIns="0" wrap="square" tIns="12050">
            <a:spAutoFit/>
          </a:bodyPr>
          <a:lstStyle/>
          <a:p>
            <a:pPr indent="-635" lvl="0" marL="12700" marR="974089" rtl="0" algn="l">
              <a:lnSpc>
                <a:spcPct val="100000"/>
              </a:lnSpc>
              <a:spcBef>
                <a:spcPts val="0"/>
              </a:spcBef>
              <a:spcAft>
                <a:spcPts val="0"/>
              </a:spcAft>
              <a:buNone/>
            </a:pPr>
            <a:r>
              <a:rPr lang="en-US" sz="1800">
                <a:solidFill>
                  <a:srgbClr val="FF3200"/>
                </a:solidFill>
                <a:latin typeface="Arial"/>
                <a:ea typeface="Arial"/>
                <a:cs typeface="Arial"/>
                <a:sym typeface="Arial"/>
              </a:rPr>
              <a:t>The red curve is the </a:t>
            </a:r>
            <a:r>
              <a:rPr lang="en-US" sz="2000">
                <a:solidFill>
                  <a:srgbClr val="FF3200"/>
                </a:solidFill>
                <a:latin typeface="Arial"/>
                <a:ea typeface="Arial"/>
                <a:cs typeface="Arial"/>
                <a:sym typeface="Arial"/>
              </a:rPr>
              <a:t>Runge	(The Cauchy–Lorentz  distribution or Breit–Wigner </a:t>
            </a:r>
            <a:r>
              <a:rPr lang="en-US" sz="1800">
                <a:solidFill>
                  <a:srgbClr val="FF3200"/>
                </a:solidFill>
                <a:latin typeface="Arial"/>
                <a:ea typeface="Arial"/>
                <a:cs typeface="Arial"/>
                <a:sym typeface="Arial"/>
              </a:rPr>
              <a:t>distribution) function.</a:t>
            </a:r>
            <a:endParaRPr sz="1800">
              <a:solidFill>
                <a:schemeClr val="dk1"/>
              </a:solidFill>
              <a:latin typeface="Arial"/>
              <a:ea typeface="Arial"/>
              <a:cs typeface="Arial"/>
              <a:sym typeface="Arial"/>
            </a:endParaRPr>
          </a:p>
          <a:p>
            <a:pPr indent="0" lvl="0" marL="12700" marR="5080" rtl="0" algn="l">
              <a:lnSpc>
                <a:spcPct val="100000"/>
              </a:lnSpc>
              <a:spcBef>
                <a:spcPts val="2175"/>
              </a:spcBef>
              <a:spcAft>
                <a:spcPts val="0"/>
              </a:spcAft>
              <a:buNone/>
            </a:pPr>
            <a:r>
              <a:rPr lang="en-US" sz="1800">
                <a:solidFill>
                  <a:srgbClr val="323299"/>
                </a:solidFill>
                <a:latin typeface="Arial"/>
                <a:ea typeface="Arial"/>
                <a:cs typeface="Arial"/>
                <a:sym typeface="Arial"/>
              </a:rPr>
              <a:t>The blue curve is a 5th-order interpolating polynomial (using  six equally-spaced interpolating points).</a:t>
            </a:r>
            <a:endParaRPr sz="1800">
              <a:solidFill>
                <a:schemeClr val="dk1"/>
              </a:solidFill>
              <a:latin typeface="Arial"/>
              <a:ea typeface="Arial"/>
              <a:cs typeface="Arial"/>
              <a:sym typeface="Arial"/>
            </a:endParaRPr>
          </a:p>
          <a:p>
            <a:pPr indent="0" lvl="0" marL="41275" marR="2067560" rtl="0" algn="l">
              <a:lnSpc>
                <a:spcPct val="100000"/>
              </a:lnSpc>
              <a:spcBef>
                <a:spcPts val="1520"/>
              </a:spcBef>
              <a:spcAft>
                <a:spcPts val="0"/>
              </a:spcAft>
              <a:buNone/>
            </a:pPr>
            <a:r>
              <a:rPr lang="en-US" sz="1800">
                <a:solidFill>
                  <a:srgbClr val="FFFFFF"/>
                </a:solidFill>
                <a:latin typeface="Arial"/>
                <a:ea typeface="Arial"/>
                <a:cs typeface="Arial"/>
                <a:sym typeface="Arial"/>
              </a:rPr>
              <a:t>The green curve is a 9th-order interpolating  polynomial (using ten equally-spaced  interpolating points).</a:t>
            </a:r>
            <a:endParaRPr sz="1800">
              <a:solidFill>
                <a:schemeClr val="dk1"/>
              </a:solidFill>
              <a:latin typeface="Arial"/>
              <a:ea typeface="Arial"/>
              <a:cs typeface="Arial"/>
              <a:sym typeface="Arial"/>
            </a:endParaRPr>
          </a:p>
          <a:p>
            <a:pPr indent="0" lvl="0" marL="41275" marR="2186940" rtl="0" algn="l">
              <a:lnSpc>
                <a:spcPct val="100000"/>
              </a:lnSpc>
              <a:spcBef>
                <a:spcPts val="2160"/>
              </a:spcBef>
              <a:spcAft>
                <a:spcPts val="0"/>
              </a:spcAft>
              <a:buNone/>
            </a:pPr>
            <a:r>
              <a:rPr lang="en-US" sz="1800">
                <a:solidFill>
                  <a:srgbClr val="FFCC99"/>
                </a:solidFill>
                <a:latin typeface="Arial"/>
                <a:ea typeface="Arial"/>
                <a:cs typeface="Arial"/>
                <a:sym typeface="Arial"/>
              </a:rPr>
              <a:t>At the interpolating points, the error  between the function and the interpolating  polynomial is (by definition) zero.</a:t>
            </a:r>
            <a:endParaRPr sz="1800">
              <a:solidFill>
                <a:schemeClr val="dk1"/>
              </a:solidFill>
              <a:latin typeface="Arial"/>
              <a:ea typeface="Arial"/>
              <a:cs typeface="Arial"/>
              <a:sym typeface="Arial"/>
            </a:endParaRPr>
          </a:p>
          <a:p>
            <a:pPr indent="0" lvl="0" marL="41275" marR="1992629" rtl="0" algn="l">
              <a:lnSpc>
                <a:spcPct val="100000"/>
              </a:lnSpc>
              <a:spcBef>
                <a:spcPts val="2160"/>
              </a:spcBef>
              <a:spcAft>
                <a:spcPts val="0"/>
              </a:spcAft>
              <a:buNone/>
            </a:pPr>
            <a:r>
              <a:rPr lang="en-US" sz="1800">
                <a:solidFill>
                  <a:srgbClr val="FFCC99"/>
                </a:solidFill>
                <a:latin typeface="Arial"/>
                <a:ea typeface="Arial"/>
                <a:cs typeface="Arial"/>
                <a:sym typeface="Arial"/>
              </a:rPr>
              <a:t>Between the interpolating points (especially  in the region close to the endpoints 1 and</a:t>
            </a:r>
            <a:endParaRPr sz="1800">
              <a:solidFill>
                <a:schemeClr val="dk1"/>
              </a:solidFill>
              <a:latin typeface="Arial"/>
              <a:ea typeface="Arial"/>
              <a:cs typeface="Arial"/>
              <a:sym typeface="Arial"/>
            </a:endParaRPr>
          </a:p>
          <a:p>
            <a:pPr indent="0" lvl="0" marL="41275" marR="2143760" rtl="0" algn="l">
              <a:lnSpc>
                <a:spcPct val="100000"/>
              </a:lnSpc>
              <a:spcBef>
                <a:spcPts val="0"/>
              </a:spcBef>
              <a:spcAft>
                <a:spcPts val="0"/>
              </a:spcAft>
              <a:buNone/>
            </a:pPr>
            <a:r>
              <a:rPr lang="en-US" sz="1800">
                <a:solidFill>
                  <a:srgbClr val="FFCC99"/>
                </a:solidFill>
                <a:latin typeface="Arial"/>
                <a:ea typeface="Arial"/>
                <a:cs typeface="Arial"/>
                <a:sym typeface="Arial"/>
              </a:rPr>
              <a:t>−1), the error between the function and the  interpolating polynomial gets worse for  higher-order polynomials.</a:t>
            </a:r>
            <a:endParaRPr sz="180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74"/>
          <p:cNvSpPr txBox="1"/>
          <p:nvPr/>
        </p:nvSpPr>
        <p:spPr>
          <a:xfrm>
            <a:off x="754649" y="1007618"/>
            <a:ext cx="7696834" cy="3987800"/>
          </a:xfrm>
          <a:prstGeom prst="rect">
            <a:avLst/>
          </a:prstGeom>
          <a:noFill/>
          <a:ln>
            <a:noFill/>
          </a:ln>
        </p:spPr>
        <p:txBody>
          <a:bodyPr anchorCtr="0" anchor="t" bIns="0" lIns="0" spcFirstLastPara="1" rIns="0" wrap="square" tIns="12050">
            <a:spAutoFit/>
          </a:bodyPr>
          <a:lstStyle/>
          <a:p>
            <a:pPr indent="0" lvl="0" marL="2413635" marR="0" rtl="0" algn="l">
              <a:lnSpc>
                <a:spcPct val="100000"/>
              </a:lnSpc>
              <a:spcBef>
                <a:spcPts val="0"/>
              </a:spcBef>
              <a:spcAft>
                <a:spcPts val="0"/>
              </a:spcAft>
              <a:buNone/>
            </a:pPr>
            <a:r>
              <a:rPr b="1" lang="en-US" sz="2000">
                <a:solidFill>
                  <a:srgbClr val="FFCC99"/>
                </a:solidFill>
                <a:latin typeface="Verdana"/>
                <a:ea typeface="Verdana"/>
                <a:cs typeface="Verdana"/>
                <a:sym typeface="Verdana"/>
              </a:rPr>
              <a:t>Limitations of Bezier Curves:</a:t>
            </a:r>
            <a:endParaRPr sz="2000">
              <a:solidFill>
                <a:schemeClr val="dk1"/>
              </a:solidFill>
              <a:latin typeface="Verdana"/>
              <a:ea typeface="Verdana"/>
              <a:cs typeface="Verdana"/>
              <a:sym typeface="Verdana"/>
            </a:endParaRPr>
          </a:p>
          <a:p>
            <a:pPr indent="0" lvl="0" marL="0" marR="0" rtl="0" algn="l">
              <a:lnSpc>
                <a:spcPct val="100000"/>
              </a:lnSpc>
              <a:spcBef>
                <a:spcPts val="30"/>
              </a:spcBef>
              <a:spcAft>
                <a:spcPts val="0"/>
              </a:spcAft>
              <a:buNone/>
            </a:pPr>
            <a:r>
              <a:t/>
            </a:r>
            <a:endParaRPr sz="1950">
              <a:solidFill>
                <a:schemeClr val="dk1"/>
              </a:solidFill>
              <a:latin typeface="Verdana"/>
              <a:ea typeface="Verdana"/>
              <a:cs typeface="Verdana"/>
              <a:sym typeface="Verdana"/>
            </a:endParaRPr>
          </a:p>
          <a:p>
            <a:pPr indent="-210185" lvl="0" marL="309245" marR="0" rtl="0" algn="l">
              <a:lnSpc>
                <a:spcPct val="100000"/>
              </a:lnSpc>
              <a:spcBef>
                <a:spcPts val="0"/>
              </a:spcBef>
              <a:spcAft>
                <a:spcPts val="0"/>
              </a:spcAft>
              <a:buClr>
                <a:srgbClr val="FFFFCC"/>
              </a:buClr>
              <a:buSzPts val="2000"/>
              <a:buFont typeface="Verdana"/>
              <a:buChar char="-"/>
            </a:pPr>
            <a:r>
              <a:rPr b="1" lang="en-US" sz="2000">
                <a:solidFill>
                  <a:srgbClr val="FFFFCC"/>
                </a:solidFill>
                <a:latin typeface="Verdana"/>
                <a:ea typeface="Verdana"/>
                <a:cs typeface="Verdana"/>
                <a:sym typeface="Verdana"/>
              </a:rPr>
              <a:t>Not enough flexibility</a:t>
            </a:r>
            <a:endParaRPr sz="2000">
              <a:solidFill>
                <a:schemeClr val="dk1"/>
              </a:solidFill>
              <a:latin typeface="Verdana"/>
              <a:ea typeface="Verdana"/>
              <a:cs typeface="Verdana"/>
              <a:sym typeface="Verdana"/>
            </a:endParaRPr>
          </a:p>
          <a:p>
            <a:pPr indent="0" lvl="0" marL="0" marR="0" rtl="0" algn="l">
              <a:lnSpc>
                <a:spcPct val="100000"/>
              </a:lnSpc>
              <a:spcBef>
                <a:spcPts val="30"/>
              </a:spcBef>
              <a:spcAft>
                <a:spcPts val="0"/>
              </a:spcAft>
              <a:buClr>
                <a:srgbClr val="FFFFCC"/>
              </a:buClr>
              <a:buSzPts val="1950"/>
              <a:buFont typeface="Verdana"/>
              <a:buNone/>
            </a:pPr>
            <a:r>
              <a:t/>
            </a:r>
            <a:endParaRPr sz="1950">
              <a:solidFill>
                <a:schemeClr val="dk1"/>
              </a:solidFill>
              <a:latin typeface="Verdana"/>
              <a:ea typeface="Verdana"/>
              <a:cs typeface="Verdana"/>
              <a:sym typeface="Verdana"/>
            </a:endParaRPr>
          </a:p>
          <a:p>
            <a:pPr indent="-210185" lvl="0" marL="309245" marR="0" rtl="0" algn="l">
              <a:lnSpc>
                <a:spcPct val="100000"/>
              </a:lnSpc>
              <a:spcBef>
                <a:spcPts val="0"/>
              </a:spcBef>
              <a:spcAft>
                <a:spcPts val="0"/>
              </a:spcAft>
              <a:buClr>
                <a:srgbClr val="FFFFCC"/>
              </a:buClr>
              <a:buSzPts val="2000"/>
              <a:buFont typeface="Verdana"/>
              <a:buChar char="-"/>
            </a:pPr>
            <a:r>
              <a:rPr b="1" lang="en-US" sz="2000">
                <a:solidFill>
                  <a:srgbClr val="FFFFCC"/>
                </a:solidFill>
                <a:latin typeface="Verdana"/>
                <a:ea typeface="Verdana"/>
                <a:cs typeface="Verdana"/>
                <a:sym typeface="Verdana"/>
              </a:rPr>
              <a:t>Higher degree with more No. of control points</a:t>
            </a:r>
            <a:endParaRPr sz="2000">
              <a:solidFill>
                <a:schemeClr val="dk1"/>
              </a:solidFill>
              <a:latin typeface="Verdana"/>
              <a:ea typeface="Verdana"/>
              <a:cs typeface="Verdana"/>
              <a:sym typeface="Verdana"/>
            </a:endParaRPr>
          </a:p>
          <a:p>
            <a:pPr indent="0" lvl="0" marL="0" marR="0" rtl="0" algn="l">
              <a:lnSpc>
                <a:spcPct val="100000"/>
              </a:lnSpc>
              <a:spcBef>
                <a:spcPts val="30"/>
              </a:spcBef>
              <a:spcAft>
                <a:spcPts val="0"/>
              </a:spcAft>
              <a:buClr>
                <a:srgbClr val="FFFFCC"/>
              </a:buClr>
              <a:buSzPts val="1950"/>
              <a:buFont typeface="Verdana"/>
              <a:buNone/>
            </a:pPr>
            <a:r>
              <a:t/>
            </a:r>
            <a:endParaRPr sz="1950">
              <a:solidFill>
                <a:schemeClr val="dk1"/>
              </a:solidFill>
              <a:latin typeface="Verdana"/>
              <a:ea typeface="Verdana"/>
              <a:cs typeface="Verdana"/>
              <a:sym typeface="Verdana"/>
            </a:endParaRPr>
          </a:p>
          <a:p>
            <a:pPr indent="-86995" lvl="0" marL="99695" marR="5080" rtl="0" algn="l">
              <a:lnSpc>
                <a:spcPct val="100000"/>
              </a:lnSpc>
              <a:spcBef>
                <a:spcPts val="0"/>
              </a:spcBef>
              <a:spcAft>
                <a:spcPts val="0"/>
              </a:spcAft>
              <a:buClr>
                <a:srgbClr val="FFFFCC"/>
              </a:buClr>
              <a:buSzPts val="2000"/>
              <a:buFont typeface="Verdana"/>
              <a:buChar char="-"/>
            </a:pPr>
            <a:r>
              <a:rPr b="1" lang="en-US" sz="2000">
                <a:solidFill>
                  <a:srgbClr val="FFFFCC"/>
                </a:solidFill>
                <a:latin typeface="Verdana"/>
                <a:ea typeface="Verdana"/>
                <a:cs typeface="Verdana"/>
                <a:sym typeface="Verdana"/>
              </a:rPr>
              <a:t>Larger degree has instability, numerical errors, and  computational costly</a:t>
            </a:r>
            <a:endParaRPr sz="2000">
              <a:solidFill>
                <a:schemeClr val="dk1"/>
              </a:solidFill>
              <a:latin typeface="Verdana"/>
              <a:ea typeface="Verdana"/>
              <a:cs typeface="Verdana"/>
              <a:sym typeface="Verdana"/>
            </a:endParaRPr>
          </a:p>
          <a:p>
            <a:pPr indent="0" lvl="0" marL="0" marR="0" rtl="0" algn="l">
              <a:lnSpc>
                <a:spcPct val="100000"/>
              </a:lnSpc>
              <a:spcBef>
                <a:spcPts val="30"/>
              </a:spcBef>
              <a:spcAft>
                <a:spcPts val="0"/>
              </a:spcAft>
              <a:buClr>
                <a:srgbClr val="FFFFCC"/>
              </a:buClr>
              <a:buSzPts val="1950"/>
              <a:buFont typeface="Verdana"/>
              <a:buNone/>
            </a:pPr>
            <a:r>
              <a:t/>
            </a:r>
            <a:endParaRPr sz="1950">
              <a:solidFill>
                <a:schemeClr val="dk1"/>
              </a:solidFill>
              <a:latin typeface="Verdana"/>
              <a:ea typeface="Verdana"/>
              <a:cs typeface="Verdana"/>
              <a:sym typeface="Verdana"/>
            </a:endParaRPr>
          </a:p>
          <a:p>
            <a:pPr indent="-210185" lvl="0" marL="309245" marR="0" rtl="0" algn="l">
              <a:lnSpc>
                <a:spcPct val="100000"/>
              </a:lnSpc>
              <a:spcBef>
                <a:spcPts val="0"/>
              </a:spcBef>
              <a:spcAft>
                <a:spcPts val="0"/>
              </a:spcAft>
              <a:buClr>
                <a:srgbClr val="FFFFCC"/>
              </a:buClr>
              <a:buSzPts val="2000"/>
              <a:buFont typeface="Verdana"/>
              <a:buChar char="-"/>
            </a:pPr>
            <a:r>
              <a:rPr b="1" lang="en-US" sz="2000">
                <a:solidFill>
                  <a:srgbClr val="FFFFCC"/>
                </a:solidFill>
                <a:latin typeface="Verdana"/>
                <a:ea typeface="Verdana"/>
                <a:cs typeface="Verdana"/>
                <a:sym typeface="Verdana"/>
              </a:rPr>
              <a:t>Not enough local control (global effect of change).</a:t>
            </a:r>
            <a:endParaRPr sz="2000">
              <a:solidFill>
                <a:schemeClr val="dk1"/>
              </a:solidFill>
              <a:latin typeface="Verdana"/>
              <a:ea typeface="Verdana"/>
              <a:cs typeface="Verdana"/>
              <a:sym typeface="Verdana"/>
            </a:endParaRPr>
          </a:p>
          <a:p>
            <a:pPr indent="0" lvl="0" marL="0" marR="0" rtl="0" algn="l">
              <a:lnSpc>
                <a:spcPct val="100000"/>
              </a:lnSpc>
              <a:spcBef>
                <a:spcPts val="0"/>
              </a:spcBef>
              <a:spcAft>
                <a:spcPts val="0"/>
              </a:spcAft>
              <a:buNone/>
            </a:pPr>
            <a:r>
              <a:t/>
            </a:r>
            <a:endParaRPr sz="2400">
              <a:solidFill>
                <a:schemeClr val="dk1"/>
              </a:solidFill>
              <a:latin typeface="Verdana"/>
              <a:ea typeface="Verdana"/>
              <a:cs typeface="Verdana"/>
              <a:sym typeface="Verdana"/>
            </a:endParaRPr>
          </a:p>
          <a:p>
            <a:pPr indent="0" lvl="0" marL="99695" marR="0" rtl="0" algn="l">
              <a:lnSpc>
                <a:spcPct val="100000"/>
              </a:lnSpc>
              <a:spcBef>
                <a:spcPts val="1885"/>
              </a:spcBef>
              <a:spcAft>
                <a:spcPts val="0"/>
              </a:spcAft>
              <a:buNone/>
            </a:pPr>
            <a:r>
              <a:rPr b="1" lang="en-US" sz="2000">
                <a:solidFill>
                  <a:srgbClr val="FFFFCC"/>
                </a:solidFill>
                <a:latin typeface="Verdana"/>
                <a:ea typeface="Verdana"/>
                <a:cs typeface="Verdana"/>
                <a:sym typeface="Verdana"/>
              </a:rPr>
              <a:t>-</a:t>
            </a:r>
            <a:endParaRPr sz="2000">
              <a:solidFill>
                <a:schemeClr val="dk1"/>
              </a:solidFill>
              <a:latin typeface="Verdana"/>
              <a:ea typeface="Verdana"/>
              <a:cs typeface="Verdana"/>
              <a:sym typeface="Verdan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pic>
        <p:nvPicPr>
          <p:cNvPr id="1596" name="Google Shape;1596;p75"/>
          <p:cNvPicPr preferRelativeResize="0"/>
          <p:nvPr/>
        </p:nvPicPr>
        <p:blipFill rotWithShape="1">
          <a:blip r:embed="rId3">
            <a:alphaModFix/>
          </a:blip>
          <a:srcRect b="0" l="0" r="0" t="0"/>
          <a:stretch/>
        </p:blipFill>
        <p:spPr>
          <a:xfrm>
            <a:off x="6034278" y="527303"/>
            <a:ext cx="3566921" cy="2860548"/>
          </a:xfrm>
          <a:prstGeom prst="rect">
            <a:avLst/>
          </a:prstGeom>
          <a:noFill/>
          <a:ln>
            <a:noFill/>
          </a:ln>
        </p:spPr>
      </p:pic>
      <p:sp>
        <p:nvSpPr>
          <p:cNvPr id="1597" name="Google Shape;1597;p75"/>
          <p:cNvSpPr txBox="1"/>
          <p:nvPr/>
        </p:nvSpPr>
        <p:spPr>
          <a:xfrm>
            <a:off x="511294" y="4325366"/>
            <a:ext cx="9025890" cy="2921635"/>
          </a:xfrm>
          <a:prstGeom prst="rect">
            <a:avLst/>
          </a:prstGeom>
          <a:noFill/>
          <a:ln>
            <a:noFill/>
          </a:ln>
        </p:spPr>
        <p:txBody>
          <a:bodyPr anchorCtr="0" anchor="t" bIns="0" lIns="0" spcFirstLastPara="1" rIns="0" wrap="square" tIns="12700">
            <a:spAutoFit/>
          </a:bodyPr>
          <a:lstStyle/>
          <a:p>
            <a:pPr indent="914400" lvl="0" marL="38100" marR="30480" rtl="0" algn="l">
              <a:lnSpc>
                <a:spcPct val="100000"/>
              </a:lnSpc>
              <a:spcBef>
                <a:spcPts val="0"/>
              </a:spcBef>
              <a:spcAft>
                <a:spcPts val="0"/>
              </a:spcAft>
              <a:buNone/>
            </a:pPr>
            <a:r>
              <a:rPr b="1" i="1" lang="en-US" sz="2200">
                <a:solidFill>
                  <a:srgbClr val="FFCC65"/>
                </a:solidFill>
                <a:latin typeface="Verdana"/>
                <a:ea typeface="Verdana"/>
                <a:cs typeface="Verdana"/>
                <a:sym typeface="Verdana"/>
              </a:rPr>
              <a:t>N</a:t>
            </a:r>
            <a:r>
              <a:rPr b="1" baseline="-25000" i="1" lang="en-US" sz="2175">
                <a:solidFill>
                  <a:srgbClr val="FFCC65"/>
                </a:solidFill>
                <a:latin typeface="Verdana"/>
                <a:ea typeface="Verdana"/>
                <a:cs typeface="Verdana"/>
                <a:sym typeface="Verdana"/>
              </a:rPr>
              <a:t>i,k </a:t>
            </a:r>
            <a:r>
              <a:rPr b="1" lang="en-US" sz="2200">
                <a:solidFill>
                  <a:srgbClr val="FFCC65"/>
                </a:solidFill>
                <a:latin typeface="Verdana"/>
                <a:ea typeface="Verdana"/>
                <a:cs typeface="Verdana"/>
                <a:sym typeface="Verdana"/>
              </a:rPr>
              <a:t>(i-th B-spline blending function, of order k) is a  polynomial of order </a:t>
            </a:r>
            <a:r>
              <a:rPr b="1" i="1" lang="en-US" sz="2200">
                <a:solidFill>
                  <a:srgbClr val="FFCC65"/>
                </a:solidFill>
                <a:latin typeface="Verdana"/>
                <a:ea typeface="Verdana"/>
                <a:cs typeface="Verdana"/>
                <a:sym typeface="Verdana"/>
              </a:rPr>
              <a:t>k </a:t>
            </a:r>
            <a:r>
              <a:rPr b="1" lang="en-US" sz="2200">
                <a:solidFill>
                  <a:srgbClr val="FFCC65"/>
                </a:solidFill>
                <a:latin typeface="Verdana"/>
                <a:ea typeface="Verdana"/>
                <a:cs typeface="Verdana"/>
                <a:sym typeface="Verdana"/>
              </a:rPr>
              <a:t>(degree </a:t>
            </a:r>
            <a:r>
              <a:rPr b="1" i="1" lang="en-US" sz="2200">
                <a:solidFill>
                  <a:srgbClr val="FFCC65"/>
                </a:solidFill>
                <a:latin typeface="Verdana"/>
                <a:ea typeface="Verdana"/>
                <a:cs typeface="Verdana"/>
                <a:sym typeface="Verdana"/>
              </a:rPr>
              <a:t>k-1</a:t>
            </a:r>
            <a:r>
              <a:rPr b="1" lang="en-US" sz="2200">
                <a:solidFill>
                  <a:srgbClr val="FFCC65"/>
                </a:solidFill>
                <a:latin typeface="Verdana"/>
                <a:ea typeface="Verdana"/>
                <a:cs typeface="Verdana"/>
                <a:sym typeface="Verdana"/>
              </a:rPr>
              <a:t>) on each interval:</a:t>
            </a:r>
            <a:endParaRPr sz="2200">
              <a:solidFill>
                <a:schemeClr val="dk1"/>
              </a:solidFill>
              <a:latin typeface="Verdana"/>
              <a:ea typeface="Verdana"/>
              <a:cs typeface="Verdana"/>
              <a:sym typeface="Verdana"/>
            </a:endParaRPr>
          </a:p>
          <a:p>
            <a:pPr indent="0" lvl="0" marL="2609850" marR="0" rtl="0" algn="l">
              <a:lnSpc>
                <a:spcPct val="120000"/>
              </a:lnSpc>
              <a:spcBef>
                <a:spcPts val="0"/>
              </a:spcBef>
              <a:spcAft>
                <a:spcPts val="0"/>
              </a:spcAft>
              <a:buNone/>
            </a:pPr>
            <a:r>
              <a:rPr b="1" i="1" lang="en-US" sz="2400">
                <a:solidFill>
                  <a:srgbClr val="FFCCFF"/>
                </a:solidFill>
                <a:latin typeface="Verdana"/>
                <a:ea typeface="Verdana"/>
                <a:cs typeface="Verdana"/>
                <a:sym typeface="Verdana"/>
              </a:rPr>
              <a:t>t</a:t>
            </a:r>
            <a:r>
              <a:rPr b="1" baseline="-25000" i="1" lang="en-US" sz="2400">
                <a:solidFill>
                  <a:srgbClr val="FFCCFF"/>
                </a:solidFill>
                <a:latin typeface="Verdana"/>
                <a:ea typeface="Verdana"/>
                <a:cs typeface="Verdana"/>
                <a:sym typeface="Verdana"/>
              </a:rPr>
              <a:t>i </a:t>
            </a:r>
            <a:r>
              <a:rPr b="1" i="1" lang="en-US" sz="2400">
                <a:solidFill>
                  <a:srgbClr val="FFCCFF"/>
                </a:solidFill>
                <a:latin typeface="Verdana"/>
                <a:ea typeface="Verdana"/>
                <a:cs typeface="Verdana"/>
                <a:sym typeface="Verdana"/>
              </a:rPr>
              <a:t>&lt; t &lt; t</a:t>
            </a:r>
            <a:r>
              <a:rPr b="1" baseline="-25000" i="1" lang="en-US" sz="2400">
                <a:solidFill>
                  <a:srgbClr val="FFCCFF"/>
                </a:solidFill>
                <a:latin typeface="Verdana"/>
                <a:ea typeface="Verdana"/>
                <a:cs typeface="Verdana"/>
                <a:sym typeface="Verdana"/>
              </a:rPr>
              <a:t>i+k</a:t>
            </a:r>
            <a:r>
              <a:rPr b="1" lang="en-US" sz="2200">
                <a:solidFill>
                  <a:srgbClr val="FFCC65"/>
                </a:solidFill>
                <a:latin typeface="Verdana"/>
                <a:ea typeface="Verdana"/>
                <a:cs typeface="Verdana"/>
                <a:sym typeface="Verdana"/>
              </a:rPr>
              <a:t>.</a:t>
            </a:r>
            <a:endParaRPr sz="2200">
              <a:solidFill>
                <a:schemeClr val="dk1"/>
              </a:solidFill>
              <a:latin typeface="Verdana"/>
              <a:ea typeface="Verdana"/>
              <a:cs typeface="Verdana"/>
              <a:sym typeface="Verdana"/>
            </a:endParaRPr>
          </a:p>
          <a:p>
            <a:pPr indent="914400" lvl="0" marL="38100" marR="165735" rtl="0" algn="l">
              <a:lnSpc>
                <a:spcPct val="100000"/>
              </a:lnSpc>
              <a:spcBef>
                <a:spcPts val="2160"/>
              </a:spcBef>
              <a:spcAft>
                <a:spcPts val="0"/>
              </a:spcAft>
              <a:buNone/>
            </a:pPr>
            <a:r>
              <a:rPr b="1" i="1" lang="en-US" sz="2200">
                <a:solidFill>
                  <a:srgbClr val="FFCC65"/>
                </a:solidFill>
                <a:latin typeface="Verdana"/>
                <a:ea typeface="Verdana"/>
                <a:cs typeface="Verdana"/>
                <a:sym typeface="Verdana"/>
              </a:rPr>
              <a:t>k </a:t>
            </a:r>
            <a:r>
              <a:rPr b="1" lang="en-US" sz="2200">
                <a:solidFill>
                  <a:srgbClr val="FFCC65"/>
                </a:solidFill>
                <a:latin typeface="Verdana"/>
                <a:ea typeface="Verdana"/>
                <a:cs typeface="Verdana"/>
                <a:sym typeface="Verdana"/>
              </a:rPr>
              <a:t>must be at least 2 (linear) and can be not more,  than </a:t>
            </a:r>
            <a:r>
              <a:rPr b="1" i="1" lang="en-US" sz="2200">
                <a:solidFill>
                  <a:srgbClr val="FFCC65"/>
                </a:solidFill>
                <a:latin typeface="Verdana"/>
                <a:ea typeface="Verdana"/>
                <a:cs typeface="Verdana"/>
                <a:sym typeface="Verdana"/>
              </a:rPr>
              <a:t>p+1 </a:t>
            </a:r>
            <a:r>
              <a:rPr b="1" lang="en-US" sz="2100">
                <a:solidFill>
                  <a:srgbClr val="FFCC65"/>
                </a:solidFill>
                <a:latin typeface="Verdana"/>
                <a:ea typeface="Verdana"/>
                <a:cs typeface="Verdana"/>
                <a:sym typeface="Verdana"/>
              </a:rPr>
              <a:t>(the number of control points = n in Fig. above).</a:t>
            </a:r>
            <a:endParaRPr sz="2100">
              <a:solidFill>
                <a:schemeClr val="dk1"/>
              </a:solidFill>
              <a:latin typeface="Verdana"/>
              <a:ea typeface="Verdana"/>
              <a:cs typeface="Verdana"/>
              <a:sym typeface="Verdana"/>
            </a:endParaRPr>
          </a:p>
          <a:p>
            <a:pPr indent="0" lvl="0" marL="952500" marR="0" rtl="0" algn="l">
              <a:lnSpc>
                <a:spcPct val="100000"/>
              </a:lnSpc>
              <a:spcBef>
                <a:spcPts val="1680"/>
              </a:spcBef>
              <a:spcAft>
                <a:spcPts val="0"/>
              </a:spcAft>
              <a:buNone/>
            </a:pPr>
            <a:r>
              <a:rPr b="1" lang="en-US" sz="2200">
                <a:solidFill>
                  <a:srgbClr val="FFCC65"/>
                </a:solidFill>
                <a:latin typeface="Verdana"/>
                <a:ea typeface="Verdana"/>
                <a:cs typeface="Verdana"/>
                <a:sym typeface="Verdana"/>
              </a:rPr>
              <a:t>A </a:t>
            </a:r>
            <a:r>
              <a:rPr b="1" lang="en-US" sz="2400" u="sng">
                <a:solidFill>
                  <a:srgbClr val="FFCCFF"/>
                </a:solidFill>
                <a:latin typeface="Verdana"/>
                <a:ea typeface="Verdana"/>
                <a:cs typeface="Verdana"/>
                <a:sym typeface="Verdana"/>
              </a:rPr>
              <a:t>knot vector</a:t>
            </a:r>
            <a:r>
              <a:rPr b="1" lang="en-US" sz="2400">
                <a:solidFill>
                  <a:srgbClr val="FFCCFF"/>
                </a:solidFill>
                <a:latin typeface="Verdana"/>
                <a:ea typeface="Verdana"/>
                <a:cs typeface="Verdana"/>
                <a:sym typeface="Verdana"/>
              </a:rPr>
              <a:t> </a:t>
            </a:r>
            <a:r>
              <a:rPr b="1" i="1" lang="en-US" sz="2200">
                <a:solidFill>
                  <a:srgbClr val="FFCCFF"/>
                </a:solidFill>
                <a:latin typeface="Verdana"/>
                <a:ea typeface="Verdana"/>
                <a:cs typeface="Verdana"/>
                <a:sym typeface="Verdana"/>
              </a:rPr>
              <a:t>(t</a:t>
            </a:r>
            <a:r>
              <a:rPr b="1" baseline="-25000" i="1" lang="en-US" sz="2175">
                <a:solidFill>
                  <a:srgbClr val="FFCCFF"/>
                </a:solidFill>
                <a:latin typeface="Verdana"/>
                <a:ea typeface="Verdana"/>
                <a:cs typeface="Verdana"/>
                <a:sym typeface="Verdana"/>
              </a:rPr>
              <a:t>0 </a:t>
            </a:r>
            <a:r>
              <a:rPr b="1" i="1" lang="en-US" sz="2200">
                <a:solidFill>
                  <a:srgbClr val="FFCCFF"/>
                </a:solidFill>
                <a:latin typeface="Verdana"/>
                <a:ea typeface="Verdana"/>
                <a:cs typeface="Verdana"/>
                <a:sym typeface="Verdana"/>
              </a:rPr>
              <a:t>, t</a:t>
            </a:r>
            <a:r>
              <a:rPr b="1" baseline="-25000" i="1" lang="en-US" sz="2175">
                <a:solidFill>
                  <a:srgbClr val="FFCCFF"/>
                </a:solidFill>
                <a:latin typeface="Verdana"/>
                <a:ea typeface="Verdana"/>
                <a:cs typeface="Verdana"/>
                <a:sym typeface="Verdana"/>
              </a:rPr>
              <a:t>1 </a:t>
            </a:r>
            <a:r>
              <a:rPr b="1" i="1" lang="en-US" sz="2200">
                <a:solidFill>
                  <a:srgbClr val="FFCCFF"/>
                </a:solidFill>
                <a:latin typeface="Verdana"/>
                <a:ea typeface="Verdana"/>
                <a:cs typeface="Verdana"/>
                <a:sym typeface="Verdana"/>
              </a:rPr>
              <a:t>, ... , t</a:t>
            </a:r>
            <a:r>
              <a:rPr b="1" baseline="-25000" i="1" lang="en-US" sz="2175">
                <a:solidFill>
                  <a:srgbClr val="FFCCFF"/>
                </a:solidFill>
                <a:latin typeface="Verdana"/>
                <a:ea typeface="Verdana"/>
                <a:cs typeface="Verdana"/>
                <a:sym typeface="Verdana"/>
              </a:rPr>
              <a:t>p+k</a:t>
            </a:r>
            <a:r>
              <a:rPr b="1" i="1" lang="en-US" sz="2200">
                <a:solidFill>
                  <a:srgbClr val="FFCCFF"/>
                </a:solidFill>
                <a:latin typeface="Verdana"/>
                <a:ea typeface="Verdana"/>
                <a:cs typeface="Verdana"/>
                <a:sym typeface="Verdana"/>
              </a:rPr>
              <a:t>) </a:t>
            </a:r>
            <a:r>
              <a:rPr b="1" lang="en-US" sz="2200">
                <a:solidFill>
                  <a:srgbClr val="FFCC65"/>
                </a:solidFill>
                <a:latin typeface="Verdana"/>
                <a:ea typeface="Verdana"/>
                <a:cs typeface="Verdana"/>
                <a:sym typeface="Verdana"/>
              </a:rPr>
              <a:t>must be specified.</a:t>
            </a:r>
            <a:endParaRPr sz="2200">
              <a:solidFill>
                <a:schemeClr val="dk1"/>
              </a:solidFill>
              <a:latin typeface="Verdana"/>
              <a:ea typeface="Verdana"/>
              <a:cs typeface="Verdana"/>
              <a:sym typeface="Verdana"/>
            </a:endParaRPr>
          </a:p>
          <a:p>
            <a:pPr indent="0" lvl="0" marL="38100" marR="0" rtl="0" algn="l">
              <a:lnSpc>
                <a:spcPct val="100000"/>
              </a:lnSpc>
              <a:spcBef>
                <a:spcPts val="0"/>
              </a:spcBef>
              <a:spcAft>
                <a:spcPts val="0"/>
              </a:spcAft>
              <a:buNone/>
            </a:pPr>
            <a:r>
              <a:rPr b="1" lang="en-US" sz="2200">
                <a:solidFill>
                  <a:srgbClr val="FFCC65"/>
                </a:solidFill>
                <a:latin typeface="Verdana"/>
                <a:ea typeface="Verdana"/>
                <a:cs typeface="Verdana"/>
                <a:sym typeface="Verdana"/>
              </a:rPr>
              <a:t>Across the knots basis, functions are </a:t>
            </a:r>
            <a:r>
              <a:rPr b="1" i="1" lang="en-US" sz="2200">
                <a:solidFill>
                  <a:srgbClr val="FFCC65"/>
                </a:solidFill>
                <a:latin typeface="Verdana"/>
                <a:ea typeface="Verdana"/>
                <a:cs typeface="Verdana"/>
                <a:sym typeface="Verdana"/>
              </a:rPr>
              <a:t>C </a:t>
            </a:r>
            <a:r>
              <a:rPr b="1" baseline="30000" i="1" lang="en-US" sz="2175">
                <a:solidFill>
                  <a:srgbClr val="FFCC65"/>
                </a:solidFill>
                <a:latin typeface="Verdana"/>
                <a:ea typeface="Verdana"/>
                <a:cs typeface="Verdana"/>
                <a:sym typeface="Verdana"/>
              </a:rPr>
              <a:t>k-2  </a:t>
            </a:r>
            <a:r>
              <a:rPr b="1" lang="en-US" sz="2200">
                <a:solidFill>
                  <a:srgbClr val="FFCC65"/>
                </a:solidFill>
                <a:latin typeface="Verdana"/>
                <a:ea typeface="Verdana"/>
                <a:cs typeface="Verdana"/>
                <a:sym typeface="Verdana"/>
              </a:rPr>
              <a:t>continuous.</a:t>
            </a:r>
            <a:endParaRPr sz="2200">
              <a:solidFill>
                <a:schemeClr val="dk1"/>
              </a:solidFill>
              <a:latin typeface="Verdana"/>
              <a:ea typeface="Verdana"/>
              <a:cs typeface="Verdana"/>
              <a:sym typeface="Verdana"/>
            </a:endParaRPr>
          </a:p>
        </p:txBody>
      </p:sp>
      <p:sp>
        <p:nvSpPr>
          <p:cNvPr id="1598" name="Google Shape;1598;p75"/>
          <p:cNvSpPr txBox="1"/>
          <p:nvPr>
            <p:ph type="title"/>
          </p:nvPr>
        </p:nvSpPr>
        <p:spPr>
          <a:xfrm>
            <a:off x="536676" y="487929"/>
            <a:ext cx="5464175" cy="1031875"/>
          </a:xfrm>
          <a:prstGeom prst="rect">
            <a:avLst/>
          </a:prstGeom>
          <a:noFill/>
          <a:ln>
            <a:noFill/>
          </a:ln>
        </p:spPr>
        <p:txBody>
          <a:bodyPr anchorCtr="0" anchor="t" bIns="0" lIns="0" spcFirstLastPara="1" rIns="0" wrap="square" tIns="12700">
            <a:spAutoFit/>
          </a:bodyPr>
          <a:lstStyle/>
          <a:p>
            <a:pPr indent="914400" lvl="0" marL="12700" marR="5080" rtl="0" algn="l">
              <a:lnSpc>
                <a:spcPct val="100000"/>
              </a:lnSpc>
              <a:spcBef>
                <a:spcPts val="0"/>
              </a:spcBef>
              <a:spcAft>
                <a:spcPts val="0"/>
              </a:spcAft>
              <a:buNone/>
            </a:pPr>
            <a:r>
              <a:rPr lang="en-US" sz="2200">
                <a:solidFill>
                  <a:srgbClr val="FFCCFF"/>
                </a:solidFill>
              </a:rPr>
              <a:t>In mathematics, a spline is a  special function defined piece-  wise by polynomials.</a:t>
            </a:r>
            <a:endParaRPr sz="2200"/>
          </a:p>
        </p:txBody>
      </p:sp>
      <p:sp>
        <p:nvSpPr>
          <p:cNvPr id="1599" name="Google Shape;1599;p75"/>
          <p:cNvSpPr txBox="1"/>
          <p:nvPr/>
        </p:nvSpPr>
        <p:spPr>
          <a:xfrm>
            <a:off x="536676" y="1829038"/>
            <a:ext cx="5304790" cy="2037714"/>
          </a:xfrm>
          <a:prstGeom prst="rect">
            <a:avLst/>
          </a:prstGeom>
          <a:noFill/>
          <a:ln>
            <a:noFill/>
          </a:ln>
        </p:spPr>
        <p:txBody>
          <a:bodyPr anchorCtr="0" anchor="t" bIns="0" lIns="0" spcFirstLastPara="1" rIns="0" wrap="square" tIns="12700">
            <a:spAutoFit/>
          </a:bodyPr>
          <a:lstStyle/>
          <a:p>
            <a:pPr indent="914400" lvl="0" marL="12700" marR="5080" rtl="0" algn="l">
              <a:lnSpc>
                <a:spcPct val="100000"/>
              </a:lnSpc>
              <a:spcBef>
                <a:spcPts val="0"/>
              </a:spcBef>
              <a:spcAft>
                <a:spcPts val="0"/>
              </a:spcAft>
              <a:buNone/>
            </a:pPr>
            <a:r>
              <a:rPr b="1" lang="en-US" sz="2200">
                <a:solidFill>
                  <a:srgbClr val="FFCCFF"/>
                </a:solidFill>
                <a:latin typeface="Verdana"/>
                <a:ea typeface="Verdana"/>
                <a:cs typeface="Verdana"/>
                <a:sym typeface="Verdana"/>
              </a:rPr>
              <a:t>Spline interpolation is often  preferred to polynomial  interpolation because it yields  similar results, even when using  low-degree polynomials, while  avoiding Runge's phenomenon</a:t>
            </a:r>
            <a:endParaRPr sz="2200">
              <a:solidFill>
                <a:schemeClr val="dk1"/>
              </a:solidFill>
              <a:latin typeface="Verdana"/>
              <a:ea typeface="Verdana"/>
              <a:cs typeface="Verdana"/>
              <a:sym typeface="Verdana"/>
            </a:endParaRPr>
          </a:p>
        </p:txBody>
      </p:sp>
      <p:sp>
        <p:nvSpPr>
          <p:cNvPr id="1600" name="Google Shape;1600;p75"/>
          <p:cNvSpPr txBox="1"/>
          <p:nvPr/>
        </p:nvSpPr>
        <p:spPr>
          <a:xfrm>
            <a:off x="536676" y="3840701"/>
            <a:ext cx="3025775" cy="3613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200">
                <a:solidFill>
                  <a:srgbClr val="FFCCFF"/>
                </a:solidFill>
                <a:latin typeface="Verdana"/>
                <a:ea typeface="Verdana"/>
                <a:cs typeface="Verdana"/>
                <a:sym typeface="Verdana"/>
              </a:rPr>
              <a:t>for higher degrees.</a:t>
            </a:r>
            <a:endParaRPr sz="2200">
              <a:solidFill>
                <a:schemeClr val="dk1"/>
              </a:solidFill>
              <a:latin typeface="Verdana"/>
              <a:ea typeface="Verdana"/>
              <a:cs typeface="Verdana"/>
              <a:sym typeface="Verdana"/>
            </a:endParaRPr>
          </a:p>
        </p:txBody>
      </p:sp>
      <p:sp>
        <p:nvSpPr>
          <p:cNvPr id="1601" name="Google Shape;1601;p75"/>
          <p:cNvSpPr txBox="1"/>
          <p:nvPr/>
        </p:nvSpPr>
        <p:spPr>
          <a:xfrm>
            <a:off x="5908040" y="3340100"/>
            <a:ext cx="3291204"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CC"/>
                </a:solidFill>
                <a:latin typeface="Verdana"/>
                <a:ea typeface="Verdana"/>
                <a:cs typeface="Verdana"/>
                <a:sym typeface="Verdana"/>
              </a:rPr>
              <a:t>Periodic uniform B-spline</a:t>
            </a:r>
            <a:endParaRPr sz="1800">
              <a:solidFill>
                <a:schemeClr val="dk1"/>
              </a:solidFill>
              <a:latin typeface="Verdana"/>
              <a:ea typeface="Verdana"/>
              <a:cs typeface="Verdana"/>
              <a:sym typeface="Verdana"/>
            </a:endParaRPr>
          </a:p>
        </p:txBody>
      </p:sp>
      <p:sp>
        <p:nvSpPr>
          <p:cNvPr id="1602" name="Google Shape;1602;p75"/>
          <p:cNvSpPr txBox="1"/>
          <p:nvPr/>
        </p:nvSpPr>
        <p:spPr>
          <a:xfrm>
            <a:off x="6084061" y="3614420"/>
            <a:ext cx="301371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CC"/>
                </a:solidFill>
                <a:latin typeface="Verdana"/>
                <a:ea typeface="Verdana"/>
                <a:cs typeface="Verdana"/>
                <a:sym typeface="Verdana"/>
              </a:rPr>
              <a:t>basis, with k= 3, p = 3;</a:t>
            </a:r>
            <a:endParaRPr sz="1800">
              <a:solidFill>
                <a:schemeClr val="dk1"/>
              </a:solidFill>
              <a:latin typeface="Verdana"/>
              <a:ea typeface="Verdana"/>
              <a:cs typeface="Verdana"/>
              <a:sym typeface="Verdana"/>
            </a:endParaRPr>
          </a:p>
        </p:txBody>
      </p:sp>
      <p:sp>
        <p:nvSpPr>
          <p:cNvPr id="1603" name="Google Shape;1603;p75"/>
          <p:cNvSpPr txBox="1"/>
          <p:nvPr/>
        </p:nvSpPr>
        <p:spPr>
          <a:xfrm>
            <a:off x="5597898" y="3888740"/>
            <a:ext cx="398526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CC"/>
                </a:solidFill>
                <a:latin typeface="Verdana"/>
                <a:ea typeface="Verdana"/>
                <a:cs typeface="Verdana"/>
                <a:sym typeface="Verdana"/>
              </a:rPr>
              <a:t>Uniform Knots: [0 1 2 3 4 5 6];</a:t>
            </a:r>
            <a:endParaRPr sz="1800">
              <a:solidFill>
                <a:schemeClr val="dk1"/>
              </a:solidFill>
              <a:latin typeface="Verdana"/>
              <a:ea typeface="Verdana"/>
              <a:cs typeface="Verdana"/>
              <a:sym typeface="Verdana"/>
            </a:endParaRPr>
          </a:p>
        </p:txBody>
      </p:sp>
      <p:sp>
        <p:nvSpPr>
          <p:cNvPr id="1604" name="Google Shape;1604;p75"/>
          <p:cNvSpPr/>
          <p:nvPr/>
        </p:nvSpPr>
        <p:spPr>
          <a:xfrm>
            <a:off x="6108953" y="601980"/>
            <a:ext cx="524510" cy="255270"/>
          </a:xfrm>
          <a:custGeom>
            <a:rect b="b" l="l" r="r" t="t"/>
            <a:pathLst>
              <a:path extrusionOk="0" h="255269" w="524509">
                <a:moveTo>
                  <a:pt x="524255" y="255269"/>
                </a:moveTo>
                <a:lnTo>
                  <a:pt x="524255" y="0"/>
                </a:lnTo>
                <a:lnTo>
                  <a:pt x="0" y="0"/>
                </a:lnTo>
                <a:lnTo>
                  <a:pt x="0" y="255269"/>
                </a:lnTo>
                <a:lnTo>
                  <a:pt x="524255" y="255269"/>
                </a:lnTo>
                <a:close/>
              </a:path>
            </a:pathLst>
          </a:custGeom>
          <a:solidFill>
            <a:srgbClr val="CBCBC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3"/>
          <p:cNvSpPr txBox="1"/>
          <p:nvPr/>
        </p:nvSpPr>
        <p:spPr>
          <a:xfrm>
            <a:off x="3812540" y="741680"/>
            <a:ext cx="300926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u="sng">
                <a:solidFill>
                  <a:srgbClr val="FFCC00"/>
                </a:solidFill>
                <a:latin typeface="Verdana"/>
                <a:ea typeface="Verdana"/>
                <a:cs typeface="Verdana"/>
                <a:sym typeface="Verdana"/>
              </a:rPr>
              <a:t>CONIC SECTIONS</a:t>
            </a:r>
            <a:endParaRPr sz="2400">
              <a:solidFill>
                <a:schemeClr val="dk1"/>
              </a:solidFill>
              <a:latin typeface="Verdana"/>
              <a:ea typeface="Verdana"/>
              <a:cs typeface="Verdana"/>
              <a:sym typeface="Verdana"/>
            </a:endParaRPr>
          </a:p>
        </p:txBody>
      </p:sp>
      <p:sp>
        <p:nvSpPr>
          <p:cNvPr id="116" name="Google Shape;116;p13"/>
          <p:cNvSpPr/>
          <p:nvPr/>
        </p:nvSpPr>
        <p:spPr>
          <a:xfrm>
            <a:off x="1510284" y="1142999"/>
            <a:ext cx="6734175" cy="548005"/>
          </a:xfrm>
          <a:custGeom>
            <a:rect b="b" l="l" r="r" t="t"/>
            <a:pathLst>
              <a:path extrusionOk="0" h="548005" w="6734175">
                <a:moveTo>
                  <a:pt x="6733794" y="228600"/>
                </a:moveTo>
                <a:lnTo>
                  <a:pt x="6711696" y="228600"/>
                </a:lnTo>
                <a:lnTo>
                  <a:pt x="6711696" y="214884"/>
                </a:lnTo>
                <a:lnTo>
                  <a:pt x="3380994" y="214884"/>
                </a:lnTo>
                <a:lnTo>
                  <a:pt x="3380994" y="0"/>
                </a:lnTo>
                <a:lnTo>
                  <a:pt x="3352800" y="0"/>
                </a:lnTo>
                <a:lnTo>
                  <a:pt x="3352800" y="214884"/>
                </a:lnTo>
                <a:lnTo>
                  <a:pt x="13716" y="214884"/>
                </a:lnTo>
                <a:lnTo>
                  <a:pt x="13716" y="216408"/>
                </a:lnTo>
                <a:lnTo>
                  <a:pt x="0" y="216408"/>
                </a:lnTo>
                <a:lnTo>
                  <a:pt x="0" y="457200"/>
                </a:lnTo>
                <a:lnTo>
                  <a:pt x="28194" y="457200"/>
                </a:lnTo>
                <a:lnTo>
                  <a:pt x="28194" y="243078"/>
                </a:lnTo>
                <a:lnTo>
                  <a:pt x="3352800" y="243078"/>
                </a:lnTo>
                <a:lnTo>
                  <a:pt x="3352800" y="457200"/>
                </a:lnTo>
                <a:lnTo>
                  <a:pt x="3380994" y="457200"/>
                </a:lnTo>
                <a:lnTo>
                  <a:pt x="3380994" y="243078"/>
                </a:lnTo>
                <a:lnTo>
                  <a:pt x="6705600" y="243078"/>
                </a:lnTo>
                <a:lnTo>
                  <a:pt x="6705600" y="547878"/>
                </a:lnTo>
                <a:lnTo>
                  <a:pt x="6733794" y="547878"/>
                </a:lnTo>
                <a:lnTo>
                  <a:pt x="6733794" y="22860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7" name="Google Shape;117;p13"/>
          <p:cNvSpPr txBox="1"/>
          <p:nvPr/>
        </p:nvSpPr>
        <p:spPr>
          <a:xfrm>
            <a:off x="929894" y="1672082"/>
            <a:ext cx="188404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PARABOLA</a:t>
            </a:r>
            <a:endParaRPr sz="2400">
              <a:solidFill>
                <a:schemeClr val="dk1"/>
              </a:solidFill>
              <a:latin typeface="Verdana"/>
              <a:ea typeface="Verdana"/>
              <a:cs typeface="Verdana"/>
              <a:sym typeface="Verdana"/>
            </a:endParaRPr>
          </a:p>
        </p:txBody>
      </p:sp>
      <p:sp>
        <p:nvSpPr>
          <p:cNvPr id="118" name="Google Shape;118;p13"/>
          <p:cNvSpPr txBox="1"/>
          <p:nvPr/>
        </p:nvSpPr>
        <p:spPr>
          <a:xfrm>
            <a:off x="3852164" y="1579879"/>
            <a:ext cx="20967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HYPERBOLA</a:t>
            </a:r>
            <a:endParaRPr sz="2400">
              <a:solidFill>
                <a:schemeClr val="dk1"/>
              </a:solidFill>
              <a:latin typeface="Verdana"/>
              <a:ea typeface="Verdana"/>
              <a:cs typeface="Verdana"/>
              <a:sym typeface="Verdana"/>
            </a:endParaRPr>
          </a:p>
        </p:txBody>
      </p:sp>
      <p:sp>
        <p:nvSpPr>
          <p:cNvPr id="119" name="Google Shape;119;p13"/>
          <p:cNvSpPr txBox="1"/>
          <p:nvPr/>
        </p:nvSpPr>
        <p:spPr>
          <a:xfrm>
            <a:off x="7449566" y="1695703"/>
            <a:ext cx="143573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ELLIPSE</a:t>
            </a:r>
            <a:endParaRPr sz="2400">
              <a:solidFill>
                <a:schemeClr val="dk1"/>
              </a:solidFill>
              <a:latin typeface="Verdana"/>
              <a:ea typeface="Verdana"/>
              <a:cs typeface="Verdana"/>
              <a:sym typeface="Verdana"/>
            </a:endParaRPr>
          </a:p>
        </p:txBody>
      </p:sp>
      <p:grpSp>
        <p:nvGrpSpPr>
          <p:cNvPr id="120" name="Google Shape;120;p13"/>
          <p:cNvGrpSpPr/>
          <p:nvPr/>
        </p:nvGrpSpPr>
        <p:grpSpPr>
          <a:xfrm>
            <a:off x="746759" y="2045207"/>
            <a:ext cx="2418080" cy="4456430"/>
            <a:chOff x="746759" y="2045207"/>
            <a:chExt cx="2418080" cy="4456430"/>
          </a:xfrm>
        </p:grpSpPr>
        <p:sp>
          <p:nvSpPr>
            <p:cNvPr id="121" name="Google Shape;121;p13"/>
            <p:cNvSpPr/>
            <p:nvPr/>
          </p:nvSpPr>
          <p:spPr>
            <a:xfrm>
              <a:off x="746759" y="2045207"/>
              <a:ext cx="2418080" cy="4456430"/>
            </a:xfrm>
            <a:custGeom>
              <a:rect b="b" l="l" r="r" t="t"/>
              <a:pathLst>
                <a:path extrusionOk="0" h="4456430" w="2418080">
                  <a:moveTo>
                    <a:pt x="2417826" y="4456176"/>
                  </a:moveTo>
                  <a:lnTo>
                    <a:pt x="2417826" y="0"/>
                  </a:lnTo>
                  <a:lnTo>
                    <a:pt x="0" y="0"/>
                  </a:lnTo>
                  <a:lnTo>
                    <a:pt x="0" y="4456176"/>
                  </a:lnTo>
                  <a:lnTo>
                    <a:pt x="2417826" y="4456176"/>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 name="Google Shape;122;p13"/>
            <p:cNvSpPr/>
            <p:nvPr/>
          </p:nvSpPr>
          <p:spPr>
            <a:xfrm>
              <a:off x="1707642" y="5990843"/>
              <a:ext cx="1301115" cy="448309"/>
            </a:xfrm>
            <a:custGeom>
              <a:rect b="b" l="l" r="r" t="t"/>
              <a:pathLst>
                <a:path extrusionOk="0" h="448310" w="1301114">
                  <a:moveTo>
                    <a:pt x="0" y="302513"/>
                  </a:moveTo>
                  <a:lnTo>
                    <a:pt x="35052" y="278129"/>
                  </a:lnTo>
                  <a:lnTo>
                    <a:pt x="117348" y="448055"/>
                  </a:lnTo>
                  <a:lnTo>
                    <a:pt x="208026" y="0"/>
                  </a:lnTo>
                  <a:lnTo>
                    <a:pt x="130073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 name="Google Shape;123;p13"/>
            <p:cNvSpPr/>
            <p:nvPr/>
          </p:nvSpPr>
          <p:spPr>
            <a:xfrm>
              <a:off x="1705356" y="5982461"/>
              <a:ext cx="1303020" cy="456565"/>
            </a:xfrm>
            <a:custGeom>
              <a:rect b="b" l="l" r="r" t="t"/>
              <a:pathLst>
                <a:path extrusionOk="0" h="456564" w="1303020">
                  <a:moveTo>
                    <a:pt x="1303020" y="17525"/>
                  </a:moveTo>
                  <a:lnTo>
                    <a:pt x="1303020" y="0"/>
                  </a:lnTo>
                  <a:lnTo>
                    <a:pt x="204215" y="0"/>
                  </a:lnTo>
                  <a:lnTo>
                    <a:pt x="119634" y="416814"/>
                  </a:lnTo>
                  <a:lnTo>
                    <a:pt x="46482" y="275082"/>
                  </a:lnTo>
                  <a:lnTo>
                    <a:pt x="0" y="306324"/>
                  </a:lnTo>
                  <a:lnTo>
                    <a:pt x="6096" y="316230"/>
                  </a:lnTo>
                  <a:lnTo>
                    <a:pt x="28194" y="300228"/>
                  </a:lnTo>
                  <a:lnTo>
                    <a:pt x="112014" y="456438"/>
                  </a:lnTo>
                  <a:lnTo>
                    <a:pt x="128778" y="456438"/>
                  </a:lnTo>
                  <a:lnTo>
                    <a:pt x="216408" y="17526"/>
                  </a:lnTo>
                  <a:lnTo>
                    <a:pt x="1303020" y="1752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24" name="Google Shape;124;p13"/>
          <p:cNvSpPr txBox="1"/>
          <p:nvPr/>
        </p:nvSpPr>
        <p:spPr>
          <a:xfrm>
            <a:off x="746759" y="2045207"/>
            <a:ext cx="2418080" cy="4456430"/>
          </a:xfrm>
          <a:prstGeom prst="rect">
            <a:avLst/>
          </a:prstGeom>
          <a:noFill/>
          <a:ln>
            <a:noFill/>
          </a:ln>
        </p:spPr>
        <p:txBody>
          <a:bodyPr anchorCtr="0" anchor="t" bIns="0" lIns="0" spcFirstLastPara="1" rIns="0" wrap="square" tIns="23475">
            <a:spAutoFit/>
          </a:bodyPr>
          <a:lstStyle/>
          <a:p>
            <a:pPr indent="0" lvl="0" marL="83820" marR="0" rtl="0" algn="l">
              <a:lnSpc>
                <a:spcPct val="100000"/>
              </a:lnSpc>
              <a:spcBef>
                <a:spcPts val="0"/>
              </a:spcBef>
              <a:spcAft>
                <a:spcPts val="0"/>
              </a:spcAft>
              <a:buNone/>
            </a:pPr>
            <a:r>
              <a:rPr i="1" lang="en-US" sz="2800">
                <a:solidFill>
                  <a:schemeClr val="dk1"/>
                </a:solidFill>
                <a:latin typeface="Times New Roman"/>
                <a:ea typeface="Times New Roman"/>
                <a:cs typeface="Times New Roman"/>
                <a:sym typeface="Times New Roman"/>
              </a:rPr>
              <a:t>y</a:t>
            </a:r>
            <a:r>
              <a:rPr baseline="30000" lang="en-US" sz="2400">
                <a:solidFill>
                  <a:schemeClr val="dk1"/>
                </a:solidFill>
                <a:latin typeface="Times New Roman"/>
                <a:ea typeface="Times New Roman"/>
                <a:cs typeface="Times New Roman"/>
                <a:sym typeface="Times New Roman"/>
              </a:rPr>
              <a:t>2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4</a:t>
            </a:r>
            <a:r>
              <a:rPr i="1" lang="en-US" sz="2800">
                <a:solidFill>
                  <a:schemeClr val="dk1"/>
                </a:solidFill>
                <a:latin typeface="Times New Roman"/>
                <a:ea typeface="Times New Roman"/>
                <a:cs typeface="Times New Roman"/>
                <a:sym typeface="Times New Roman"/>
              </a:rPr>
              <a:t>ax</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a </a:t>
            </a:r>
            <a:r>
              <a:rPr lang="en-US" sz="2800">
                <a:solidFill>
                  <a:schemeClr val="dk1"/>
                </a:solidFill>
                <a:latin typeface="Noto Sans Symbols"/>
                <a:ea typeface="Noto Sans Symbols"/>
                <a:cs typeface="Noto Sans Symbols"/>
                <a:sym typeface="Noto Sans Symbols"/>
              </a:rPr>
              <a:t>&gt;</a:t>
            </a:r>
            <a:r>
              <a:rPr lang="en-US" sz="2800">
                <a:solidFill>
                  <a:schemeClr val="dk1"/>
                </a:solidFill>
                <a:latin typeface="Times New Roman"/>
                <a:ea typeface="Times New Roman"/>
                <a:cs typeface="Times New Roman"/>
                <a:sym typeface="Times New Roman"/>
              </a:rPr>
              <a:t> 0</a:t>
            </a:r>
            <a:endParaRPr sz="2800">
              <a:solidFill>
                <a:schemeClr val="dk1"/>
              </a:solidFill>
              <a:latin typeface="Times New Roman"/>
              <a:ea typeface="Times New Roman"/>
              <a:cs typeface="Times New Roman"/>
              <a:sym typeface="Times New Roman"/>
            </a:endParaRPr>
          </a:p>
          <a:p>
            <a:pPr indent="15875" lvl="0" marL="46355" marR="19685" rtl="0" algn="l">
              <a:lnSpc>
                <a:spcPct val="150357"/>
              </a:lnSpc>
              <a:spcBef>
                <a:spcPts val="285"/>
              </a:spcBef>
              <a:spcAft>
                <a:spcPts val="0"/>
              </a:spcAft>
              <a:buNone/>
            </a:pPr>
            <a:r>
              <a:rPr i="1" lang="en-US" sz="2800">
                <a:solidFill>
                  <a:schemeClr val="dk1"/>
                </a:solidFill>
                <a:latin typeface="Times New Roman"/>
                <a:ea typeface="Times New Roman"/>
                <a:cs typeface="Times New Roman"/>
                <a:sym typeface="Times New Roman"/>
              </a:rPr>
              <a:t>Focus </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a</a:t>
            </a:r>
            <a:r>
              <a:rPr lang="en-US" sz="2800">
                <a:solidFill>
                  <a:schemeClr val="dk1"/>
                </a:solidFill>
                <a:latin typeface="Times New Roman"/>
                <a:ea typeface="Times New Roman"/>
                <a:cs typeface="Times New Roman"/>
                <a:sym typeface="Times New Roman"/>
              </a:rPr>
              <a:t>, 0);  </a:t>
            </a:r>
            <a:r>
              <a:rPr i="1" lang="en-US" sz="2800">
                <a:solidFill>
                  <a:schemeClr val="dk1"/>
                </a:solidFill>
                <a:latin typeface="Times New Roman"/>
                <a:ea typeface="Times New Roman"/>
                <a:cs typeface="Times New Roman"/>
                <a:sym typeface="Times New Roman"/>
              </a:rPr>
              <a:t>Directrix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i="1" lang="en-US" sz="2800">
                <a:solidFill>
                  <a:schemeClr val="dk1"/>
                </a:solidFill>
                <a:latin typeface="Times New Roman"/>
                <a:ea typeface="Times New Roman"/>
                <a:cs typeface="Times New Roman"/>
                <a:sym typeface="Times New Roman"/>
              </a:rPr>
              <a:t>a</a:t>
            </a:r>
            <a:r>
              <a:rPr lang="en-US" sz="2800">
                <a:solidFill>
                  <a:schemeClr val="dk1"/>
                </a:solidFill>
                <a:latin typeface="Times New Roman"/>
                <a:ea typeface="Times New Roman"/>
                <a:cs typeface="Times New Roman"/>
                <a:sym typeface="Times New Roman"/>
              </a:rPr>
              <a:t>.  eccentricity, </a:t>
            </a:r>
            <a:r>
              <a:rPr i="1" lang="en-US" sz="2800">
                <a:solidFill>
                  <a:schemeClr val="dk1"/>
                </a:solidFill>
                <a:latin typeface="Times New Roman"/>
                <a:ea typeface="Times New Roman"/>
                <a:cs typeface="Times New Roman"/>
                <a:sym typeface="Times New Roman"/>
              </a:rPr>
              <a:t>e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1</a:t>
            </a:r>
            <a:endParaRPr sz="2800">
              <a:solidFill>
                <a:schemeClr val="dk1"/>
              </a:solidFill>
              <a:latin typeface="Times New Roman"/>
              <a:ea typeface="Times New Roman"/>
              <a:cs typeface="Times New Roman"/>
              <a:sym typeface="Times New Roman"/>
            </a:endParaRPr>
          </a:p>
          <a:p>
            <a:pPr indent="0" lvl="0" marL="67310" marR="0" rtl="0" algn="l">
              <a:lnSpc>
                <a:spcPct val="100000"/>
              </a:lnSpc>
              <a:spcBef>
                <a:spcPts val="915"/>
              </a:spcBef>
              <a:spcAft>
                <a:spcPts val="0"/>
              </a:spcAft>
              <a:buNone/>
            </a:pPr>
            <a:r>
              <a:rPr i="1" lang="en-US" sz="2800">
                <a:solidFill>
                  <a:schemeClr val="dk1"/>
                </a:solidFill>
                <a:latin typeface="Times New Roman"/>
                <a:ea typeface="Times New Roman"/>
                <a:cs typeface="Times New Roman"/>
                <a:sym typeface="Times New Roman"/>
              </a:rPr>
              <a:t>x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at</a:t>
            </a:r>
            <a:r>
              <a:rPr baseline="30000" lang="en-US" sz="2400">
                <a:solidFill>
                  <a:schemeClr val="dk1"/>
                </a:solidFill>
                <a:latin typeface="Times New Roman"/>
                <a:ea typeface="Times New Roman"/>
                <a:cs typeface="Times New Roman"/>
                <a:sym typeface="Times New Roman"/>
              </a:rPr>
              <a:t>2 </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y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2</a:t>
            </a:r>
            <a:r>
              <a:rPr i="1" lang="en-US" sz="2800">
                <a:solidFill>
                  <a:schemeClr val="dk1"/>
                </a:solidFill>
                <a:latin typeface="Times New Roman"/>
                <a:ea typeface="Times New Roman"/>
                <a:cs typeface="Times New Roman"/>
                <a:sym typeface="Times New Roman"/>
              </a:rPr>
              <a:t>at</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0" lvl="0" marL="46355" marR="0" rtl="0" algn="l">
              <a:lnSpc>
                <a:spcPct val="100000"/>
              </a:lnSpc>
              <a:spcBef>
                <a:spcPts val="850"/>
              </a:spcBef>
              <a:spcAft>
                <a:spcPts val="0"/>
              </a:spcAft>
              <a:buNone/>
            </a:pPr>
            <a:r>
              <a:rPr i="1" lang="en-US" sz="2800">
                <a:solidFill>
                  <a:schemeClr val="dk1"/>
                </a:solidFill>
                <a:latin typeface="Times New Roman"/>
                <a:ea typeface="Times New Roman"/>
                <a:cs typeface="Times New Roman"/>
                <a:sym typeface="Times New Roman"/>
              </a:rPr>
              <a:t>or</a:t>
            </a:r>
            <a:endParaRPr sz="2800">
              <a:solidFill>
                <a:schemeClr val="dk1"/>
              </a:solidFill>
              <a:latin typeface="Times New Roman"/>
              <a:ea typeface="Times New Roman"/>
              <a:cs typeface="Times New Roman"/>
              <a:sym typeface="Times New Roman"/>
            </a:endParaRPr>
          </a:p>
          <a:p>
            <a:pPr indent="0" lvl="0" marL="67310" marR="0" rtl="0" algn="l">
              <a:lnSpc>
                <a:spcPct val="100000"/>
              </a:lnSpc>
              <a:spcBef>
                <a:spcPts val="1040"/>
              </a:spcBef>
              <a:spcAft>
                <a:spcPts val="0"/>
              </a:spcAft>
              <a:buNone/>
            </a:pPr>
            <a:r>
              <a:rPr i="1" lang="en-US" sz="2800">
                <a:solidFill>
                  <a:schemeClr val="dk1"/>
                </a:solidFill>
                <a:latin typeface="Times New Roman"/>
                <a:ea typeface="Times New Roman"/>
                <a:cs typeface="Times New Roman"/>
                <a:sym typeface="Times New Roman"/>
              </a:rPr>
              <a:t>x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tan</a:t>
            </a:r>
            <a:r>
              <a:rPr baseline="30000" lang="en-US" sz="2400">
                <a:solidFill>
                  <a:schemeClr val="dk1"/>
                </a:solidFill>
                <a:latin typeface="Times New Roman"/>
                <a:ea typeface="Times New Roman"/>
                <a:cs typeface="Times New Roman"/>
                <a:sym typeface="Times New Roman"/>
              </a:rPr>
              <a:t>2 </a:t>
            </a:r>
            <a:r>
              <a:rPr lang="en-US" sz="2800">
                <a:solidFill>
                  <a:schemeClr val="dk1"/>
                </a:solidFill>
                <a:latin typeface="Times New Roman"/>
                <a:ea typeface="Times New Roman"/>
                <a:cs typeface="Times New Roman"/>
                <a:sym typeface="Times New Roman"/>
              </a:rPr>
              <a:t>(</a:t>
            </a:r>
            <a:r>
              <a:rPr lang="en-US" sz="2950">
                <a:solidFill>
                  <a:schemeClr val="dk1"/>
                </a:solidFill>
                <a:latin typeface="Noto Sans Symbols"/>
                <a:ea typeface="Noto Sans Symbols"/>
                <a:cs typeface="Noto Sans Symbols"/>
                <a:sym typeface="Noto Sans Symbols"/>
              </a:rPr>
              <a:t>φ</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0" lvl="0" marL="83185" marR="0" rtl="0" algn="l">
              <a:lnSpc>
                <a:spcPct val="100000"/>
              </a:lnSpc>
              <a:spcBef>
                <a:spcPts val="1290"/>
              </a:spcBef>
              <a:spcAft>
                <a:spcPts val="0"/>
              </a:spcAft>
              <a:buNone/>
            </a:pPr>
            <a:r>
              <a:rPr i="1" lang="en-US" sz="2800">
                <a:solidFill>
                  <a:schemeClr val="dk1"/>
                </a:solidFill>
                <a:latin typeface="Times New Roman"/>
                <a:ea typeface="Times New Roman"/>
                <a:cs typeface="Times New Roman"/>
                <a:sym typeface="Times New Roman"/>
              </a:rPr>
              <a:t>y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2	</a:t>
            </a:r>
            <a:r>
              <a:rPr i="1" lang="en-US" sz="2800">
                <a:solidFill>
                  <a:schemeClr val="dk1"/>
                </a:solidFill>
                <a:latin typeface="Times New Roman"/>
                <a:ea typeface="Times New Roman"/>
                <a:cs typeface="Times New Roman"/>
                <a:sym typeface="Times New Roman"/>
              </a:rPr>
              <a:t>a </a:t>
            </a:r>
            <a:r>
              <a:rPr lang="en-US" sz="2800">
                <a:solidFill>
                  <a:schemeClr val="dk1"/>
                </a:solidFill>
                <a:latin typeface="Times New Roman"/>
                <a:ea typeface="Times New Roman"/>
                <a:cs typeface="Times New Roman"/>
                <a:sym typeface="Times New Roman"/>
              </a:rPr>
              <a:t>tan(</a:t>
            </a:r>
            <a:r>
              <a:rPr lang="en-US" sz="2950">
                <a:solidFill>
                  <a:schemeClr val="dk1"/>
                </a:solidFill>
                <a:latin typeface="Noto Sans Symbols"/>
                <a:ea typeface="Noto Sans Symbols"/>
                <a:cs typeface="Noto Sans Symbols"/>
                <a:sym typeface="Noto Sans Symbols"/>
              </a:rPr>
              <a:t>φ</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grpSp>
        <p:nvGrpSpPr>
          <p:cNvPr id="125" name="Google Shape;125;p13"/>
          <p:cNvGrpSpPr/>
          <p:nvPr/>
        </p:nvGrpSpPr>
        <p:grpSpPr>
          <a:xfrm>
            <a:off x="6239255" y="2109977"/>
            <a:ext cx="3081655" cy="4645660"/>
            <a:chOff x="6239255" y="2109977"/>
            <a:chExt cx="3081655" cy="4645660"/>
          </a:xfrm>
        </p:grpSpPr>
        <p:sp>
          <p:nvSpPr>
            <p:cNvPr id="126" name="Google Shape;126;p13"/>
            <p:cNvSpPr/>
            <p:nvPr/>
          </p:nvSpPr>
          <p:spPr>
            <a:xfrm>
              <a:off x="6239255" y="2109977"/>
              <a:ext cx="3081655" cy="4645660"/>
            </a:xfrm>
            <a:custGeom>
              <a:rect b="b" l="l" r="r" t="t"/>
              <a:pathLst>
                <a:path extrusionOk="0" h="4645659" w="3081654">
                  <a:moveTo>
                    <a:pt x="3081528" y="4645152"/>
                  </a:moveTo>
                  <a:lnTo>
                    <a:pt x="3081528" y="0"/>
                  </a:lnTo>
                  <a:lnTo>
                    <a:pt x="0" y="0"/>
                  </a:lnTo>
                  <a:lnTo>
                    <a:pt x="0" y="4645152"/>
                  </a:lnTo>
                  <a:lnTo>
                    <a:pt x="3081528" y="4645152"/>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p13"/>
            <p:cNvSpPr/>
            <p:nvPr/>
          </p:nvSpPr>
          <p:spPr>
            <a:xfrm>
              <a:off x="6292595" y="2536697"/>
              <a:ext cx="373380" cy="0"/>
            </a:xfrm>
            <a:custGeom>
              <a:rect b="b" l="l" r="r" t="t"/>
              <a:pathLst>
                <a:path extrusionOk="0" h="120000" w="373379">
                  <a:moveTo>
                    <a:pt x="0" y="0"/>
                  </a:moveTo>
                  <a:lnTo>
                    <a:pt x="373380" y="0"/>
                  </a:lnTo>
                </a:path>
              </a:pathLst>
            </a:custGeom>
            <a:noFill/>
            <a:ln cap="flat" cmpd="sng" w="13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 name="Google Shape;128;p13"/>
            <p:cNvSpPr/>
            <p:nvPr/>
          </p:nvSpPr>
          <p:spPr>
            <a:xfrm>
              <a:off x="6979919" y="2536697"/>
              <a:ext cx="368935" cy="0"/>
            </a:xfrm>
            <a:custGeom>
              <a:rect b="b" l="l" r="r" t="t"/>
              <a:pathLst>
                <a:path extrusionOk="0" h="120000" w="368934">
                  <a:moveTo>
                    <a:pt x="0" y="0"/>
                  </a:moveTo>
                  <a:lnTo>
                    <a:pt x="368808" y="0"/>
                  </a:lnTo>
                </a:path>
              </a:pathLst>
            </a:custGeom>
            <a:noFill/>
            <a:ln cap="flat" cmpd="sng" w="13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29" name="Google Shape;129;p13"/>
          <p:cNvSpPr txBox="1"/>
          <p:nvPr/>
        </p:nvSpPr>
        <p:spPr>
          <a:xfrm>
            <a:off x="7433325" y="2289978"/>
            <a:ext cx="492125" cy="40767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1" lang="en-US" sz="2500">
                <a:solidFill>
                  <a:schemeClr val="dk1"/>
                </a:solidFill>
                <a:latin typeface="Times New Roman"/>
                <a:ea typeface="Times New Roman"/>
                <a:cs typeface="Times New Roman"/>
                <a:sym typeface="Times New Roman"/>
              </a:rPr>
              <a:t>1;</a:t>
            </a:r>
            <a:endParaRPr sz="2500">
              <a:solidFill>
                <a:schemeClr val="dk1"/>
              </a:solidFill>
              <a:latin typeface="Times New Roman"/>
              <a:ea typeface="Times New Roman"/>
              <a:cs typeface="Times New Roman"/>
              <a:sym typeface="Times New Roman"/>
            </a:endParaRPr>
          </a:p>
        </p:txBody>
      </p:sp>
      <p:sp>
        <p:nvSpPr>
          <p:cNvPr id="130" name="Google Shape;130;p13"/>
          <p:cNvSpPr txBox="1"/>
          <p:nvPr/>
        </p:nvSpPr>
        <p:spPr>
          <a:xfrm>
            <a:off x="6257262" y="2851214"/>
            <a:ext cx="3051810" cy="3851910"/>
          </a:xfrm>
          <a:prstGeom prst="rect">
            <a:avLst/>
          </a:prstGeom>
          <a:noFill/>
          <a:ln>
            <a:noFill/>
          </a:ln>
        </p:spPr>
        <p:txBody>
          <a:bodyPr anchorCtr="0" anchor="t" bIns="0" lIns="0" spcFirstLastPara="1" rIns="0" wrap="square" tIns="109200">
            <a:spAutoFit/>
          </a:bodyPr>
          <a:lstStyle/>
          <a:p>
            <a:pPr indent="0" lvl="0" marL="25400" marR="0" rtl="0" algn="l">
              <a:lnSpc>
                <a:spcPct val="100000"/>
              </a:lnSpc>
              <a:spcBef>
                <a:spcPts val="0"/>
              </a:spcBef>
              <a:spcAft>
                <a:spcPts val="0"/>
              </a:spcAft>
              <a:buNone/>
            </a:pPr>
            <a:r>
              <a:rPr b="1" i="1" lang="en-US" sz="2500">
                <a:solidFill>
                  <a:schemeClr val="dk1"/>
                </a:solidFill>
                <a:latin typeface="Times New Roman"/>
                <a:ea typeface="Times New Roman"/>
                <a:cs typeface="Times New Roman"/>
                <a:sym typeface="Times New Roman"/>
              </a:rPr>
              <a:t>a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1" i="1" lang="en-US" sz="2500">
                <a:solidFill>
                  <a:schemeClr val="dk1"/>
                </a:solidFill>
                <a:latin typeface="Times New Roman"/>
                <a:ea typeface="Times New Roman"/>
                <a:cs typeface="Times New Roman"/>
                <a:sym typeface="Times New Roman"/>
              </a:rPr>
              <a:t>b </a:t>
            </a:r>
            <a:r>
              <a:rPr lang="en-US" sz="2500">
                <a:solidFill>
                  <a:schemeClr val="dk1"/>
                </a:solidFill>
                <a:latin typeface="Noto Sans Symbols"/>
                <a:ea typeface="Noto Sans Symbols"/>
                <a:cs typeface="Noto Sans Symbols"/>
                <a:sym typeface="Noto Sans Symbols"/>
              </a:rPr>
              <a:t>&gt;</a:t>
            </a:r>
            <a:r>
              <a:rPr lang="en-US" sz="2500">
                <a:solidFill>
                  <a:schemeClr val="dk1"/>
                </a:solidFill>
                <a:latin typeface="Times New Roman"/>
                <a:ea typeface="Times New Roman"/>
                <a:cs typeface="Times New Roman"/>
                <a:sym typeface="Times New Roman"/>
              </a:rPr>
              <a:t> </a:t>
            </a:r>
            <a:r>
              <a:rPr b="1" lang="en-US" sz="2500">
                <a:solidFill>
                  <a:schemeClr val="dk1"/>
                </a:solidFill>
                <a:latin typeface="Times New Roman"/>
                <a:ea typeface="Times New Roman"/>
                <a:cs typeface="Times New Roman"/>
                <a:sym typeface="Times New Roman"/>
              </a:rPr>
              <a:t>0.</a:t>
            </a:r>
            <a:endParaRPr sz="2500">
              <a:solidFill>
                <a:schemeClr val="dk1"/>
              </a:solidFill>
              <a:latin typeface="Times New Roman"/>
              <a:ea typeface="Times New Roman"/>
              <a:cs typeface="Times New Roman"/>
              <a:sym typeface="Times New Roman"/>
            </a:endParaRPr>
          </a:p>
          <a:p>
            <a:pPr indent="0" lvl="0" marL="25400" marR="0" rtl="0" algn="l">
              <a:lnSpc>
                <a:spcPct val="100000"/>
              </a:lnSpc>
              <a:spcBef>
                <a:spcPts val="760"/>
              </a:spcBef>
              <a:spcAft>
                <a:spcPts val="0"/>
              </a:spcAft>
              <a:buNone/>
            </a:pPr>
            <a:r>
              <a:rPr b="1" i="1" lang="en-US" sz="2500">
                <a:solidFill>
                  <a:schemeClr val="dk1"/>
                </a:solidFill>
                <a:latin typeface="Times New Roman"/>
                <a:ea typeface="Times New Roman"/>
                <a:cs typeface="Times New Roman"/>
                <a:sym typeface="Times New Roman"/>
              </a:rPr>
              <a:t>b</a:t>
            </a:r>
            <a:r>
              <a:rPr b="1" baseline="30000" lang="en-US" sz="2175">
                <a:solidFill>
                  <a:schemeClr val="dk1"/>
                </a:solidFill>
                <a:latin typeface="Times New Roman"/>
                <a:ea typeface="Times New Roman"/>
                <a:cs typeface="Times New Roman"/>
                <a:sym typeface="Times New Roman"/>
              </a:rPr>
              <a:t>2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1" i="1" lang="en-US" sz="2500">
                <a:solidFill>
                  <a:schemeClr val="dk1"/>
                </a:solidFill>
                <a:latin typeface="Times New Roman"/>
                <a:ea typeface="Times New Roman"/>
                <a:cs typeface="Times New Roman"/>
                <a:sym typeface="Times New Roman"/>
              </a:rPr>
              <a:t>a </a:t>
            </a:r>
            <a:r>
              <a:rPr b="1" baseline="30000" lang="en-US" sz="2175">
                <a:solidFill>
                  <a:schemeClr val="dk1"/>
                </a:solidFill>
                <a:latin typeface="Times New Roman"/>
                <a:ea typeface="Times New Roman"/>
                <a:cs typeface="Times New Roman"/>
                <a:sym typeface="Times New Roman"/>
              </a:rPr>
              <a:t>2 </a:t>
            </a:r>
            <a:r>
              <a:rPr b="1" lang="en-US" sz="2500">
                <a:solidFill>
                  <a:schemeClr val="dk1"/>
                </a:solidFill>
                <a:latin typeface="Times New Roman"/>
                <a:ea typeface="Times New Roman"/>
                <a:cs typeface="Times New Roman"/>
                <a:sym typeface="Times New Roman"/>
              </a:rPr>
              <a:t>(1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1" i="1" lang="en-US" sz="2500">
                <a:solidFill>
                  <a:schemeClr val="dk1"/>
                </a:solidFill>
                <a:latin typeface="Times New Roman"/>
                <a:ea typeface="Times New Roman"/>
                <a:cs typeface="Times New Roman"/>
                <a:sym typeface="Times New Roman"/>
              </a:rPr>
              <a:t>e</a:t>
            </a:r>
            <a:r>
              <a:rPr b="1" baseline="30000" lang="en-US" sz="2175">
                <a:solidFill>
                  <a:schemeClr val="dk1"/>
                </a:solidFill>
                <a:latin typeface="Times New Roman"/>
                <a:ea typeface="Times New Roman"/>
                <a:cs typeface="Times New Roman"/>
                <a:sym typeface="Times New Roman"/>
              </a:rPr>
              <a:t>2 </a:t>
            </a:r>
            <a:r>
              <a:rPr b="1" lang="en-US" sz="2500">
                <a:solidFill>
                  <a:schemeClr val="dk1"/>
                </a:solidFill>
                <a:latin typeface="Times New Roman"/>
                <a:ea typeface="Times New Roman"/>
                <a:cs typeface="Times New Roman"/>
                <a:sym typeface="Times New Roman"/>
              </a:rPr>
              <a:t>);</a:t>
            </a:r>
            <a:endParaRPr sz="2500">
              <a:solidFill>
                <a:schemeClr val="dk1"/>
              </a:solidFill>
              <a:latin typeface="Times New Roman"/>
              <a:ea typeface="Times New Roman"/>
              <a:cs typeface="Times New Roman"/>
              <a:sym typeface="Times New Roman"/>
            </a:endParaRPr>
          </a:p>
          <a:p>
            <a:pPr indent="0" lvl="0" marL="25400" marR="0" rtl="0" algn="l">
              <a:lnSpc>
                <a:spcPct val="100000"/>
              </a:lnSpc>
              <a:spcBef>
                <a:spcPts val="765"/>
              </a:spcBef>
              <a:spcAft>
                <a:spcPts val="0"/>
              </a:spcAft>
              <a:buNone/>
            </a:pPr>
            <a:r>
              <a:rPr b="1" lang="en-US" sz="2500">
                <a:solidFill>
                  <a:schemeClr val="dk1"/>
                </a:solidFill>
                <a:latin typeface="Times New Roman"/>
                <a:ea typeface="Times New Roman"/>
                <a:cs typeface="Times New Roman"/>
                <a:sym typeface="Times New Roman"/>
              </a:rPr>
              <a:t>0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1" i="1" lang="en-US" sz="2500">
                <a:solidFill>
                  <a:schemeClr val="dk1"/>
                </a:solidFill>
                <a:latin typeface="Times New Roman"/>
                <a:ea typeface="Times New Roman"/>
                <a:cs typeface="Times New Roman"/>
                <a:sym typeface="Times New Roman"/>
              </a:rPr>
              <a:t>e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1" lang="en-US" sz="2500">
                <a:solidFill>
                  <a:schemeClr val="dk1"/>
                </a:solidFill>
                <a:latin typeface="Times New Roman"/>
                <a:ea typeface="Times New Roman"/>
                <a:cs typeface="Times New Roman"/>
                <a:sym typeface="Times New Roman"/>
              </a:rPr>
              <a:t>1.</a:t>
            </a:r>
            <a:endParaRPr sz="2500">
              <a:solidFill>
                <a:schemeClr val="dk1"/>
              </a:solidFill>
              <a:latin typeface="Times New Roman"/>
              <a:ea typeface="Times New Roman"/>
              <a:cs typeface="Times New Roman"/>
              <a:sym typeface="Times New Roman"/>
            </a:endParaRPr>
          </a:p>
          <a:p>
            <a:pPr indent="-10159" lvl="0" marL="45085" marR="30480" rtl="0" algn="l">
              <a:lnSpc>
                <a:spcPct val="125400"/>
              </a:lnSpc>
              <a:spcBef>
                <a:spcPts val="0"/>
              </a:spcBef>
              <a:spcAft>
                <a:spcPts val="0"/>
              </a:spcAft>
              <a:buNone/>
            </a:pPr>
            <a:r>
              <a:rPr b="1" i="1" lang="en-US" sz="2500">
                <a:solidFill>
                  <a:schemeClr val="dk1"/>
                </a:solidFill>
                <a:latin typeface="Times New Roman"/>
                <a:ea typeface="Times New Roman"/>
                <a:cs typeface="Times New Roman"/>
                <a:sym typeface="Times New Roman"/>
              </a:rPr>
              <a:t>Foci </a:t>
            </a:r>
            <a:r>
              <a:rPr b="1" lang="en-US" sz="250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a:t>
            </a:r>
            <a:r>
              <a:rPr b="1" i="1" lang="en-US" sz="2500">
                <a:solidFill>
                  <a:schemeClr val="dk1"/>
                </a:solidFill>
                <a:latin typeface="Times New Roman"/>
                <a:ea typeface="Times New Roman"/>
                <a:cs typeface="Times New Roman"/>
                <a:sym typeface="Times New Roman"/>
              </a:rPr>
              <a:t>ae</a:t>
            </a:r>
            <a:r>
              <a:rPr b="1" lang="en-US" sz="2500">
                <a:solidFill>
                  <a:schemeClr val="dk1"/>
                </a:solidFill>
                <a:latin typeface="Times New Roman"/>
                <a:ea typeface="Times New Roman"/>
                <a:cs typeface="Times New Roman"/>
                <a:sym typeface="Times New Roman"/>
              </a:rPr>
              <a:t>,0);  </a:t>
            </a:r>
            <a:r>
              <a:rPr b="1" i="1" lang="en-US" sz="2500">
                <a:solidFill>
                  <a:schemeClr val="dk1"/>
                </a:solidFill>
                <a:latin typeface="Times New Roman"/>
                <a:ea typeface="Times New Roman"/>
                <a:cs typeface="Times New Roman"/>
                <a:sym typeface="Times New Roman"/>
              </a:rPr>
              <a:t>Directrices </a:t>
            </a:r>
            <a:r>
              <a:rPr b="1" lang="en-US" sz="2500">
                <a:solidFill>
                  <a:schemeClr val="dk1"/>
                </a:solidFill>
                <a:latin typeface="Times New Roman"/>
                <a:ea typeface="Times New Roman"/>
                <a:cs typeface="Times New Roman"/>
                <a:sym typeface="Times New Roman"/>
              </a:rPr>
              <a:t>: </a:t>
            </a:r>
            <a:r>
              <a:rPr b="1" i="1" lang="en-US" sz="2500">
                <a:solidFill>
                  <a:schemeClr val="dk1"/>
                </a:solidFill>
                <a:latin typeface="Times New Roman"/>
                <a:ea typeface="Times New Roman"/>
                <a:cs typeface="Times New Roman"/>
                <a:sym typeface="Times New Roman"/>
              </a:rPr>
              <a:t>x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a:t>
            </a:r>
            <a:r>
              <a:rPr b="1" i="1" lang="en-US" sz="2500">
                <a:solidFill>
                  <a:schemeClr val="dk1"/>
                </a:solidFill>
                <a:latin typeface="Times New Roman"/>
                <a:ea typeface="Times New Roman"/>
                <a:cs typeface="Times New Roman"/>
                <a:sym typeface="Times New Roman"/>
              </a:rPr>
              <a:t>a </a:t>
            </a:r>
            <a:r>
              <a:rPr b="1" lang="en-US" sz="2500">
                <a:solidFill>
                  <a:schemeClr val="dk1"/>
                </a:solidFill>
                <a:latin typeface="Times New Roman"/>
                <a:ea typeface="Times New Roman"/>
                <a:cs typeface="Times New Roman"/>
                <a:sym typeface="Times New Roman"/>
              </a:rPr>
              <a:t>/ </a:t>
            </a:r>
            <a:r>
              <a:rPr b="1" i="1" lang="en-US" sz="2500">
                <a:solidFill>
                  <a:schemeClr val="dk1"/>
                </a:solidFill>
                <a:latin typeface="Times New Roman"/>
                <a:ea typeface="Times New Roman"/>
                <a:cs typeface="Times New Roman"/>
                <a:sym typeface="Times New Roman"/>
              </a:rPr>
              <a:t>e</a:t>
            </a:r>
            <a:r>
              <a:rPr b="1" lang="en-US" sz="2500">
                <a:solidFill>
                  <a:schemeClr val="dk1"/>
                </a:solidFill>
                <a:latin typeface="Times New Roman"/>
                <a:ea typeface="Times New Roman"/>
                <a:cs typeface="Times New Roman"/>
                <a:sym typeface="Times New Roman"/>
              </a:rPr>
              <a:t>.  </a:t>
            </a:r>
            <a:r>
              <a:rPr b="1" i="1" lang="en-US" sz="2500">
                <a:solidFill>
                  <a:schemeClr val="dk1"/>
                </a:solidFill>
                <a:latin typeface="Times New Roman"/>
                <a:ea typeface="Times New Roman"/>
                <a:cs typeface="Times New Roman"/>
                <a:sym typeface="Times New Roman"/>
              </a:rPr>
              <a:t>x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1" i="1" lang="en-US" sz="2500">
                <a:solidFill>
                  <a:schemeClr val="dk1"/>
                </a:solidFill>
                <a:latin typeface="Times New Roman"/>
                <a:ea typeface="Times New Roman"/>
                <a:cs typeface="Times New Roman"/>
                <a:sym typeface="Times New Roman"/>
              </a:rPr>
              <a:t>a </a:t>
            </a:r>
            <a:r>
              <a:rPr b="1" lang="en-US" sz="2500">
                <a:solidFill>
                  <a:schemeClr val="dk1"/>
                </a:solidFill>
                <a:latin typeface="Times New Roman"/>
                <a:ea typeface="Times New Roman"/>
                <a:cs typeface="Times New Roman"/>
                <a:sym typeface="Times New Roman"/>
              </a:rPr>
              <a:t>cos(</a:t>
            </a:r>
            <a:r>
              <a:rPr b="1" i="1" lang="en-US" sz="2500">
                <a:solidFill>
                  <a:schemeClr val="dk1"/>
                </a:solidFill>
                <a:latin typeface="Times New Roman"/>
                <a:ea typeface="Times New Roman"/>
                <a:cs typeface="Times New Roman"/>
                <a:sym typeface="Times New Roman"/>
              </a:rPr>
              <a:t>t </a:t>
            </a:r>
            <a:r>
              <a:rPr b="1" lang="en-US" sz="2500">
                <a:solidFill>
                  <a:schemeClr val="dk1"/>
                </a:solidFill>
                <a:latin typeface="Times New Roman"/>
                <a:ea typeface="Times New Roman"/>
                <a:cs typeface="Times New Roman"/>
                <a:sym typeface="Times New Roman"/>
              </a:rPr>
              <a:t>),</a:t>
            </a:r>
            <a:endParaRPr sz="2500">
              <a:solidFill>
                <a:schemeClr val="dk1"/>
              </a:solidFill>
              <a:latin typeface="Times New Roman"/>
              <a:ea typeface="Times New Roman"/>
              <a:cs typeface="Times New Roman"/>
              <a:sym typeface="Times New Roman"/>
            </a:endParaRPr>
          </a:p>
          <a:p>
            <a:pPr indent="0" lvl="0" marL="69850" marR="0" rtl="0" algn="l">
              <a:lnSpc>
                <a:spcPct val="100000"/>
              </a:lnSpc>
              <a:spcBef>
                <a:spcPts val="760"/>
              </a:spcBef>
              <a:spcAft>
                <a:spcPts val="0"/>
              </a:spcAft>
              <a:buNone/>
            </a:pPr>
            <a:r>
              <a:rPr b="1" i="1" lang="en-US" sz="2500">
                <a:solidFill>
                  <a:schemeClr val="dk1"/>
                </a:solidFill>
                <a:latin typeface="Times New Roman"/>
                <a:ea typeface="Times New Roman"/>
                <a:cs typeface="Times New Roman"/>
                <a:sym typeface="Times New Roman"/>
              </a:rPr>
              <a:t>y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1" i="1" lang="en-US" sz="2500">
                <a:solidFill>
                  <a:schemeClr val="dk1"/>
                </a:solidFill>
                <a:latin typeface="Times New Roman"/>
                <a:ea typeface="Times New Roman"/>
                <a:cs typeface="Times New Roman"/>
                <a:sym typeface="Times New Roman"/>
              </a:rPr>
              <a:t>b </a:t>
            </a:r>
            <a:r>
              <a:rPr b="1" lang="en-US" sz="2500">
                <a:solidFill>
                  <a:schemeClr val="dk1"/>
                </a:solidFill>
                <a:latin typeface="Times New Roman"/>
                <a:ea typeface="Times New Roman"/>
                <a:cs typeface="Times New Roman"/>
                <a:sym typeface="Times New Roman"/>
              </a:rPr>
              <a:t>sin(</a:t>
            </a:r>
            <a:r>
              <a:rPr b="1" i="1" lang="en-US" sz="2500">
                <a:solidFill>
                  <a:schemeClr val="dk1"/>
                </a:solidFill>
                <a:latin typeface="Times New Roman"/>
                <a:ea typeface="Times New Roman"/>
                <a:cs typeface="Times New Roman"/>
                <a:sym typeface="Times New Roman"/>
              </a:rPr>
              <a:t>t </a:t>
            </a:r>
            <a:r>
              <a:rPr b="1" lang="en-US" sz="2500">
                <a:solidFill>
                  <a:schemeClr val="dk1"/>
                </a:solidFill>
                <a:latin typeface="Times New Roman"/>
                <a:ea typeface="Times New Roman"/>
                <a:cs typeface="Times New Roman"/>
                <a:sym typeface="Times New Roman"/>
              </a:rPr>
              <a:t>);</a:t>
            </a:r>
            <a:endParaRPr sz="2500">
              <a:solidFill>
                <a:schemeClr val="dk1"/>
              </a:solidFill>
              <a:latin typeface="Times New Roman"/>
              <a:ea typeface="Times New Roman"/>
              <a:cs typeface="Times New Roman"/>
              <a:sym typeface="Times New Roman"/>
            </a:endParaRPr>
          </a:p>
          <a:p>
            <a:pPr indent="0" lvl="0" marL="29844" marR="0" rtl="0" algn="l">
              <a:lnSpc>
                <a:spcPct val="100000"/>
              </a:lnSpc>
              <a:spcBef>
                <a:spcPts val="610"/>
              </a:spcBef>
              <a:spcAft>
                <a:spcPts val="0"/>
              </a:spcAft>
              <a:buNone/>
            </a:pPr>
            <a:r>
              <a:rPr b="1" i="1" lang="en-US" sz="2500">
                <a:solidFill>
                  <a:schemeClr val="dk1"/>
                </a:solidFill>
                <a:latin typeface="Times New Roman"/>
                <a:ea typeface="Times New Roman"/>
                <a:cs typeface="Times New Roman"/>
                <a:sym typeface="Times New Roman"/>
              </a:rPr>
              <a:t>t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1" lang="en-US" sz="2500">
                <a:solidFill>
                  <a:schemeClr val="dk1"/>
                </a:solidFill>
                <a:latin typeface="Times New Roman"/>
                <a:ea typeface="Times New Roman"/>
                <a:cs typeface="Times New Roman"/>
                <a:sym typeface="Times New Roman"/>
              </a:rPr>
              <a:t>[</a:t>
            </a:r>
            <a:r>
              <a:rPr lang="en-US" sz="2500">
                <a:solidFill>
                  <a:schemeClr val="dk1"/>
                </a:solidFill>
                <a:latin typeface="Noto Sans Symbols"/>
                <a:ea typeface="Noto Sans Symbols"/>
                <a:cs typeface="Noto Sans Symbols"/>
                <a:sym typeface="Noto Sans Symbols"/>
              </a:rPr>
              <a:t>−</a:t>
            </a:r>
            <a:r>
              <a:rPr lang="en-US" sz="2650">
                <a:solidFill>
                  <a:schemeClr val="dk1"/>
                </a:solidFill>
                <a:latin typeface="Noto Sans Symbols"/>
                <a:ea typeface="Noto Sans Symbols"/>
                <a:cs typeface="Noto Sans Symbols"/>
                <a:sym typeface="Noto Sans Symbols"/>
              </a:rPr>
              <a:t>π</a:t>
            </a:r>
            <a:r>
              <a:rPr lang="en-US" sz="2650">
                <a:solidFill>
                  <a:schemeClr val="dk1"/>
                </a:solidFill>
                <a:latin typeface="Times New Roman"/>
                <a:ea typeface="Times New Roman"/>
                <a:cs typeface="Times New Roman"/>
                <a:sym typeface="Times New Roman"/>
              </a:rPr>
              <a:t> </a:t>
            </a:r>
            <a:r>
              <a:rPr b="1" lang="en-US" sz="2500">
                <a:solidFill>
                  <a:schemeClr val="dk1"/>
                </a:solidFill>
                <a:latin typeface="Times New Roman"/>
                <a:ea typeface="Times New Roman"/>
                <a:cs typeface="Times New Roman"/>
                <a:sym typeface="Times New Roman"/>
              </a:rPr>
              <a:t>,</a:t>
            </a:r>
            <a:r>
              <a:rPr lang="en-US" sz="2650">
                <a:solidFill>
                  <a:schemeClr val="dk1"/>
                </a:solidFill>
                <a:latin typeface="Noto Sans Symbols"/>
                <a:ea typeface="Noto Sans Symbols"/>
                <a:cs typeface="Noto Sans Symbols"/>
                <a:sym typeface="Noto Sans Symbols"/>
              </a:rPr>
              <a:t>π</a:t>
            </a:r>
            <a:r>
              <a:rPr lang="en-US" sz="2650">
                <a:solidFill>
                  <a:schemeClr val="dk1"/>
                </a:solidFill>
                <a:latin typeface="Times New Roman"/>
                <a:ea typeface="Times New Roman"/>
                <a:cs typeface="Times New Roman"/>
                <a:sym typeface="Times New Roman"/>
              </a:rPr>
              <a:t> </a:t>
            </a:r>
            <a:r>
              <a:rPr b="1" lang="en-US" sz="2500">
                <a:solidFill>
                  <a:schemeClr val="dk1"/>
                </a:solidFill>
                <a:latin typeface="Times New Roman"/>
                <a:ea typeface="Times New Roman"/>
                <a:cs typeface="Times New Roman"/>
                <a:sym typeface="Times New Roman"/>
              </a:rPr>
              <a:t>].</a:t>
            </a:r>
            <a:endParaRPr sz="2500">
              <a:solidFill>
                <a:schemeClr val="dk1"/>
              </a:solidFill>
              <a:latin typeface="Times New Roman"/>
              <a:ea typeface="Times New Roman"/>
              <a:cs typeface="Times New Roman"/>
              <a:sym typeface="Times New Roman"/>
            </a:endParaRPr>
          </a:p>
        </p:txBody>
      </p:sp>
      <p:sp>
        <p:nvSpPr>
          <p:cNvPr id="131" name="Google Shape;131;p13"/>
          <p:cNvSpPr txBox="1"/>
          <p:nvPr/>
        </p:nvSpPr>
        <p:spPr>
          <a:xfrm>
            <a:off x="6273016" y="1936967"/>
            <a:ext cx="1078865" cy="924560"/>
          </a:xfrm>
          <a:prstGeom prst="rect">
            <a:avLst/>
          </a:prstGeom>
          <a:noFill/>
          <a:ln>
            <a:noFill/>
          </a:ln>
        </p:spPr>
        <p:txBody>
          <a:bodyPr anchorCtr="0" anchor="t" bIns="0" lIns="0" spcFirstLastPara="1" rIns="0" wrap="square" tIns="80625">
            <a:spAutoFit/>
          </a:bodyPr>
          <a:lstStyle/>
          <a:p>
            <a:pPr indent="0" lvl="0" marL="65405" marR="0" rtl="0" algn="l">
              <a:lnSpc>
                <a:spcPct val="100000"/>
              </a:lnSpc>
              <a:spcBef>
                <a:spcPts val="0"/>
              </a:spcBef>
              <a:spcAft>
                <a:spcPts val="0"/>
              </a:spcAft>
              <a:buNone/>
            </a:pPr>
            <a:r>
              <a:rPr b="1" baseline="-25000" i="1" lang="en-US" sz="3750">
                <a:solidFill>
                  <a:schemeClr val="dk1"/>
                </a:solidFill>
                <a:latin typeface="Times New Roman"/>
                <a:ea typeface="Times New Roman"/>
                <a:cs typeface="Times New Roman"/>
                <a:sym typeface="Times New Roman"/>
              </a:rPr>
              <a:t>x </a:t>
            </a:r>
            <a:r>
              <a:rPr b="1" lang="en-US" sz="1450">
                <a:solidFill>
                  <a:schemeClr val="dk1"/>
                </a:solidFill>
                <a:latin typeface="Times New Roman"/>
                <a:ea typeface="Times New Roman"/>
                <a:cs typeface="Times New Roman"/>
                <a:sym typeface="Times New Roman"/>
              </a:rPr>
              <a:t>2  </a:t>
            </a:r>
            <a:r>
              <a:rPr baseline="-25000" lang="en-US" sz="3750">
                <a:solidFill>
                  <a:schemeClr val="dk1"/>
                </a:solidFill>
                <a:latin typeface="Noto Sans Symbols"/>
                <a:ea typeface="Noto Sans Symbols"/>
                <a:cs typeface="Noto Sans Symbols"/>
                <a:sym typeface="Noto Sans Symbols"/>
              </a:rPr>
              <a:t>+</a:t>
            </a:r>
            <a:r>
              <a:rPr baseline="-25000" lang="en-US" sz="3750">
                <a:solidFill>
                  <a:schemeClr val="dk1"/>
                </a:solidFill>
                <a:latin typeface="Times New Roman"/>
                <a:ea typeface="Times New Roman"/>
                <a:cs typeface="Times New Roman"/>
                <a:sym typeface="Times New Roman"/>
              </a:rPr>
              <a:t>	</a:t>
            </a:r>
            <a:r>
              <a:rPr b="1" baseline="-25000" i="1" lang="en-US" sz="3750">
                <a:solidFill>
                  <a:schemeClr val="dk1"/>
                </a:solidFill>
                <a:latin typeface="Times New Roman"/>
                <a:ea typeface="Times New Roman"/>
                <a:cs typeface="Times New Roman"/>
                <a:sym typeface="Times New Roman"/>
              </a:rPr>
              <a:t>y</a:t>
            </a:r>
            <a:r>
              <a:rPr b="1" lang="en-US" sz="1450">
                <a:solidFill>
                  <a:schemeClr val="dk1"/>
                </a:solidFill>
                <a:latin typeface="Times New Roman"/>
                <a:ea typeface="Times New Roman"/>
                <a:cs typeface="Times New Roman"/>
                <a:sym typeface="Times New Roman"/>
              </a:rPr>
              <a:t>2</a:t>
            </a:r>
            <a:endParaRPr sz="1450">
              <a:solidFill>
                <a:schemeClr val="dk1"/>
              </a:solidFill>
              <a:latin typeface="Times New Roman"/>
              <a:ea typeface="Times New Roman"/>
              <a:cs typeface="Times New Roman"/>
              <a:sym typeface="Times New Roman"/>
            </a:endParaRPr>
          </a:p>
          <a:p>
            <a:pPr indent="0" lvl="0" marL="50800" marR="0" rtl="0" algn="l">
              <a:lnSpc>
                <a:spcPct val="100000"/>
              </a:lnSpc>
              <a:spcBef>
                <a:spcPts val="540"/>
              </a:spcBef>
              <a:spcAft>
                <a:spcPts val="0"/>
              </a:spcAft>
              <a:buNone/>
            </a:pPr>
            <a:r>
              <a:rPr b="1" baseline="-25000" i="1" lang="en-US" sz="3750">
                <a:solidFill>
                  <a:schemeClr val="dk1"/>
                </a:solidFill>
                <a:latin typeface="Times New Roman"/>
                <a:ea typeface="Times New Roman"/>
                <a:cs typeface="Times New Roman"/>
                <a:sym typeface="Times New Roman"/>
              </a:rPr>
              <a:t>a </a:t>
            </a:r>
            <a:r>
              <a:rPr b="1" lang="en-US" sz="1450">
                <a:solidFill>
                  <a:schemeClr val="dk1"/>
                </a:solidFill>
                <a:latin typeface="Times New Roman"/>
                <a:ea typeface="Times New Roman"/>
                <a:cs typeface="Times New Roman"/>
                <a:sym typeface="Times New Roman"/>
              </a:rPr>
              <a:t>2	</a:t>
            </a:r>
            <a:r>
              <a:rPr b="1" baseline="-25000" i="1" lang="en-US" sz="3750">
                <a:solidFill>
                  <a:schemeClr val="dk1"/>
                </a:solidFill>
                <a:latin typeface="Times New Roman"/>
                <a:ea typeface="Times New Roman"/>
                <a:cs typeface="Times New Roman"/>
                <a:sym typeface="Times New Roman"/>
              </a:rPr>
              <a:t>b</a:t>
            </a:r>
            <a:r>
              <a:rPr b="1" lang="en-US" sz="1450">
                <a:solidFill>
                  <a:schemeClr val="dk1"/>
                </a:solidFill>
                <a:latin typeface="Times New Roman"/>
                <a:ea typeface="Times New Roman"/>
                <a:cs typeface="Times New Roman"/>
                <a:sym typeface="Times New Roman"/>
              </a:rPr>
              <a:t>2</a:t>
            </a:r>
            <a:endParaRPr sz="1450">
              <a:solidFill>
                <a:schemeClr val="dk1"/>
              </a:solidFill>
              <a:latin typeface="Times New Roman"/>
              <a:ea typeface="Times New Roman"/>
              <a:cs typeface="Times New Roman"/>
              <a:sym typeface="Times New Roman"/>
            </a:endParaRPr>
          </a:p>
        </p:txBody>
      </p:sp>
      <p:grpSp>
        <p:nvGrpSpPr>
          <p:cNvPr id="132" name="Google Shape;132;p13"/>
          <p:cNvGrpSpPr/>
          <p:nvPr/>
        </p:nvGrpSpPr>
        <p:grpSpPr>
          <a:xfrm>
            <a:off x="3252978" y="2023110"/>
            <a:ext cx="2907030" cy="4906645"/>
            <a:chOff x="3252978" y="2023110"/>
            <a:chExt cx="2907030" cy="4906645"/>
          </a:xfrm>
        </p:grpSpPr>
        <p:sp>
          <p:nvSpPr>
            <p:cNvPr id="133" name="Google Shape;133;p13"/>
            <p:cNvSpPr/>
            <p:nvPr/>
          </p:nvSpPr>
          <p:spPr>
            <a:xfrm>
              <a:off x="3252978" y="2023110"/>
              <a:ext cx="2907030" cy="4906645"/>
            </a:xfrm>
            <a:custGeom>
              <a:rect b="b" l="l" r="r" t="t"/>
              <a:pathLst>
                <a:path extrusionOk="0" h="4906645" w="2907029">
                  <a:moveTo>
                    <a:pt x="2907030" y="4906518"/>
                  </a:moveTo>
                  <a:lnTo>
                    <a:pt x="2907029" y="0"/>
                  </a:lnTo>
                  <a:lnTo>
                    <a:pt x="0" y="0"/>
                  </a:lnTo>
                  <a:lnTo>
                    <a:pt x="0" y="4906518"/>
                  </a:lnTo>
                  <a:lnTo>
                    <a:pt x="2907030" y="4906518"/>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4" name="Google Shape;134;p13"/>
            <p:cNvSpPr/>
            <p:nvPr/>
          </p:nvSpPr>
          <p:spPr>
            <a:xfrm>
              <a:off x="3303270" y="2424684"/>
              <a:ext cx="352425" cy="0"/>
            </a:xfrm>
            <a:custGeom>
              <a:rect b="b" l="l" r="r" t="t"/>
              <a:pathLst>
                <a:path extrusionOk="0" h="120000" w="352425">
                  <a:moveTo>
                    <a:pt x="0" y="0"/>
                  </a:moveTo>
                  <a:lnTo>
                    <a:pt x="352044" y="0"/>
                  </a:lnTo>
                </a:path>
              </a:pathLst>
            </a:custGeom>
            <a:noFill/>
            <a:ln cap="flat" cmpd="sng" w="124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p13"/>
            <p:cNvSpPr/>
            <p:nvPr/>
          </p:nvSpPr>
          <p:spPr>
            <a:xfrm>
              <a:off x="3947160" y="2424684"/>
              <a:ext cx="347980" cy="0"/>
            </a:xfrm>
            <a:custGeom>
              <a:rect b="b" l="l" r="r" t="t"/>
              <a:pathLst>
                <a:path extrusionOk="0" h="120000" w="347979">
                  <a:moveTo>
                    <a:pt x="0" y="0"/>
                  </a:moveTo>
                  <a:lnTo>
                    <a:pt x="347472" y="0"/>
                  </a:lnTo>
                </a:path>
              </a:pathLst>
            </a:custGeom>
            <a:noFill/>
            <a:ln cap="flat" cmpd="sng" w="124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6" name="Google Shape;136;p13"/>
            <p:cNvSpPr/>
            <p:nvPr/>
          </p:nvSpPr>
          <p:spPr>
            <a:xfrm>
              <a:off x="3746754" y="6726936"/>
              <a:ext cx="38100" cy="22225"/>
            </a:xfrm>
            <a:custGeom>
              <a:rect b="b" l="l" r="r" t="t"/>
              <a:pathLst>
                <a:path extrusionOk="0" h="22225" w="38100">
                  <a:moveTo>
                    <a:pt x="0" y="22098"/>
                  </a:moveTo>
                  <a:lnTo>
                    <a:pt x="38100" y="0"/>
                  </a:lnTo>
                </a:path>
              </a:pathLst>
            </a:custGeom>
            <a:noFill/>
            <a:ln cap="flat" cmpd="sng" w="124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7" name="Google Shape;137;p13"/>
            <p:cNvSpPr/>
            <p:nvPr/>
          </p:nvSpPr>
          <p:spPr>
            <a:xfrm>
              <a:off x="3784854" y="6733031"/>
              <a:ext cx="55880" cy="123189"/>
            </a:xfrm>
            <a:custGeom>
              <a:rect b="b" l="l" r="r" t="t"/>
              <a:pathLst>
                <a:path extrusionOk="0" h="123190" w="55879">
                  <a:moveTo>
                    <a:pt x="0" y="0"/>
                  </a:moveTo>
                  <a:lnTo>
                    <a:pt x="55626" y="122682"/>
                  </a:lnTo>
                </a:path>
              </a:pathLst>
            </a:custGeom>
            <a:noFill/>
            <a:ln cap="flat" cmpd="sng" w="249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p13"/>
            <p:cNvSpPr/>
            <p:nvPr/>
          </p:nvSpPr>
          <p:spPr>
            <a:xfrm>
              <a:off x="3846576" y="6499860"/>
              <a:ext cx="329565" cy="356235"/>
            </a:xfrm>
            <a:custGeom>
              <a:rect b="b" l="l" r="r" t="t"/>
              <a:pathLst>
                <a:path extrusionOk="0" h="356234" w="329564">
                  <a:moveTo>
                    <a:pt x="0" y="355853"/>
                  </a:moveTo>
                  <a:lnTo>
                    <a:pt x="73913" y="0"/>
                  </a:lnTo>
                  <a:lnTo>
                    <a:pt x="329184" y="0"/>
                  </a:lnTo>
                </a:path>
              </a:pathLst>
            </a:custGeom>
            <a:noFill/>
            <a:ln cap="flat" cmpd="sng" w="124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9" name="Google Shape;139;p13"/>
          <p:cNvSpPr txBox="1"/>
          <p:nvPr/>
        </p:nvSpPr>
        <p:spPr>
          <a:xfrm>
            <a:off x="3294867" y="2346283"/>
            <a:ext cx="989965" cy="386080"/>
          </a:xfrm>
          <a:prstGeom prst="rect">
            <a:avLst/>
          </a:prstGeom>
          <a:noFill/>
          <a:ln>
            <a:noFill/>
          </a:ln>
        </p:spPr>
        <p:txBody>
          <a:bodyPr anchorCtr="0" anchor="t" bIns="0" lIns="0" spcFirstLastPara="1" rIns="0" wrap="square" tIns="14600">
            <a:spAutoFit/>
          </a:bodyPr>
          <a:lstStyle/>
          <a:p>
            <a:pPr indent="0" lvl="0" marL="38100" marR="0" rtl="0" algn="l">
              <a:lnSpc>
                <a:spcPct val="100000"/>
              </a:lnSpc>
              <a:spcBef>
                <a:spcPts val="0"/>
              </a:spcBef>
              <a:spcAft>
                <a:spcPts val="0"/>
              </a:spcAft>
              <a:buNone/>
            </a:pPr>
            <a:r>
              <a:rPr b="1" baseline="-25000" i="1" lang="en-US" sz="3525">
                <a:solidFill>
                  <a:schemeClr val="dk1"/>
                </a:solidFill>
                <a:latin typeface="Times New Roman"/>
                <a:ea typeface="Times New Roman"/>
                <a:cs typeface="Times New Roman"/>
                <a:sym typeface="Times New Roman"/>
              </a:rPr>
              <a:t>a </a:t>
            </a:r>
            <a:r>
              <a:rPr b="1" lang="en-US" sz="1350">
                <a:solidFill>
                  <a:schemeClr val="dk1"/>
                </a:solidFill>
                <a:latin typeface="Times New Roman"/>
                <a:ea typeface="Times New Roman"/>
                <a:cs typeface="Times New Roman"/>
                <a:sym typeface="Times New Roman"/>
              </a:rPr>
              <a:t>2	</a:t>
            </a:r>
            <a:r>
              <a:rPr b="1" baseline="-25000" i="1" lang="en-US" sz="3525">
                <a:solidFill>
                  <a:schemeClr val="dk1"/>
                </a:solidFill>
                <a:latin typeface="Times New Roman"/>
                <a:ea typeface="Times New Roman"/>
                <a:cs typeface="Times New Roman"/>
                <a:sym typeface="Times New Roman"/>
              </a:rPr>
              <a:t>b</a:t>
            </a:r>
            <a:r>
              <a:rPr b="1" lang="en-US" sz="1350">
                <a:solidFill>
                  <a:schemeClr val="dk1"/>
                </a:solidFill>
                <a:latin typeface="Times New Roman"/>
                <a:ea typeface="Times New Roman"/>
                <a:cs typeface="Times New Roman"/>
                <a:sym typeface="Times New Roman"/>
              </a:rPr>
              <a:t>2</a:t>
            </a:r>
            <a:endParaRPr sz="1350">
              <a:solidFill>
                <a:schemeClr val="dk1"/>
              </a:solidFill>
              <a:latin typeface="Times New Roman"/>
              <a:ea typeface="Times New Roman"/>
              <a:cs typeface="Times New Roman"/>
              <a:sym typeface="Times New Roman"/>
            </a:endParaRPr>
          </a:p>
        </p:txBody>
      </p:sp>
      <p:sp>
        <p:nvSpPr>
          <p:cNvPr id="140" name="Google Shape;140;p13"/>
          <p:cNvSpPr txBox="1"/>
          <p:nvPr/>
        </p:nvSpPr>
        <p:spPr>
          <a:xfrm>
            <a:off x="4374597" y="2190713"/>
            <a:ext cx="464820" cy="386080"/>
          </a:xfrm>
          <a:prstGeom prst="rect">
            <a:avLst/>
          </a:prstGeom>
          <a:noFill/>
          <a:ln>
            <a:noFill/>
          </a:ln>
        </p:spPr>
        <p:txBody>
          <a:bodyPr anchorCtr="0" anchor="t" bIns="0" lIns="0" spcFirstLastPara="1" rIns="0" wrap="square" tIns="14600">
            <a:spAutoFit/>
          </a:bodyPr>
          <a:lstStyle/>
          <a:p>
            <a:pPr indent="0" lvl="0" marL="0" marR="0" rtl="0" algn="l">
              <a:lnSpc>
                <a:spcPct val="100000"/>
              </a:lnSpc>
              <a:spcBef>
                <a:spcPts val="0"/>
              </a:spcBef>
              <a:spcAft>
                <a:spcPts val="0"/>
              </a:spcAft>
              <a:buNone/>
            </a:pP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1;</a:t>
            </a:r>
            <a:endParaRPr sz="2350">
              <a:solidFill>
                <a:schemeClr val="dk1"/>
              </a:solidFill>
              <a:latin typeface="Times New Roman"/>
              <a:ea typeface="Times New Roman"/>
              <a:cs typeface="Times New Roman"/>
              <a:sym typeface="Times New Roman"/>
            </a:endParaRPr>
          </a:p>
        </p:txBody>
      </p:sp>
      <p:sp>
        <p:nvSpPr>
          <p:cNvPr id="141" name="Google Shape;141;p13"/>
          <p:cNvSpPr txBox="1"/>
          <p:nvPr/>
        </p:nvSpPr>
        <p:spPr>
          <a:xfrm>
            <a:off x="3321295" y="1921856"/>
            <a:ext cx="966469" cy="386080"/>
          </a:xfrm>
          <a:prstGeom prst="rect">
            <a:avLst/>
          </a:prstGeom>
          <a:noFill/>
          <a:ln>
            <a:noFill/>
          </a:ln>
        </p:spPr>
        <p:txBody>
          <a:bodyPr anchorCtr="0" anchor="t" bIns="0" lIns="0" spcFirstLastPara="1" rIns="0" wrap="square" tIns="14600">
            <a:spAutoFit/>
          </a:bodyPr>
          <a:lstStyle/>
          <a:p>
            <a:pPr indent="0" lvl="0" marL="25400" marR="0" rtl="0" algn="l">
              <a:lnSpc>
                <a:spcPct val="100000"/>
              </a:lnSpc>
              <a:spcBef>
                <a:spcPts val="0"/>
              </a:spcBef>
              <a:spcAft>
                <a:spcPts val="0"/>
              </a:spcAft>
              <a:buNone/>
            </a:pPr>
            <a:r>
              <a:rPr b="1" baseline="-25000" i="1" lang="en-US" sz="3525">
                <a:solidFill>
                  <a:schemeClr val="dk1"/>
                </a:solidFill>
                <a:latin typeface="Times New Roman"/>
                <a:ea typeface="Times New Roman"/>
                <a:cs typeface="Times New Roman"/>
                <a:sym typeface="Times New Roman"/>
              </a:rPr>
              <a:t>x </a:t>
            </a:r>
            <a:r>
              <a:rPr b="1" lang="en-US" sz="1350">
                <a:solidFill>
                  <a:schemeClr val="dk1"/>
                </a:solidFill>
                <a:latin typeface="Times New Roman"/>
                <a:ea typeface="Times New Roman"/>
                <a:cs typeface="Times New Roman"/>
                <a:sym typeface="Times New Roman"/>
              </a:rPr>
              <a:t>2  </a:t>
            </a:r>
            <a:r>
              <a:rPr baseline="-25000" lang="en-US" sz="3525">
                <a:solidFill>
                  <a:schemeClr val="dk1"/>
                </a:solidFill>
                <a:latin typeface="Noto Sans Symbols"/>
                <a:ea typeface="Noto Sans Symbols"/>
                <a:cs typeface="Noto Sans Symbols"/>
                <a:sym typeface="Noto Sans Symbols"/>
              </a:rPr>
              <a:t>−</a:t>
            </a:r>
            <a:r>
              <a:rPr baseline="-25000" lang="en-US" sz="3525">
                <a:solidFill>
                  <a:schemeClr val="dk1"/>
                </a:solidFill>
                <a:latin typeface="Times New Roman"/>
                <a:ea typeface="Times New Roman"/>
                <a:cs typeface="Times New Roman"/>
                <a:sym typeface="Times New Roman"/>
              </a:rPr>
              <a:t>  </a:t>
            </a:r>
            <a:r>
              <a:rPr b="1" baseline="-25000" i="1" lang="en-US" sz="3525">
                <a:solidFill>
                  <a:schemeClr val="dk1"/>
                </a:solidFill>
                <a:latin typeface="Times New Roman"/>
                <a:ea typeface="Times New Roman"/>
                <a:cs typeface="Times New Roman"/>
                <a:sym typeface="Times New Roman"/>
              </a:rPr>
              <a:t>y</a:t>
            </a:r>
            <a:r>
              <a:rPr b="1" lang="en-US" sz="1350">
                <a:solidFill>
                  <a:schemeClr val="dk1"/>
                </a:solidFill>
                <a:latin typeface="Times New Roman"/>
                <a:ea typeface="Times New Roman"/>
                <a:cs typeface="Times New Roman"/>
                <a:sym typeface="Times New Roman"/>
              </a:rPr>
              <a:t>2</a:t>
            </a:r>
            <a:endParaRPr sz="1350">
              <a:solidFill>
                <a:schemeClr val="dk1"/>
              </a:solidFill>
              <a:latin typeface="Times New Roman"/>
              <a:ea typeface="Times New Roman"/>
              <a:cs typeface="Times New Roman"/>
              <a:sym typeface="Times New Roman"/>
            </a:endParaRPr>
          </a:p>
        </p:txBody>
      </p:sp>
      <p:sp>
        <p:nvSpPr>
          <p:cNvPr id="142" name="Google Shape;142;p13"/>
          <p:cNvSpPr txBox="1"/>
          <p:nvPr/>
        </p:nvSpPr>
        <p:spPr>
          <a:xfrm>
            <a:off x="3255244" y="2719654"/>
            <a:ext cx="2919730" cy="4144645"/>
          </a:xfrm>
          <a:prstGeom prst="rect">
            <a:avLst/>
          </a:prstGeom>
          <a:noFill/>
          <a:ln>
            <a:noFill/>
          </a:ln>
        </p:spPr>
        <p:txBody>
          <a:bodyPr anchorCtr="0" anchor="t" bIns="0" lIns="0" spcFirstLastPara="1" rIns="0" wrap="square" tIns="104775">
            <a:spAutoFit/>
          </a:bodyPr>
          <a:lstStyle/>
          <a:p>
            <a:pPr indent="0" lvl="0" marL="38100" marR="0" rtl="0" algn="l">
              <a:lnSpc>
                <a:spcPct val="100000"/>
              </a:lnSpc>
              <a:spcBef>
                <a:spcPts val="0"/>
              </a:spcBef>
              <a:spcAft>
                <a:spcPts val="0"/>
              </a:spcAft>
              <a:buNone/>
            </a:pPr>
            <a:r>
              <a:rPr b="1" i="1" lang="en-US" sz="2350">
                <a:solidFill>
                  <a:schemeClr val="dk1"/>
                </a:solidFill>
                <a:latin typeface="Times New Roman"/>
                <a:ea typeface="Times New Roman"/>
                <a:cs typeface="Times New Roman"/>
                <a:sym typeface="Times New Roman"/>
              </a:rPr>
              <a:t>b</a:t>
            </a:r>
            <a:r>
              <a:rPr b="1" baseline="30000" lang="en-US" sz="2025">
                <a:solidFill>
                  <a:schemeClr val="dk1"/>
                </a:solidFill>
                <a:latin typeface="Times New Roman"/>
                <a:ea typeface="Times New Roman"/>
                <a:cs typeface="Times New Roman"/>
                <a:sym typeface="Times New Roman"/>
              </a:rPr>
              <a:t>2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a </a:t>
            </a:r>
            <a:r>
              <a:rPr b="1" baseline="30000" lang="en-US" sz="2025">
                <a:solidFill>
                  <a:schemeClr val="dk1"/>
                </a:solidFill>
                <a:latin typeface="Times New Roman"/>
                <a:ea typeface="Times New Roman"/>
                <a:cs typeface="Times New Roman"/>
                <a:sym typeface="Times New Roman"/>
              </a:rPr>
              <a:t>2 </a:t>
            </a:r>
            <a:r>
              <a:rPr b="1" lang="en-US" sz="2350">
                <a:solidFill>
                  <a:schemeClr val="dk1"/>
                </a:solidFill>
                <a:latin typeface="Times New Roman"/>
                <a:ea typeface="Times New Roman"/>
                <a:cs typeface="Times New Roman"/>
                <a:sym typeface="Times New Roman"/>
              </a:rPr>
              <a:t>(</a:t>
            </a:r>
            <a:r>
              <a:rPr b="1" i="1" lang="en-US" sz="2350">
                <a:solidFill>
                  <a:schemeClr val="dk1"/>
                </a:solidFill>
                <a:latin typeface="Times New Roman"/>
                <a:ea typeface="Times New Roman"/>
                <a:cs typeface="Times New Roman"/>
                <a:sym typeface="Times New Roman"/>
              </a:rPr>
              <a:t>e</a:t>
            </a:r>
            <a:r>
              <a:rPr b="1" baseline="30000" lang="en-US" sz="2025">
                <a:solidFill>
                  <a:schemeClr val="dk1"/>
                </a:solidFill>
                <a:latin typeface="Times New Roman"/>
                <a:ea typeface="Times New Roman"/>
                <a:cs typeface="Times New Roman"/>
                <a:sym typeface="Times New Roman"/>
              </a:rPr>
              <a:t>2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1);</a:t>
            </a:r>
            <a:endParaRPr sz="2350">
              <a:solidFill>
                <a:schemeClr val="dk1"/>
              </a:solidFill>
              <a:latin typeface="Times New Roman"/>
              <a:ea typeface="Times New Roman"/>
              <a:cs typeface="Times New Roman"/>
              <a:sym typeface="Times New Roman"/>
            </a:endParaRPr>
          </a:p>
          <a:p>
            <a:pPr indent="-19050" lvl="0" marL="57150" marR="43180" rtl="0" algn="l">
              <a:lnSpc>
                <a:spcPct val="125899"/>
              </a:lnSpc>
              <a:spcBef>
                <a:spcPts val="5"/>
              </a:spcBef>
              <a:spcAft>
                <a:spcPts val="0"/>
              </a:spcAft>
              <a:buNone/>
            </a:pPr>
            <a:r>
              <a:rPr b="1" i="1" lang="en-US" sz="2350">
                <a:solidFill>
                  <a:schemeClr val="dk1"/>
                </a:solidFill>
                <a:latin typeface="Times New Roman"/>
                <a:ea typeface="Times New Roman"/>
                <a:cs typeface="Times New Roman"/>
                <a:sym typeface="Times New Roman"/>
              </a:rPr>
              <a:t>e </a:t>
            </a:r>
            <a:r>
              <a:rPr lang="en-US" sz="2350">
                <a:solidFill>
                  <a:schemeClr val="dk1"/>
                </a:solidFill>
                <a:latin typeface="Noto Sans Symbols"/>
                <a:ea typeface="Noto Sans Symbols"/>
                <a:cs typeface="Noto Sans Symbols"/>
                <a:sym typeface="Noto Sans Symbols"/>
              </a:rPr>
              <a:t>&gt;</a:t>
            </a:r>
            <a:r>
              <a:rPr lang="en-US" sz="23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1; </a:t>
            </a:r>
            <a:r>
              <a:rPr b="1" i="1" lang="en-US" sz="2350">
                <a:solidFill>
                  <a:schemeClr val="dk1"/>
                </a:solidFill>
                <a:latin typeface="Times New Roman"/>
                <a:ea typeface="Times New Roman"/>
                <a:cs typeface="Times New Roman"/>
                <a:sym typeface="Times New Roman"/>
              </a:rPr>
              <a:t>Foci </a:t>
            </a:r>
            <a:r>
              <a:rPr b="1" lang="en-US" sz="2350">
                <a:solidFill>
                  <a:schemeClr val="dk1"/>
                </a:solidFill>
                <a:latin typeface="Times New Roman"/>
                <a:ea typeface="Times New Roman"/>
                <a:cs typeface="Times New Roman"/>
                <a:sym typeface="Times New Roman"/>
              </a:rPr>
              <a:t>: (</a:t>
            </a:r>
            <a:r>
              <a:rPr lang="en-US" sz="2350">
                <a:solidFill>
                  <a:schemeClr val="dk1"/>
                </a:solidFill>
                <a:latin typeface="Noto Sans Symbols"/>
                <a:ea typeface="Noto Sans Symbols"/>
                <a:cs typeface="Noto Sans Symbols"/>
                <a:sym typeface="Noto Sans Symbols"/>
              </a:rPr>
              <a:t>±</a:t>
            </a:r>
            <a:r>
              <a:rPr b="1" i="1" lang="en-US" sz="2350">
                <a:solidFill>
                  <a:schemeClr val="dk1"/>
                </a:solidFill>
                <a:latin typeface="Times New Roman"/>
                <a:ea typeface="Times New Roman"/>
                <a:cs typeface="Times New Roman"/>
                <a:sym typeface="Times New Roman"/>
              </a:rPr>
              <a:t>ae</a:t>
            </a:r>
            <a:r>
              <a:rPr b="1" lang="en-US" sz="2350">
                <a:solidFill>
                  <a:schemeClr val="dk1"/>
                </a:solidFill>
                <a:latin typeface="Times New Roman"/>
                <a:ea typeface="Times New Roman"/>
                <a:cs typeface="Times New Roman"/>
                <a:sym typeface="Times New Roman"/>
              </a:rPr>
              <a:t>,0).  </a:t>
            </a:r>
            <a:r>
              <a:rPr b="1" i="1" lang="en-US" sz="2350">
                <a:solidFill>
                  <a:schemeClr val="dk1"/>
                </a:solidFill>
                <a:latin typeface="Times New Roman"/>
                <a:ea typeface="Times New Roman"/>
                <a:cs typeface="Times New Roman"/>
                <a:sym typeface="Times New Roman"/>
              </a:rPr>
              <a:t>Directrices </a:t>
            </a:r>
            <a:r>
              <a:rPr b="1"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x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lang="en-US" sz="2350">
                <a:solidFill>
                  <a:schemeClr val="dk1"/>
                </a:solidFill>
                <a:latin typeface="Noto Sans Symbols"/>
                <a:ea typeface="Noto Sans Symbols"/>
                <a:cs typeface="Noto Sans Symbols"/>
                <a:sym typeface="Noto Sans Symbols"/>
              </a:rPr>
              <a:t>±</a:t>
            </a:r>
            <a:r>
              <a:rPr b="1" i="1" lang="en-US" sz="2350">
                <a:solidFill>
                  <a:schemeClr val="dk1"/>
                </a:solidFill>
                <a:latin typeface="Times New Roman"/>
                <a:ea typeface="Times New Roman"/>
                <a:cs typeface="Times New Roman"/>
                <a:sym typeface="Times New Roman"/>
              </a:rPr>
              <a:t>a </a:t>
            </a:r>
            <a:r>
              <a:rPr b="1"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e</a:t>
            </a:r>
            <a:r>
              <a:rPr b="1"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x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a </a:t>
            </a:r>
            <a:r>
              <a:rPr b="1" lang="en-US" sz="2350">
                <a:solidFill>
                  <a:schemeClr val="dk1"/>
                </a:solidFill>
                <a:latin typeface="Times New Roman"/>
                <a:ea typeface="Times New Roman"/>
                <a:cs typeface="Times New Roman"/>
                <a:sym typeface="Times New Roman"/>
              </a:rPr>
              <a:t>sec(</a:t>
            </a:r>
            <a:r>
              <a:rPr b="1" i="1" lang="en-US" sz="2350">
                <a:solidFill>
                  <a:schemeClr val="dk1"/>
                </a:solidFill>
                <a:latin typeface="Times New Roman"/>
                <a:ea typeface="Times New Roman"/>
                <a:cs typeface="Times New Roman"/>
                <a:sym typeface="Times New Roman"/>
              </a:rPr>
              <a:t>t </a:t>
            </a:r>
            <a:r>
              <a:rPr b="1" lang="en-US" sz="2350">
                <a:solidFill>
                  <a:schemeClr val="dk1"/>
                </a:solidFill>
                <a:latin typeface="Times New Roman"/>
                <a:ea typeface="Times New Roman"/>
                <a:cs typeface="Times New Roman"/>
                <a:sym typeface="Times New Roman"/>
              </a:rPr>
              <a:t>),</a:t>
            </a:r>
            <a:endParaRPr sz="2350">
              <a:solidFill>
                <a:schemeClr val="dk1"/>
              </a:solidFill>
              <a:latin typeface="Times New Roman"/>
              <a:ea typeface="Times New Roman"/>
              <a:cs typeface="Times New Roman"/>
              <a:sym typeface="Times New Roman"/>
            </a:endParaRPr>
          </a:p>
          <a:p>
            <a:pPr indent="0" lvl="0" marL="80645" marR="0" rtl="0" algn="l">
              <a:lnSpc>
                <a:spcPct val="100000"/>
              </a:lnSpc>
              <a:spcBef>
                <a:spcPts val="725"/>
              </a:spcBef>
              <a:spcAft>
                <a:spcPts val="0"/>
              </a:spcAft>
              <a:buNone/>
            </a:pPr>
            <a:r>
              <a:rPr b="1" i="1" lang="en-US" sz="2350">
                <a:solidFill>
                  <a:schemeClr val="dk1"/>
                </a:solidFill>
                <a:latin typeface="Times New Roman"/>
                <a:ea typeface="Times New Roman"/>
                <a:cs typeface="Times New Roman"/>
                <a:sym typeface="Times New Roman"/>
              </a:rPr>
              <a:t>y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b </a:t>
            </a:r>
            <a:r>
              <a:rPr b="1" lang="en-US" sz="2350">
                <a:solidFill>
                  <a:schemeClr val="dk1"/>
                </a:solidFill>
                <a:latin typeface="Times New Roman"/>
                <a:ea typeface="Times New Roman"/>
                <a:cs typeface="Times New Roman"/>
                <a:sym typeface="Times New Roman"/>
              </a:rPr>
              <a:t>tan(</a:t>
            </a:r>
            <a:r>
              <a:rPr b="1" i="1" lang="en-US" sz="2350">
                <a:solidFill>
                  <a:schemeClr val="dk1"/>
                </a:solidFill>
                <a:latin typeface="Times New Roman"/>
                <a:ea typeface="Times New Roman"/>
                <a:cs typeface="Times New Roman"/>
                <a:sym typeface="Times New Roman"/>
              </a:rPr>
              <a:t>t </a:t>
            </a:r>
            <a:r>
              <a:rPr b="1" lang="en-US" sz="2350">
                <a:solidFill>
                  <a:schemeClr val="dk1"/>
                </a:solidFill>
                <a:latin typeface="Times New Roman"/>
                <a:ea typeface="Times New Roman"/>
                <a:cs typeface="Times New Roman"/>
                <a:sym typeface="Times New Roman"/>
              </a:rPr>
              <a:t>);</a:t>
            </a:r>
            <a:endParaRPr sz="2350">
              <a:solidFill>
                <a:schemeClr val="dk1"/>
              </a:solidFill>
              <a:latin typeface="Times New Roman"/>
              <a:ea typeface="Times New Roman"/>
              <a:cs typeface="Times New Roman"/>
              <a:sym typeface="Times New Roman"/>
            </a:endParaRPr>
          </a:p>
          <a:p>
            <a:pPr indent="0" lvl="0" marL="43180" marR="0" rtl="0" algn="l">
              <a:lnSpc>
                <a:spcPct val="100000"/>
              </a:lnSpc>
              <a:spcBef>
                <a:spcPts val="575"/>
              </a:spcBef>
              <a:spcAft>
                <a:spcPts val="0"/>
              </a:spcAft>
              <a:buNone/>
            </a:pP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π</a:t>
            </a:r>
            <a:r>
              <a:rPr lang="en-US" sz="250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 2 </a:t>
            </a:r>
            <a:r>
              <a:rPr lang="en-US" sz="2350">
                <a:solidFill>
                  <a:schemeClr val="dk1"/>
                </a:solidFill>
                <a:latin typeface="Noto Sans Symbols"/>
                <a:ea typeface="Noto Sans Symbols"/>
                <a:cs typeface="Noto Sans Symbols"/>
                <a:sym typeface="Noto Sans Symbols"/>
              </a:rPr>
              <a:t>&lt;</a:t>
            </a:r>
            <a:r>
              <a:rPr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t </a:t>
            </a:r>
            <a:r>
              <a:rPr lang="en-US" sz="2350">
                <a:solidFill>
                  <a:schemeClr val="dk1"/>
                </a:solidFill>
                <a:latin typeface="Noto Sans Symbols"/>
                <a:ea typeface="Noto Sans Symbols"/>
                <a:cs typeface="Noto Sans Symbols"/>
                <a:sym typeface="Noto Sans Symbols"/>
              </a:rPr>
              <a:t>&lt;</a:t>
            </a:r>
            <a:r>
              <a:rPr lang="en-US" sz="235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π</a:t>
            </a:r>
            <a:r>
              <a:rPr lang="en-US" sz="250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 2.</a:t>
            </a:r>
            <a:endParaRPr sz="2350">
              <a:solidFill>
                <a:schemeClr val="dk1"/>
              </a:solidFill>
              <a:latin typeface="Times New Roman"/>
              <a:ea typeface="Times New Roman"/>
              <a:cs typeface="Times New Roman"/>
              <a:sym typeface="Times New Roman"/>
            </a:endParaRPr>
          </a:p>
          <a:p>
            <a:pPr indent="0" lvl="0" marL="43180" marR="1282700" rtl="0" algn="l">
              <a:lnSpc>
                <a:spcPct val="151063"/>
              </a:lnSpc>
              <a:spcBef>
                <a:spcPts val="215"/>
              </a:spcBef>
              <a:spcAft>
                <a:spcPts val="0"/>
              </a:spcAft>
              <a:buNone/>
            </a:pPr>
            <a:r>
              <a:rPr b="1" lang="en-US" sz="2350">
                <a:solidFill>
                  <a:schemeClr val="dk1"/>
                </a:solidFill>
                <a:latin typeface="Times New Roman"/>
                <a:ea typeface="Times New Roman"/>
                <a:cs typeface="Times New Roman"/>
                <a:sym typeface="Times New Roman"/>
              </a:rPr>
              <a:t>Rectangular  Hyperbola :</a:t>
            </a:r>
            <a:endParaRPr sz="2350">
              <a:solidFill>
                <a:schemeClr val="dk1"/>
              </a:solidFill>
              <a:latin typeface="Times New Roman"/>
              <a:ea typeface="Times New Roman"/>
              <a:cs typeface="Times New Roman"/>
              <a:sym typeface="Times New Roman"/>
            </a:endParaRPr>
          </a:p>
          <a:p>
            <a:pPr indent="0" lvl="0" marL="33020" marR="0" rtl="0" algn="l">
              <a:lnSpc>
                <a:spcPct val="100000"/>
              </a:lnSpc>
              <a:spcBef>
                <a:spcPts val="969"/>
              </a:spcBef>
              <a:spcAft>
                <a:spcPts val="0"/>
              </a:spcAft>
              <a:buNone/>
            </a:pPr>
            <a:r>
              <a:rPr b="1" lang="en-US" sz="2350">
                <a:solidFill>
                  <a:schemeClr val="dk1"/>
                </a:solidFill>
                <a:latin typeface="Times New Roman"/>
                <a:ea typeface="Times New Roman"/>
                <a:cs typeface="Times New Roman"/>
                <a:sym typeface="Times New Roman"/>
              </a:rPr>
              <a:t>e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2;</a:t>
            </a:r>
            <a:r>
              <a:rPr b="1" i="1" lang="en-US" sz="2350">
                <a:solidFill>
                  <a:schemeClr val="dk1"/>
                </a:solidFill>
                <a:latin typeface="Times New Roman"/>
                <a:ea typeface="Times New Roman"/>
                <a:cs typeface="Times New Roman"/>
                <a:sym typeface="Times New Roman"/>
              </a:rPr>
              <a:t>x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ct</a:t>
            </a:r>
            <a:r>
              <a:rPr b="1"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y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c </a:t>
            </a:r>
            <a:r>
              <a:rPr b="1"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t</a:t>
            </a:r>
            <a:r>
              <a:rPr b="1" lang="en-US" sz="2350">
                <a:solidFill>
                  <a:schemeClr val="dk1"/>
                </a:solidFill>
                <a:latin typeface="Times New Roman"/>
                <a:ea typeface="Times New Roman"/>
                <a:cs typeface="Times New Roman"/>
                <a:sym typeface="Times New Roman"/>
              </a:rPr>
              <a:t>.</a:t>
            </a:r>
            <a:endParaRPr sz="2350">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76"/>
          <p:cNvSpPr txBox="1"/>
          <p:nvPr>
            <p:ph type="title"/>
          </p:nvPr>
        </p:nvSpPr>
        <p:spPr>
          <a:xfrm>
            <a:off x="588518" y="550418"/>
            <a:ext cx="8891905" cy="939800"/>
          </a:xfrm>
          <a:prstGeom prst="rect">
            <a:avLst/>
          </a:prstGeom>
          <a:noFill/>
          <a:ln>
            <a:noFill/>
          </a:ln>
        </p:spPr>
        <p:txBody>
          <a:bodyPr anchorCtr="0" anchor="t" bIns="0" lIns="0" spcFirstLastPara="1" rIns="0" wrap="square" tIns="12050">
            <a:spAutoFit/>
          </a:bodyPr>
          <a:lstStyle/>
          <a:p>
            <a:pPr indent="914400" lvl="0" marL="12700" marR="5080" rtl="0" algn="l">
              <a:lnSpc>
                <a:spcPct val="100000"/>
              </a:lnSpc>
              <a:spcBef>
                <a:spcPts val="0"/>
              </a:spcBef>
              <a:spcAft>
                <a:spcPts val="0"/>
              </a:spcAft>
              <a:buNone/>
            </a:pPr>
            <a:r>
              <a:rPr lang="en-US" sz="2000">
                <a:solidFill>
                  <a:srgbClr val="FFCC99"/>
                </a:solidFill>
              </a:rPr>
              <a:t>The form of a B-spline curve is very similar to that of a  Bézier curve. However, unlike a Bézier curve, a B-spline curve  involves more information, namely:</a:t>
            </a:r>
            <a:endParaRPr sz="2000"/>
          </a:p>
        </p:txBody>
      </p:sp>
      <p:sp>
        <p:nvSpPr>
          <p:cNvPr id="1610" name="Google Shape;1610;p76"/>
          <p:cNvSpPr txBox="1"/>
          <p:nvPr/>
        </p:nvSpPr>
        <p:spPr>
          <a:xfrm>
            <a:off x="563118" y="1463293"/>
            <a:ext cx="9028430" cy="4598670"/>
          </a:xfrm>
          <a:prstGeom prst="rect">
            <a:avLst/>
          </a:prstGeom>
          <a:noFill/>
          <a:ln>
            <a:noFill/>
          </a:ln>
        </p:spPr>
        <p:txBody>
          <a:bodyPr anchorCtr="0" anchor="t" bIns="0" lIns="0" spcFirstLastPara="1" rIns="0" wrap="square" tIns="12700">
            <a:spAutoFit/>
          </a:bodyPr>
          <a:lstStyle/>
          <a:p>
            <a:pPr indent="-360680" lvl="0" marL="398145" marR="0" rtl="0" algn="l">
              <a:lnSpc>
                <a:spcPct val="100000"/>
              </a:lnSpc>
              <a:spcBef>
                <a:spcPts val="0"/>
              </a:spcBef>
              <a:spcAft>
                <a:spcPts val="0"/>
              </a:spcAft>
              <a:buClr>
                <a:srgbClr val="FFFFCC"/>
              </a:buClr>
              <a:buSzPts val="2000"/>
              <a:buFont typeface="Arial"/>
              <a:buChar char="•"/>
            </a:pPr>
            <a:r>
              <a:rPr b="1" lang="en-US" sz="2000">
                <a:solidFill>
                  <a:srgbClr val="FFFFCC"/>
                </a:solidFill>
                <a:latin typeface="Verdana"/>
                <a:ea typeface="Verdana"/>
                <a:cs typeface="Verdana"/>
                <a:sym typeface="Verdana"/>
              </a:rPr>
              <a:t>a set of </a:t>
            </a:r>
            <a:r>
              <a:rPr b="1" i="1" lang="en-US" sz="2800">
                <a:solidFill>
                  <a:srgbClr val="FFFFCC"/>
                </a:solidFill>
                <a:latin typeface="Verdana"/>
                <a:ea typeface="Verdana"/>
                <a:cs typeface="Verdana"/>
                <a:sym typeface="Verdana"/>
              </a:rPr>
              <a:t>p </a:t>
            </a:r>
            <a:r>
              <a:rPr b="1" lang="en-US" sz="2400" u="sng">
                <a:solidFill>
                  <a:srgbClr val="FFFFCC"/>
                </a:solidFill>
                <a:latin typeface="Verdana"/>
                <a:ea typeface="Verdana"/>
                <a:cs typeface="Verdana"/>
                <a:sym typeface="Verdana"/>
              </a:rPr>
              <a:t>control points</a:t>
            </a:r>
            <a:r>
              <a:rPr b="1" lang="en-US" sz="2000">
                <a:solidFill>
                  <a:srgbClr val="FFFFCC"/>
                </a:solidFill>
                <a:latin typeface="Verdana"/>
                <a:ea typeface="Verdana"/>
                <a:cs typeface="Verdana"/>
                <a:sym typeface="Verdana"/>
              </a:rPr>
              <a:t>,</a:t>
            </a:r>
            <a:endParaRPr sz="2000">
              <a:solidFill>
                <a:schemeClr val="dk1"/>
              </a:solidFill>
              <a:latin typeface="Verdana"/>
              <a:ea typeface="Verdana"/>
              <a:cs typeface="Verdana"/>
              <a:sym typeface="Verdana"/>
            </a:endParaRPr>
          </a:p>
          <a:p>
            <a:pPr indent="-360680" lvl="0" marL="398145" marR="0" rtl="0" algn="l">
              <a:lnSpc>
                <a:spcPct val="100000"/>
              </a:lnSpc>
              <a:spcBef>
                <a:spcPts val="0"/>
              </a:spcBef>
              <a:spcAft>
                <a:spcPts val="0"/>
              </a:spcAft>
              <a:buClr>
                <a:srgbClr val="FFFFCC"/>
              </a:buClr>
              <a:buSzPts val="2000"/>
              <a:buFont typeface="Arial"/>
              <a:buChar char="•"/>
            </a:pPr>
            <a:r>
              <a:rPr b="1" lang="en-US" sz="2000">
                <a:solidFill>
                  <a:srgbClr val="FFFFCC"/>
                </a:solidFill>
                <a:latin typeface="Verdana"/>
                <a:ea typeface="Verdana"/>
                <a:cs typeface="Verdana"/>
                <a:sym typeface="Verdana"/>
              </a:rPr>
              <a:t>a </a:t>
            </a:r>
            <a:r>
              <a:rPr b="1" lang="en-US" sz="2400" u="sng">
                <a:solidFill>
                  <a:srgbClr val="FFFFCC"/>
                </a:solidFill>
                <a:latin typeface="Verdana"/>
                <a:ea typeface="Verdana"/>
                <a:cs typeface="Verdana"/>
                <a:sym typeface="Verdana"/>
              </a:rPr>
              <a:t>knot vector </a:t>
            </a:r>
            <a:r>
              <a:rPr b="1" lang="en-US" sz="2000">
                <a:solidFill>
                  <a:srgbClr val="FFFFCC"/>
                </a:solidFill>
                <a:latin typeface="Verdana"/>
                <a:ea typeface="Verdana"/>
                <a:cs typeface="Verdana"/>
                <a:sym typeface="Verdana"/>
              </a:rPr>
              <a:t>of </a:t>
            </a:r>
            <a:r>
              <a:rPr b="1" i="1" lang="en-US" sz="2800">
                <a:solidFill>
                  <a:srgbClr val="FFFFCC"/>
                </a:solidFill>
                <a:latin typeface="Verdana"/>
                <a:ea typeface="Verdana"/>
                <a:cs typeface="Verdana"/>
                <a:sym typeface="Verdana"/>
              </a:rPr>
              <a:t>m </a:t>
            </a:r>
            <a:r>
              <a:rPr b="1" lang="en-US" sz="2000">
                <a:solidFill>
                  <a:srgbClr val="FFFFCC"/>
                </a:solidFill>
                <a:latin typeface="Verdana"/>
                <a:ea typeface="Verdana"/>
                <a:cs typeface="Verdana"/>
                <a:sym typeface="Verdana"/>
              </a:rPr>
              <a:t>knots, and</a:t>
            </a:r>
            <a:endParaRPr sz="2000">
              <a:solidFill>
                <a:schemeClr val="dk1"/>
              </a:solidFill>
              <a:latin typeface="Verdana"/>
              <a:ea typeface="Verdana"/>
              <a:cs typeface="Verdana"/>
              <a:sym typeface="Verdana"/>
            </a:endParaRPr>
          </a:p>
          <a:p>
            <a:pPr indent="-360680" lvl="0" marL="398145" marR="0" rtl="0" algn="l">
              <a:lnSpc>
                <a:spcPct val="100000"/>
              </a:lnSpc>
              <a:spcBef>
                <a:spcPts val="0"/>
              </a:spcBef>
              <a:spcAft>
                <a:spcPts val="0"/>
              </a:spcAft>
              <a:buClr>
                <a:srgbClr val="FFFFCC"/>
              </a:buClr>
              <a:buSzPts val="2000"/>
              <a:buFont typeface="Arial"/>
              <a:buChar char="•"/>
            </a:pPr>
            <a:r>
              <a:rPr b="1" lang="en-US" sz="2000">
                <a:solidFill>
                  <a:srgbClr val="FFFFCC"/>
                </a:solidFill>
                <a:latin typeface="Verdana"/>
                <a:ea typeface="Verdana"/>
                <a:cs typeface="Verdana"/>
                <a:sym typeface="Verdana"/>
              </a:rPr>
              <a:t>a degree </a:t>
            </a:r>
            <a:r>
              <a:rPr b="1" i="1" lang="en-US" sz="2800">
                <a:solidFill>
                  <a:srgbClr val="FFFFCC"/>
                </a:solidFill>
                <a:latin typeface="Verdana"/>
                <a:ea typeface="Verdana"/>
                <a:cs typeface="Verdana"/>
                <a:sym typeface="Verdana"/>
              </a:rPr>
              <a:t>n </a:t>
            </a:r>
            <a:r>
              <a:rPr b="1" i="1" lang="en-US" sz="2400">
                <a:solidFill>
                  <a:srgbClr val="FFFFCC"/>
                </a:solidFill>
                <a:latin typeface="Verdana"/>
                <a:ea typeface="Verdana"/>
                <a:cs typeface="Verdana"/>
                <a:sym typeface="Verdana"/>
              </a:rPr>
              <a:t>(i.e. order </a:t>
            </a:r>
            <a:r>
              <a:rPr b="1" i="1" lang="en-US" sz="2800">
                <a:solidFill>
                  <a:srgbClr val="FFFFCC"/>
                </a:solidFill>
                <a:latin typeface="Verdana"/>
                <a:ea typeface="Verdana"/>
                <a:cs typeface="Verdana"/>
                <a:sym typeface="Verdana"/>
              </a:rPr>
              <a:t>n+1</a:t>
            </a:r>
            <a:r>
              <a:rPr b="1" i="1" lang="en-US" sz="2400">
                <a:solidFill>
                  <a:srgbClr val="FFFFCC"/>
                </a:solidFill>
                <a:latin typeface="Verdana"/>
                <a:ea typeface="Verdana"/>
                <a:cs typeface="Verdana"/>
                <a:sym typeface="Verdana"/>
              </a:rPr>
              <a:t>)</a:t>
            </a:r>
            <a:r>
              <a:rPr b="1" lang="en-US" sz="2000">
                <a:solidFill>
                  <a:srgbClr val="FFFFCC"/>
                </a:solidFill>
                <a:latin typeface="Verdana"/>
                <a:ea typeface="Verdana"/>
                <a:cs typeface="Verdana"/>
                <a:sym typeface="Verdana"/>
              </a:rPr>
              <a:t>.</a:t>
            </a:r>
            <a:endParaRPr sz="2000">
              <a:solidFill>
                <a:schemeClr val="dk1"/>
              </a:solidFill>
              <a:latin typeface="Verdana"/>
              <a:ea typeface="Verdana"/>
              <a:cs typeface="Verdana"/>
              <a:sym typeface="Verdana"/>
            </a:endParaRPr>
          </a:p>
          <a:p>
            <a:pPr indent="0" lvl="0" marL="951864" marR="0" rtl="0" algn="l">
              <a:lnSpc>
                <a:spcPct val="100000"/>
              </a:lnSpc>
              <a:spcBef>
                <a:spcPts val="2400"/>
              </a:spcBef>
              <a:spcAft>
                <a:spcPts val="0"/>
              </a:spcAft>
              <a:buNone/>
            </a:pPr>
            <a:r>
              <a:rPr b="1" lang="en-US" sz="2000">
                <a:solidFill>
                  <a:srgbClr val="FFCC99"/>
                </a:solidFill>
                <a:latin typeface="Verdana"/>
                <a:ea typeface="Verdana"/>
                <a:cs typeface="Verdana"/>
                <a:sym typeface="Verdana"/>
              </a:rPr>
              <a:t>Note that </a:t>
            </a:r>
            <a:r>
              <a:rPr b="1" i="1" lang="en-US" sz="2000">
                <a:solidFill>
                  <a:srgbClr val="FFCC99"/>
                </a:solidFill>
                <a:latin typeface="Verdana"/>
                <a:ea typeface="Verdana"/>
                <a:cs typeface="Verdana"/>
                <a:sym typeface="Verdana"/>
              </a:rPr>
              <a:t>n</a:t>
            </a:r>
            <a:r>
              <a:rPr b="1" lang="en-US" sz="2000">
                <a:solidFill>
                  <a:srgbClr val="FFCC99"/>
                </a:solidFill>
                <a:latin typeface="Verdana"/>
                <a:ea typeface="Verdana"/>
                <a:cs typeface="Verdana"/>
                <a:sym typeface="Verdana"/>
              </a:rPr>
              <a:t>, </a:t>
            </a:r>
            <a:r>
              <a:rPr b="1" i="1" lang="en-US" sz="2000">
                <a:solidFill>
                  <a:srgbClr val="FFCC99"/>
                </a:solidFill>
                <a:latin typeface="Verdana"/>
                <a:ea typeface="Verdana"/>
                <a:cs typeface="Verdana"/>
                <a:sym typeface="Verdana"/>
              </a:rPr>
              <a:t>m </a:t>
            </a:r>
            <a:r>
              <a:rPr b="1" lang="en-US" sz="2000">
                <a:solidFill>
                  <a:srgbClr val="FFCC99"/>
                </a:solidFill>
                <a:latin typeface="Verdana"/>
                <a:ea typeface="Verdana"/>
                <a:cs typeface="Verdana"/>
                <a:sym typeface="Verdana"/>
              </a:rPr>
              <a:t>and </a:t>
            </a:r>
            <a:r>
              <a:rPr b="1" i="1" lang="en-US" sz="2000">
                <a:solidFill>
                  <a:srgbClr val="FFCC99"/>
                </a:solidFill>
                <a:latin typeface="Verdana"/>
                <a:ea typeface="Verdana"/>
                <a:cs typeface="Verdana"/>
                <a:sym typeface="Verdana"/>
              </a:rPr>
              <a:t>p </a:t>
            </a:r>
            <a:r>
              <a:rPr b="1" lang="en-US" sz="2000">
                <a:solidFill>
                  <a:srgbClr val="FFCC99"/>
                </a:solidFill>
                <a:latin typeface="Verdana"/>
                <a:ea typeface="Verdana"/>
                <a:cs typeface="Verdana"/>
                <a:sym typeface="Verdana"/>
              </a:rPr>
              <a:t>must satisfy </a:t>
            </a:r>
            <a:r>
              <a:rPr b="1" i="1" lang="en-US" sz="2800">
                <a:solidFill>
                  <a:srgbClr val="FFFFCC"/>
                </a:solidFill>
                <a:latin typeface="Verdana"/>
                <a:ea typeface="Verdana"/>
                <a:cs typeface="Verdana"/>
                <a:sym typeface="Verdana"/>
              </a:rPr>
              <a:t>m </a:t>
            </a:r>
            <a:r>
              <a:rPr b="1" lang="en-US" sz="2800">
                <a:solidFill>
                  <a:srgbClr val="FFFFCC"/>
                </a:solidFill>
                <a:latin typeface="Verdana"/>
                <a:ea typeface="Verdana"/>
                <a:cs typeface="Verdana"/>
                <a:sym typeface="Verdana"/>
              </a:rPr>
              <a:t>= </a:t>
            </a:r>
            <a:r>
              <a:rPr b="1" i="1" lang="en-US" sz="2800">
                <a:solidFill>
                  <a:srgbClr val="FFFFCC"/>
                </a:solidFill>
                <a:latin typeface="Verdana"/>
                <a:ea typeface="Verdana"/>
                <a:cs typeface="Verdana"/>
                <a:sym typeface="Verdana"/>
              </a:rPr>
              <a:t>n </a:t>
            </a:r>
            <a:r>
              <a:rPr b="1" lang="en-US" sz="2800">
                <a:solidFill>
                  <a:srgbClr val="FFFFCC"/>
                </a:solidFill>
                <a:latin typeface="Verdana"/>
                <a:ea typeface="Verdana"/>
                <a:cs typeface="Verdana"/>
                <a:sym typeface="Verdana"/>
              </a:rPr>
              <a:t>+ </a:t>
            </a:r>
            <a:r>
              <a:rPr b="1" i="1" lang="en-US" sz="2800">
                <a:solidFill>
                  <a:srgbClr val="FFFFCC"/>
                </a:solidFill>
                <a:latin typeface="Verdana"/>
                <a:ea typeface="Verdana"/>
                <a:cs typeface="Verdana"/>
                <a:sym typeface="Verdana"/>
              </a:rPr>
              <a:t>p </a:t>
            </a:r>
            <a:r>
              <a:rPr b="1" lang="en-US" sz="2800">
                <a:solidFill>
                  <a:srgbClr val="FFFFCC"/>
                </a:solidFill>
                <a:latin typeface="Verdana"/>
                <a:ea typeface="Verdana"/>
                <a:cs typeface="Verdana"/>
                <a:sym typeface="Verdana"/>
              </a:rPr>
              <a:t>+ 1</a:t>
            </a:r>
            <a:r>
              <a:rPr b="1" lang="en-US" sz="2000">
                <a:solidFill>
                  <a:srgbClr val="FFCC99"/>
                </a:solidFill>
                <a:latin typeface="Verdana"/>
                <a:ea typeface="Verdana"/>
                <a:cs typeface="Verdana"/>
                <a:sym typeface="Verdana"/>
              </a:rPr>
              <a:t>.</a:t>
            </a:r>
            <a:endParaRPr sz="2000">
              <a:solidFill>
                <a:schemeClr val="dk1"/>
              </a:solidFill>
              <a:latin typeface="Verdana"/>
              <a:ea typeface="Verdana"/>
              <a:cs typeface="Verdana"/>
              <a:sym typeface="Verdana"/>
            </a:endParaRPr>
          </a:p>
          <a:p>
            <a:pPr indent="0" lvl="0" marL="38100" marR="0" rtl="0" algn="l">
              <a:lnSpc>
                <a:spcPct val="100000"/>
              </a:lnSpc>
              <a:spcBef>
                <a:spcPts val="10"/>
              </a:spcBef>
              <a:spcAft>
                <a:spcPts val="0"/>
              </a:spcAft>
              <a:buNone/>
            </a:pPr>
            <a:r>
              <a:rPr b="1" lang="en-US" sz="2000">
                <a:solidFill>
                  <a:srgbClr val="FFCC99"/>
                </a:solidFill>
                <a:latin typeface="Verdana"/>
                <a:ea typeface="Verdana"/>
                <a:cs typeface="Verdana"/>
                <a:sym typeface="Verdana"/>
              </a:rPr>
              <a:t>More precisely, if we want to define a B-spline curve of degree</a:t>
            </a:r>
            <a:endParaRPr sz="2000">
              <a:solidFill>
                <a:schemeClr val="dk1"/>
              </a:solidFill>
              <a:latin typeface="Verdana"/>
              <a:ea typeface="Verdana"/>
              <a:cs typeface="Verdana"/>
              <a:sym typeface="Verdana"/>
            </a:endParaRPr>
          </a:p>
          <a:p>
            <a:pPr indent="0" lvl="0" marL="38100" marR="0" rtl="0" algn="l">
              <a:lnSpc>
                <a:spcPct val="119750"/>
              </a:lnSpc>
              <a:spcBef>
                <a:spcPts val="0"/>
              </a:spcBef>
              <a:spcAft>
                <a:spcPts val="0"/>
              </a:spcAft>
              <a:buNone/>
            </a:pPr>
            <a:r>
              <a:rPr b="1" i="1" lang="en-US" sz="2000">
                <a:solidFill>
                  <a:srgbClr val="FFCC99"/>
                </a:solidFill>
                <a:latin typeface="Verdana"/>
                <a:ea typeface="Verdana"/>
                <a:cs typeface="Verdana"/>
                <a:sym typeface="Verdana"/>
              </a:rPr>
              <a:t>n </a:t>
            </a:r>
            <a:r>
              <a:rPr b="1" lang="en-US" sz="2000">
                <a:solidFill>
                  <a:srgbClr val="FFCC99"/>
                </a:solidFill>
                <a:latin typeface="Verdana"/>
                <a:ea typeface="Verdana"/>
                <a:cs typeface="Verdana"/>
                <a:sym typeface="Verdana"/>
              </a:rPr>
              <a:t>with </a:t>
            </a:r>
            <a:r>
              <a:rPr b="1" i="1" lang="en-US" sz="2000">
                <a:solidFill>
                  <a:srgbClr val="FFCC99"/>
                </a:solidFill>
                <a:latin typeface="Verdana"/>
                <a:ea typeface="Verdana"/>
                <a:cs typeface="Verdana"/>
                <a:sym typeface="Verdana"/>
              </a:rPr>
              <a:t>p </a:t>
            </a:r>
            <a:r>
              <a:rPr b="1" lang="en-US" sz="2000">
                <a:solidFill>
                  <a:srgbClr val="FFCC99"/>
                </a:solidFill>
                <a:latin typeface="Verdana"/>
                <a:ea typeface="Verdana"/>
                <a:cs typeface="Verdana"/>
                <a:sym typeface="Verdana"/>
              </a:rPr>
              <a:t>control points, we have to supply </a:t>
            </a:r>
            <a:r>
              <a:rPr b="1" i="1" lang="en-US" sz="2000">
                <a:solidFill>
                  <a:srgbClr val="FFCC99"/>
                </a:solidFill>
                <a:latin typeface="Verdana"/>
                <a:ea typeface="Verdana"/>
                <a:cs typeface="Verdana"/>
                <a:sym typeface="Verdana"/>
              </a:rPr>
              <a:t>n + p </a:t>
            </a:r>
            <a:r>
              <a:rPr b="1" lang="en-US" sz="2000">
                <a:solidFill>
                  <a:srgbClr val="FFCC99"/>
                </a:solidFill>
                <a:latin typeface="Verdana"/>
                <a:ea typeface="Verdana"/>
                <a:cs typeface="Verdana"/>
                <a:sym typeface="Verdana"/>
              </a:rPr>
              <a:t>+ 1 knots:</a:t>
            </a:r>
            <a:endParaRPr sz="2000">
              <a:solidFill>
                <a:schemeClr val="dk1"/>
              </a:solidFill>
              <a:latin typeface="Verdana"/>
              <a:ea typeface="Verdana"/>
              <a:cs typeface="Verdana"/>
              <a:sym typeface="Verdana"/>
            </a:endParaRPr>
          </a:p>
          <a:p>
            <a:pPr indent="0" lvl="0" marL="1057275" marR="0" rtl="0" algn="l">
              <a:lnSpc>
                <a:spcPct val="119785"/>
              </a:lnSpc>
              <a:spcBef>
                <a:spcPts val="0"/>
              </a:spcBef>
              <a:spcAft>
                <a:spcPts val="0"/>
              </a:spcAft>
              <a:buNone/>
            </a:pPr>
            <a:r>
              <a:rPr b="1" i="1" lang="en-US" sz="2800">
                <a:solidFill>
                  <a:srgbClr val="FFFFCC"/>
                </a:solidFill>
                <a:latin typeface="Verdana"/>
                <a:ea typeface="Verdana"/>
                <a:cs typeface="Verdana"/>
                <a:sym typeface="Verdana"/>
              </a:rPr>
              <a:t>t</a:t>
            </a:r>
            <a:r>
              <a:rPr b="1" baseline="-25000" lang="en-US" sz="2775">
                <a:solidFill>
                  <a:srgbClr val="FFFFCC"/>
                </a:solidFill>
                <a:latin typeface="Verdana"/>
                <a:ea typeface="Verdana"/>
                <a:cs typeface="Verdana"/>
                <a:sym typeface="Verdana"/>
              </a:rPr>
              <a:t>0</a:t>
            </a:r>
            <a:r>
              <a:rPr b="1" lang="en-US" sz="2800">
                <a:solidFill>
                  <a:srgbClr val="FFFFCC"/>
                </a:solidFill>
                <a:latin typeface="Verdana"/>
                <a:ea typeface="Verdana"/>
                <a:cs typeface="Verdana"/>
                <a:sym typeface="Verdana"/>
              </a:rPr>
              <a:t>, </a:t>
            </a:r>
            <a:r>
              <a:rPr b="1" i="1" lang="en-US" sz="2800">
                <a:solidFill>
                  <a:srgbClr val="FFFFCC"/>
                </a:solidFill>
                <a:latin typeface="Verdana"/>
                <a:ea typeface="Verdana"/>
                <a:cs typeface="Verdana"/>
                <a:sym typeface="Verdana"/>
              </a:rPr>
              <a:t>t</a:t>
            </a:r>
            <a:r>
              <a:rPr b="1" baseline="-25000" lang="en-US" sz="2775">
                <a:solidFill>
                  <a:srgbClr val="FFFFCC"/>
                </a:solidFill>
                <a:latin typeface="Verdana"/>
                <a:ea typeface="Verdana"/>
                <a:cs typeface="Verdana"/>
                <a:sym typeface="Verdana"/>
              </a:rPr>
              <a:t>1</a:t>
            </a:r>
            <a:r>
              <a:rPr b="1" lang="en-US" sz="2800">
                <a:solidFill>
                  <a:srgbClr val="FFFFCC"/>
                </a:solidFill>
                <a:latin typeface="Verdana"/>
                <a:ea typeface="Verdana"/>
                <a:cs typeface="Verdana"/>
                <a:sym typeface="Verdana"/>
              </a:rPr>
              <a:t>, ...., </a:t>
            </a:r>
            <a:r>
              <a:rPr b="1" i="1" lang="en-US" sz="2800">
                <a:solidFill>
                  <a:srgbClr val="FFFFCC"/>
                </a:solidFill>
                <a:latin typeface="Verdana"/>
                <a:ea typeface="Verdana"/>
                <a:cs typeface="Verdana"/>
                <a:sym typeface="Verdana"/>
              </a:rPr>
              <a:t>t</a:t>
            </a:r>
            <a:r>
              <a:rPr b="1" baseline="-25000" i="1" lang="en-US" sz="2775">
                <a:solidFill>
                  <a:srgbClr val="FFFFCC"/>
                </a:solidFill>
                <a:latin typeface="Verdana"/>
                <a:ea typeface="Verdana"/>
                <a:cs typeface="Verdana"/>
                <a:sym typeface="Verdana"/>
              </a:rPr>
              <a:t>n+p</a:t>
            </a:r>
            <a:r>
              <a:rPr b="1" baseline="-25000" lang="en-US" sz="2775">
                <a:solidFill>
                  <a:srgbClr val="FFFFCC"/>
                </a:solidFill>
                <a:latin typeface="Verdana"/>
                <a:ea typeface="Verdana"/>
                <a:cs typeface="Verdana"/>
                <a:sym typeface="Verdana"/>
              </a:rPr>
              <a:t>+1</a:t>
            </a:r>
            <a:r>
              <a:rPr b="1" lang="en-US" sz="2400">
                <a:solidFill>
                  <a:srgbClr val="FFCC99"/>
                </a:solidFill>
                <a:latin typeface="Verdana"/>
                <a:ea typeface="Verdana"/>
                <a:cs typeface="Verdana"/>
                <a:sym typeface="Verdana"/>
              </a:rPr>
              <a:t>.</a:t>
            </a:r>
            <a:endParaRPr sz="2400">
              <a:solidFill>
                <a:schemeClr val="dk1"/>
              </a:solidFill>
              <a:latin typeface="Verdana"/>
              <a:ea typeface="Verdana"/>
              <a:cs typeface="Verdana"/>
              <a:sym typeface="Verdana"/>
            </a:endParaRPr>
          </a:p>
          <a:p>
            <a:pPr indent="0" lvl="0" marL="0" marR="0" rtl="0" algn="l">
              <a:lnSpc>
                <a:spcPct val="100000"/>
              </a:lnSpc>
              <a:spcBef>
                <a:spcPts val="5"/>
              </a:spcBef>
              <a:spcAft>
                <a:spcPts val="0"/>
              </a:spcAft>
              <a:buNone/>
            </a:pPr>
            <a:r>
              <a:t/>
            </a:r>
            <a:endParaRPr sz="3950">
              <a:solidFill>
                <a:schemeClr val="dk1"/>
              </a:solidFill>
              <a:latin typeface="Verdana"/>
              <a:ea typeface="Verdana"/>
              <a:cs typeface="Verdana"/>
              <a:sym typeface="Verdana"/>
            </a:endParaRPr>
          </a:p>
          <a:p>
            <a:pPr indent="914400" lvl="0" marL="38100" marR="377190" rtl="0" algn="l">
              <a:lnSpc>
                <a:spcPct val="100000"/>
              </a:lnSpc>
              <a:spcBef>
                <a:spcPts val="0"/>
              </a:spcBef>
              <a:spcAft>
                <a:spcPts val="0"/>
              </a:spcAft>
              <a:buNone/>
            </a:pPr>
            <a:r>
              <a:rPr b="1" lang="en-US" sz="2000">
                <a:solidFill>
                  <a:srgbClr val="FFCC99"/>
                </a:solidFill>
                <a:latin typeface="Verdana"/>
                <a:ea typeface="Verdana"/>
                <a:cs typeface="Verdana"/>
                <a:sym typeface="Verdana"/>
              </a:rPr>
              <a:t>On the other hand, if a knot vector of </a:t>
            </a:r>
            <a:r>
              <a:rPr b="1" i="1" lang="en-US" sz="2000">
                <a:solidFill>
                  <a:srgbClr val="FFCC99"/>
                </a:solidFill>
                <a:latin typeface="Verdana"/>
                <a:ea typeface="Verdana"/>
                <a:cs typeface="Verdana"/>
                <a:sym typeface="Verdana"/>
              </a:rPr>
              <a:t>m </a:t>
            </a:r>
            <a:r>
              <a:rPr b="1" lang="en-US" sz="2000">
                <a:solidFill>
                  <a:srgbClr val="FFCC99"/>
                </a:solidFill>
                <a:latin typeface="Verdana"/>
                <a:ea typeface="Verdana"/>
                <a:cs typeface="Verdana"/>
                <a:sym typeface="Verdana"/>
              </a:rPr>
              <a:t>knots and p  control points are given, the degree of the B-spline curve is:</a:t>
            </a:r>
            <a:endParaRPr sz="2000">
              <a:solidFill>
                <a:schemeClr val="dk1"/>
              </a:solidFill>
              <a:latin typeface="Verdana"/>
              <a:ea typeface="Verdana"/>
              <a:cs typeface="Verdana"/>
              <a:sym typeface="Verdana"/>
            </a:endParaRPr>
          </a:p>
          <a:p>
            <a:pPr indent="0" lvl="0" marL="952500" marR="0" rtl="0" algn="l">
              <a:lnSpc>
                <a:spcPct val="100000"/>
              </a:lnSpc>
              <a:spcBef>
                <a:spcPts val="0"/>
              </a:spcBef>
              <a:spcAft>
                <a:spcPts val="0"/>
              </a:spcAft>
              <a:buNone/>
            </a:pPr>
            <a:r>
              <a:rPr b="1" i="1" lang="en-US" sz="2000">
                <a:solidFill>
                  <a:srgbClr val="FFCC99"/>
                </a:solidFill>
                <a:latin typeface="Verdana"/>
                <a:ea typeface="Verdana"/>
                <a:cs typeface="Verdana"/>
                <a:sym typeface="Verdana"/>
              </a:rPr>
              <a:t>n </a:t>
            </a:r>
            <a:r>
              <a:rPr b="1" lang="en-US" sz="2000">
                <a:solidFill>
                  <a:srgbClr val="FFCC99"/>
                </a:solidFill>
                <a:latin typeface="Verdana"/>
                <a:ea typeface="Verdana"/>
                <a:cs typeface="Verdana"/>
                <a:sym typeface="Verdana"/>
              </a:rPr>
              <a:t>= </a:t>
            </a:r>
            <a:r>
              <a:rPr b="1" i="1" lang="en-US" sz="2000">
                <a:solidFill>
                  <a:srgbClr val="FFCC99"/>
                </a:solidFill>
                <a:latin typeface="Verdana"/>
                <a:ea typeface="Verdana"/>
                <a:cs typeface="Verdana"/>
                <a:sym typeface="Verdana"/>
              </a:rPr>
              <a:t>m </a:t>
            </a:r>
            <a:r>
              <a:rPr b="1" lang="en-US" sz="2000">
                <a:solidFill>
                  <a:srgbClr val="FFCC99"/>
                </a:solidFill>
                <a:latin typeface="Verdana"/>
                <a:ea typeface="Verdana"/>
                <a:cs typeface="Verdana"/>
                <a:sym typeface="Verdana"/>
              </a:rPr>
              <a:t>- </a:t>
            </a:r>
            <a:r>
              <a:rPr b="1" i="1" lang="en-US" sz="2000">
                <a:solidFill>
                  <a:srgbClr val="FFCC99"/>
                </a:solidFill>
                <a:latin typeface="Verdana"/>
                <a:ea typeface="Verdana"/>
                <a:cs typeface="Verdana"/>
                <a:sym typeface="Verdana"/>
              </a:rPr>
              <a:t>p </a:t>
            </a:r>
            <a:r>
              <a:rPr b="1" lang="en-US" sz="2000">
                <a:solidFill>
                  <a:srgbClr val="FFCC99"/>
                </a:solidFill>
                <a:latin typeface="Verdana"/>
                <a:ea typeface="Verdana"/>
                <a:cs typeface="Verdana"/>
                <a:sym typeface="Verdana"/>
              </a:rPr>
              <a:t>– 1	or	m – (p+1).</a:t>
            </a:r>
            <a:endParaRPr sz="2000">
              <a:solidFill>
                <a:schemeClr val="dk1"/>
              </a:solidFill>
              <a:latin typeface="Verdana"/>
              <a:ea typeface="Verdana"/>
              <a:cs typeface="Verdana"/>
              <a:sym typeface="Verdan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77"/>
          <p:cNvSpPr txBox="1"/>
          <p:nvPr/>
        </p:nvSpPr>
        <p:spPr>
          <a:xfrm>
            <a:off x="850646" y="355048"/>
            <a:ext cx="7960359" cy="1511300"/>
          </a:xfrm>
          <a:prstGeom prst="rect">
            <a:avLst/>
          </a:prstGeom>
          <a:noFill/>
          <a:ln>
            <a:noFill/>
          </a:ln>
        </p:spPr>
        <p:txBody>
          <a:bodyPr anchorCtr="0" anchor="t" bIns="0" lIns="0" spcFirstLastPara="1" rIns="0" wrap="square" tIns="146050">
            <a:spAutoFit/>
          </a:bodyPr>
          <a:lstStyle/>
          <a:p>
            <a:pPr indent="0" lvl="0" marL="12700"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Basis Splines (B-splines):</a:t>
            </a:r>
            <a:endParaRPr sz="2000">
              <a:solidFill>
                <a:schemeClr val="dk1"/>
              </a:solidFill>
              <a:latin typeface="Verdana"/>
              <a:ea typeface="Verdana"/>
              <a:cs typeface="Verdana"/>
              <a:sym typeface="Verdana"/>
            </a:endParaRPr>
          </a:p>
          <a:p>
            <a:pPr indent="-313054" lvl="0" marL="784860" marR="0" rtl="0" algn="l">
              <a:lnSpc>
                <a:spcPct val="100000"/>
              </a:lnSpc>
              <a:spcBef>
                <a:spcPts val="1050"/>
              </a:spcBef>
              <a:spcAft>
                <a:spcPts val="0"/>
              </a:spcAft>
              <a:buClr>
                <a:srgbClr val="FFCCFF"/>
              </a:buClr>
              <a:buSzPts val="2000"/>
              <a:buFont typeface="Verdana"/>
              <a:buChar char="•"/>
            </a:pPr>
            <a:r>
              <a:rPr b="1" lang="en-US" sz="2000">
                <a:solidFill>
                  <a:srgbClr val="FFCCFF"/>
                </a:solidFill>
                <a:latin typeface="Verdana"/>
                <a:ea typeface="Verdana"/>
                <a:cs typeface="Verdana"/>
                <a:sym typeface="Verdana"/>
              </a:rPr>
              <a:t>Degree is independent of the No. of control Points</a:t>
            </a:r>
            <a:endParaRPr sz="2000">
              <a:solidFill>
                <a:schemeClr val="dk1"/>
              </a:solidFill>
              <a:latin typeface="Verdana"/>
              <a:ea typeface="Verdana"/>
              <a:cs typeface="Verdana"/>
              <a:sym typeface="Verdana"/>
            </a:endParaRPr>
          </a:p>
          <a:p>
            <a:pPr indent="0" lvl="0" marL="0" marR="0" rtl="0" algn="l">
              <a:lnSpc>
                <a:spcPct val="100000"/>
              </a:lnSpc>
              <a:spcBef>
                <a:spcPts val="30"/>
              </a:spcBef>
              <a:spcAft>
                <a:spcPts val="0"/>
              </a:spcAft>
              <a:buClr>
                <a:srgbClr val="FFCCFF"/>
              </a:buClr>
              <a:buSzPts val="1950"/>
              <a:buFont typeface="Verdana"/>
              <a:buNone/>
            </a:pPr>
            <a:r>
              <a:t/>
            </a:r>
            <a:endParaRPr sz="1950">
              <a:solidFill>
                <a:schemeClr val="dk1"/>
              </a:solidFill>
              <a:latin typeface="Verdana"/>
              <a:ea typeface="Verdana"/>
              <a:cs typeface="Verdana"/>
              <a:sym typeface="Verdana"/>
            </a:endParaRPr>
          </a:p>
          <a:p>
            <a:pPr indent="-313054" lvl="0" marL="784860" marR="0" rtl="0" algn="l">
              <a:lnSpc>
                <a:spcPct val="100000"/>
              </a:lnSpc>
              <a:spcBef>
                <a:spcPts val="0"/>
              </a:spcBef>
              <a:spcAft>
                <a:spcPts val="0"/>
              </a:spcAft>
              <a:buClr>
                <a:srgbClr val="FFCCFF"/>
              </a:buClr>
              <a:buSzPts val="2000"/>
              <a:buFont typeface="Verdana"/>
              <a:buChar char="•"/>
            </a:pPr>
            <a:r>
              <a:rPr b="1" lang="en-US" sz="2000">
                <a:solidFill>
                  <a:srgbClr val="FFCCFF"/>
                </a:solidFill>
                <a:latin typeface="Verdana"/>
                <a:ea typeface="Verdana"/>
                <a:cs typeface="Verdana"/>
                <a:sym typeface="Verdana"/>
              </a:rPr>
              <a:t>Local Control over Shape</a:t>
            </a:r>
            <a:endParaRPr sz="2000">
              <a:solidFill>
                <a:schemeClr val="dk1"/>
              </a:solidFill>
              <a:latin typeface="Verdana"/>
              <a:ea typeface="Verdana"/>
              <a:cs typeface="Verdana"/>
              <a:sym typeface="Verdana"/>
            </a:endParaRPr>
          </a:p>
        </p:txBody>
      </p:sp>
      <p:sp>
        <p:nvSpPr>
          <p:cNvPr id="1616" name="Google Shape;1616;p77"/>
          <p:cNvSpPr txBox="1"/>
          <p:nvPr/>
        </p:nvSpPr>
        <p:spPr>
          <a:xfrm>
            <a:off x="615691" y="5311392"/>
            <a:ext cx="8455660" cy="1549400"/>
          </a:xfrm>
          <a:prstGeom prst="rect">
            <a:avLst/>
          </a:prstGeom>
          <a:noFill/>
          <a:ln>
            <a:noFill/>
          </a:ln>
        </p:spPr>
        <p:txBody>
          <a:bodyPr anchorCtr="0" anchor="t" bIns="0" lIns="0" spcFirstLastPara="1" rIns="0" wrap="square" tIns="12050">
            <a:spAutoFit/>
          </a:bodyPr>
          <a:lstStyle/>
          <a:p>
            <a:pPr indent="913764" lvl="0" marL="38100" marR="30480" rtl="0" algn="l">
              <a:lnSpc>
                <a:spcPct val="100000"/>
              </a:lnSpc>
              <a:spcBef>
                <a:spcPts val="0"/>
              </a:spcBef>
              <a:spcAft>
                <a:spcPts val="0"/>
              </a:spcAft>
              <a:buNone/>
            </a:pPr>
            <a:r>
              <a:rPr b="1" lang="en-US" sz="2000">
                <a:solidFill>
                  <a:srgbClr val="FFFF99"/>
                </a:solidFill>
                <a:latin typeface="Verdana"/>
                <a:ea typeface="Verdana"/>
                <a:cs typeface="Verdana"/>
                <a:sym typeface="Verdana"/>
              </a:rPr>
              <a:t>The P</a:t>
            </a:r>
            <a:r>
              <a:rPr b="1" baseline="-25000" i="1" lang="en-US" sz="1950">
                <a:solidFill>
                  <a:srgbClr val="FFFF99"/>
                </a:solidFill>
                <a:latin typeface="Verdana"/>
                <a:ea typeface="Verdana"/>
                <a:cs typeface="Verdana"/>
                <a:sym typeface="Verdana"/>
              </a:rPr>
              <a:t>i </a:t>
            </a:r>
            <a:r>
              <a:rPr b="1" lang="en-US" sz="2000">
                <a:solidFill>
                  <a:srgbClr val="FFFF99"/>
                </a:solidFill>
                <a:latin typeface="Verdana"/>
                <a:ea typeface="Verdana"/>
                <a:cs typeface="Verdana"/>
                <a:sym typeface="Verdana"/>
              </a:rPr>
              <a:t>are called control points or de Boor points  (there are </a:t>
            </a:r>
            <a:r>
              <a:rPr b="1" i="1" lang="en-US" sz="2000">
                <a:solidFill>
                  <a:srgbClr val="FFCC99"/>
                </a:solidFill>
                <a:latin typeface="Verdana"/>
                <a:ea typeface="Verdana"/>
                <a:cs typeface="Verdana"/>
                <a:sym typeface="Verdana"/>
              </a:rPr>
              <a:t>m-n-1 </a:t>
            </a:r>
            <a:r>
              <a:rPr b="1" lang="en-US" sz="2000">
                <a:solidFill>
                  <a:srgbClr val="FFCC99"/>
                </a:solidFill>
                <a:latin typeface="Verdana"/>
                <a:ea typeface="Verdana"/>
                <a:cs typeface="Verdana"/>
                <a:sym typeface="Verdana"/>
              </a:rPr>
              <a:t>control points</a:t>
            </a:r>
            <a:r>
              <a:rPr b="1" lang="en-US" sz="2000">
                <a:solidFill>
                  <a:srgbClr val="FFFF99"/>
                </a:solidFill>
                <a:latin typeface="Verdana"/>
                <a:ea typeface="Verdana"/>
                <a:cs typeface="Verdana"/>
                <a:sym typeface="Verdana"/>
              </a:rPr>
              <a:t>). A polygon can be  constructed by connecting the de Boor points with lines,  starting with P</a:t>
            </a:r>
            <a:r>
              <a:rPr b="1" baseline="-25000" lang="en-US" sz="2400">
                <a:solidFill>
                  <a:srgbClr val="FFFF99"/>
                </a:solidFill>
                <a:latin typeface="Verdana"/>
                <a:ea typeface="Verdana"/>
                <a:cs typeface="Verdana"/>
                <a:sym typeface="Verdana"/>
              </a:rPr>
              <a:t>0 </a:t>
            </a:r>
            <a:r>
              <a:rPr b="1" lang="en-US" sz="2000">
                <a:solidFill>
                  <a:srgbClr val="FFFF99"/>
                </a:solidFill>
                <a:latin typeface="Verdana"/>
                <a:ea typeface="Verdana"/>
                <a:cs typeface="Verdana"/>
                <a:sym typeface="Verdana"/>
              </a:rPr>
              <a:t>and finishing with </a:t>
            </a:r>
            <a:r>
              <a:rPr b="1" lang="en-US" sz="2000">
                <a:solidFill>
                  <a:srgbClr val="FFCC99"/>
                </a:solidFill>
                <a:latin typeface="Verdana"/>
                <a:ea typeface="Verdana"/>
                <a:cs typeface="Verdana"/>
                <a:sym typeface="Verdana"/>
              </a:rPr>
              <a:t>P</a:t>
            </a:r>
            <a:r>
              <a:rPr b="1" baseline="-25000" i="1" lang="en-US" sz="2400">
                <a:solidFill>
                  <a:srgbClr val="FFCC99"/>
                </a:solidFill>
                <a:latin typeface="Verdana"/>
                <a:ea typeface="Verdana"/>
                <a:cs typeface="Verdana"/>
                <a:sym typeface="Verdana"/>
              </a:rPr>
              <a:t>m−n−2</a:t>
            </a:r>
            <a:r>
              <a:rPr b="1" lang="en-US" sz="2000">
                <a:solidFill>
                  <a:srgbClr val="FFFF99"/>
                </a:solidFill>
                <a:latin typeface="Verdana"/>
                <a:ea typeface="Verdana"/>
                <a:cs typeface="Verdana"/>
                <a:sym typeface="Verdana"/>
              </a:rPr>
              <a:t>. This polygon is  called the de Boor polygon.</a:t>
            </a:r>
            <a:endParaRPr sz="2000">
              <a:solidFill>
                <a:schemeClr val="dk1"/>
              </a:solidFill>
              <a:latin typeface="Verdana"/>
              <a:ea typeface="Verdana"/>
              <a:cs typeface="Verdana"/>
              <a:sym typeface="Verdana"/>
            </a:endParaRPr>
          </a:p>
        </p:txBody>
      </p:sp>
      <p:sp>
        <p:nvSpPr>
          <p:cNvPr id="1617" name="Google Shape;1617;p77"/>
          <p:cNvSpPr txBox="1"/>
          <p:nvPr/>
        </p:nvSpPr>
        <p:spPr>
          <a:xfrm>
            <a:off x="524501" y="2146038"/>
            <a:ext cx="6890384" cy="2521585"/>
          </a:xfrm>
          <a:prstGeom prst="rect">
            <a:avLst/>
          </a:prstGeom>
          <a:noFill/>
          <a:ln>
            <a:noFill/>
          </a:ln>
        </p:spPr>
        <p:txBody>
          <a:bodyPr anchorCtr="0" anchor="t" bIns="0" lIns="0" spcFirstLastPara="1" rIns="0" wrap="square" tIns="12050">
            <a:spAutoFit/>
          </a:bodyPr>
          <a:lstStyle/>
          <a:p>
            <a:pPr indent="-313055" lvl="0" marL="1111250" marR="0" rtl="0" algn="l">
              <a:lnSpc>
                <a:spcPct val="100000"/>
              </a:lnSpc>
              <a:spcBef>
                <a:spcPts val="0"/>
              </a:spcBef>
              <a:spcAft>
                <a:spcPts val="0"/>
              </a:spcAft>
              <a:buClr>
                <a:srgbClr val="FFCCFF"/>
              </a:buClr>
              <a:buSzPts val="2000"/>
              <a:buFont typeface="Verdana"/>
              <a:buChar char="•"/>
            </a:pPr>
            <a:r>
              <a:rPr b="1" lang="en-US" sz="2000">
                <a:solidFill>
                  <a:srgbClr val="FFCCFF"/>
                </a:solidFill>
                <a:latin typeface="Verdana"/>
                <a:ea typeface="Verdana"/>
                <a:cs typeface="Verdana"/>
                <a:sym typeface="Verdana"/>
              </a:rPr>
              <a:t>More complex than Bezier</a:t>
            </a:r>
            <a:endParaRPr sz="2000">
              <a:solidFill>
                <a:schemeClr val="dk1"/>
              </a:solidFill>
              <a:latin typeface="Verdana"/>
              <a:ea typeface="Verdana"/>
              <a:cs typeface="Verdana"/>
              <a:sym typeface="Verdana"/>
            </a:endParaRPr>
          </a:p>
          <a:p>
            <a:pPr indent="0" lvl="0" marL="50800" marR="0" rtl="0" algn="l">
              <a:lnSpc>
                <a:spcPct val="100000"/>
              </a:lnSpc>
              <a:spcBef>
                <a:spcPts val="1900"/>
              </a:spcBef>
              <a:spcAft>
                <a:spcPts val="0"/>
              </a:spcAft>
              <a:buNone/>
            </a:pPr>
            <a:r>
              <a:rPr b="1" lang="en-US" sz="2000">
                <a:solidFill>
                  <a:srgbClr val="FFFF99"/>
                </a:solidFill>
                <a:latin typeface="Arial"/>
                <a:ea typeface="Arial"/>
                <a:cs typeface="Arial"/>
                <a:sym typeface="Arial"/>
              </a:rPr>
              <a:t>Given </a:t>
            </a:r>
            <a:r>
              <a:rPr b="1" i="1" lang="en-US" sz="2000">
                <a:solidFill>
                  <a:srgbClr val="FFFF99"/>
                </a:solidFill>
                <a:latin typeface="Verdana"/>
                <a:ea typeface="Verdana"/>
                <a:cs typeface="Verdana"/>
                <a:sym typeface="Verdana"/>
              </a:rPr>
              <a:t>m </a:t>
            </a:r>
            <a:r>
              <a:rPr b="1" lang="en-US" sz="2000">
                <a:solidFill>
                  <a:srgbClr val="FFFF99"/>
                </a:solidFill>
                <a:latin typeface="Arial"/>
                <a:ea typeface="Arial"/>
                <a:cs typeface="Arial"/>
                <a:sym typeface="Arial"/>
              </a:rPr>
              <a:t>values	, called </a:t>
            </a:r>
            <a:r>
              <a:rPr b="1" i="1" lang="en-US" sz="2000">
                <a:solidFill>
                  <a:srgbClr val="FFFF99"/>
                </a:solidFill>
                <a:latin typeface="Arial"/>
                <a:ea typeface="Arial"/>
                <a:cs typeface="Arial"/>
                <a:sym typeface="Arial"/>
              </a:rPr>
              <a:t>knots</a:t>
            </a:r>
            <a:r>
              <a:rPr b="1" lang="en-US" sz="2000">
                <a:solidFill>
                  <a:srgbClr val="FFFF99"/>
                </a:solidFill>
                <a:latin typeface="Arial"/>
                <a:ea typeface="Arial"/>
                <a:cs typeface="Arial"/>
                <a:sym typeface="Arial"/>
              </a:rPr>
              <a:t>, with</a:t>
            </a:r>
            <a:endParaRPr sz="2000">
              <a:solidFill>
                <a:schemeClr val="dk1"/>
              </a:solidFill>
              <a:latin typeface="Arial"/>
              <a:ea typeface="Arial"/>
              <a:cs typeface="Arial"/>
              <a:sym typeface="Arial"/>
            </a:endParaRPr>
          </a:p>
          <a:p>
            <a:pPr indent="0" lvl="0" marL="0" marR="0" rtl="0" algn="l">
              <a:lnSpc>
                <a:spcPct val="100000"/>
              </a:lnSpc>
              <a:spcBef>
                <a:spcPts val="15"/>
              </a:spcBef>
              <a:spcAft>
                <a:spcPts val="0"/>
              </a:spcAft>
              <a:buNone/>
            </a:pPr>
            <a:r>
              <a:t/>
            </a:r>
            <a:endParaRPr sz="2100">
              <a:solidFill>
                <a:schemeClr val="dk1"/>
              </a:solidFill>
              <a:latin typeface="Arial"/>
              <a:ea typeface="Arial"/>
              <a:cs typeface="Arial"/>
              <a:sym typeface="Arial"/>
            </a:endParaRPr>
          </a:p>
          <a:p>
            <a:pPr indent="0" lvl="0" marL="50800" marR="0" rtl="0" algn="l">
              <a:lnSpc>
                <a:spcPct val="100000"/>
              </a:lnSpc>
              <a:spcBef>
                <a:spcPts val="0"/>
              </a:spcBef>
              <a:spcAft>
                <a:spcPts val="0"/>
              </a:spcAft>
              <a:buNone/>
            </a:pPr>
            <a:r>
              <a:rPr b="1" lang="en-US" sz="2000">
                <a:solidFill>
                  <a:srgbClr val="FFFF99"/>
                </a:solidFill>
                <a:latin typeface="Arial"/>
                <a:ea typeface="Arial"/>
                <a:cs typeface="Arial"/>
                <a:sym typeface="Arial"/>
              </a:rPr>
              <a:t>a B-spline of degree </a:t>
            </a:r>
            <a:r>
              <a:rPr b="1" i="1" lang="en-US" sz="2400">
                <a:solidFill>
                  <a:srgbClr val="FFFF99"/>
                </a:solidFill>
                <a:latin typeface="Verdana"/>
                <a:ea typeface="Verdana"/>
                <a:cs typeface="Verdana"/>
                <a:sym typeface="Verdana"/>
              </a:rPr>
              <a:t>n </a:t>
            </a:r>
            <a:r>
              <a:rPr b="1" lang="en-US" sz="2000">
                <a:solidFill>
                  <a:srgbClr val="FFFF99"/>
                </a:solidFill>
                <a:latin typeface="Arial"/>
                <a:ea typeface="Arial"/>
                <a:cs typeface="Arial"/>
                <a:sym typeface="Arial"/>
              </a:rPr>
              <a:t>is a parametric curve</a:t>
            </a:r>
            <a:endParaRPr sz="2000">
              <a:solidFill>
                <a:schemeClr val="dk1"/>
              </a:solidFill>
              <a:latin typeface="Arial"/>
              <a:ea typeface="Arial"/>
              <a:cs typeface="Arial"/>
              <a:sym typeface="Arial"/>
            </a:endParaRPr>
          </a:p>
          <a:p>
            <a:pPr indent="0" lvl="0" marL="50800" marR="0" rtl="0" algn="l">
              <a:lnSpc>
                <a:spcPct val="119375"/>
              </a:lnSpc>
              <a:spcBef>
                <a:spcPts val="2400"/>
              </a:spcBef>
              <a:spcAft>
                <a:spcPts val="0"/>
              </a:spcAft>
              <a:buNone/>
            </a:pPr>
            <a:r>
              <a:rPr b="1" lang="en-US" sz="2000">
                <a:solidFill>
                  <a:srgbClr val="FFFF99"/>
                </a:solidFill>
                <a:latin typeface="Arial"/>
                <a:ea typeface="Arial"/>
                <a:cs typeface="Arial"/>
                <a:sym typeface="Arial"/>
              </a:rPr>
              <a:t>composed of linear combination of basis B-splines	</a:t>
            </a:r>
            <a:r>
              <a:rPr b="1" i="1" lang="en-US" sz="2400">
                <a:solidFill>
                  <a:srgbClr val="FFFF99"/>
                </a:solidFill>
                <a:latin typeface="Verdana"/>
                <a:ea typeface="Verdana"/>
                <a:cs typeface="Verdana"/>
                <a:sym typeface="Verdana"/>
              </a:rPr>
              <a:t>b</a:t>
            </a:r>
            <a:r>
              <a:rPr b="1" baseline="-25000" i="1" lang="en-US" sz="2400">
                <a:solidFill>
                  <a:srgbClr val="FFFF99"/>
                </a:solidFill>
                <a:latin typeface="Verdana"/>
                <a:ea typeface="Verdana"/>
                <a:cs typeface="Verdana"/>
                <a:sym typeface="Verdana"/>
              </a:rPr>
              <a:t>i,n</a:t>
            </a:r>
            <a:endParaRPr baseline="-25000" sz="2400">
              <a:solidFill>
                <a:schemeClr val="dk1"/>
              </a:solidFill>
              <a:latin typeface="Verdana"/>
              <a:ea typeface="Verdana"/>
              <a:cs typeface="Verdana"/>
              <a:sym typeface="Verdana"/>
            </a:endParaRPr>
          </a:p>
          <a:p>
            <a:pPr indent="0" lvl="0" marL="50800" marR="0" rtl="0" algn="l">
              <a:lnSpc>
                <a:spcPct val="119250"/>
              </a:lnSpc>
              <a:spcBef>
                <a:spcPts val="0"/>
              </a:spcBef>
              <a:spcAft>
                <a:spcPts val="0"/>
              </a:spcAft>
              <a:buNone/>
            </a:pPr>
            <a:r>
              <a:rPr b="1" lang="en-US" sz="2000">
                <a:solidFill>
                  <a:srgbClr val="FFFF99"/>
                </a:solidFill>
                <a:latin typeface="Arial"/>
                <a:ea typeface="Arial"/>
                <a:cs typeface="Arial"/>
                <a:sym typeface="Arial"/>
              </a:rPr>
              <a:t>( of degree n):</a:t>
            </a:r>
            <a:endParaRPr sz="2000">
              <a:solidFill>
                <a:schemeClr val="dk1"/>
              </a:solidFill>
              <a:latin typeface="Arial"/>
              <a:ea typeface="Arial"/>
              <a:cs typeface="Arial"/>
              <a:sym typeface="Arial"/>
            </a:endParaRPr>
          </a:p>
        </p:txBody>
      </p:sp>
      <p:pic>
        <p:nvPicPr>
          <p:cNvPr id="1618" name="Google Shape;1618;p77"/>
          <p:cNvPicPr preferRelativeResize="0"/>
          <p:nvPr/>
        </p:nvPicPr>
        <p:blipFill rotWithShape="1">
          <a:blip r:embed="rId3">
            <a:alphaModFix/>
          </a:blip>
          <a:srcRect b="0" l="0" r="0" t="0"/>
          <a:stretch/>
        </p:blipFill>
        <p:spPr>
          <a:xfrm>
            <a:off x="2577083" y="2767583"/>
            <a:ext cx="1228344" cy="326897"/>
          </a:xfrm>
          <a:prstGeom prst="rect">
            <a:avLst/>
          </a:prstGeom>
          <a:noFill/>
          <a:ln>
            <a:noFill/>
          </a:ln>
        </p:spPr>
      </p:pic>
      <p:pic>
        <p:nvPicPr>
          <p:cNvPr id="1619" name="Google Shape;1619;p77"/>
          <p:cNvPicPr preferRelativeResize="0"/>
          <p:nvPr/>
        </p:nvPicPr>
        <p:blipFill rotWithShape="1">
          <a:blip r:embed="rId4">
            <a:alphaModFix/>
          </a:blip>
          <a:srcRect b="0" l="0" r="0" t="0"/>
          <a:stretch/>
        </p:blipFill>
        <p:spPr>
          <a:xfrm>
            <a:off x="6193535" y="2745485"/>
            <a:ext cx="3115817" cy="312420"/>
          </a:xfrm>
          <a:prstGeom prst="rect">
            <a:avLst/>
          </a:prstGeom>
          <a:noFill/>
          <a:ln>
            <a:noFill/>
          </a:ln>
        </p:spPr>
      </p:pic>
      <p:pic>
        <p:nvPicPr>
          <p:cNvPr id="1620" name="Google Shape;1620;p77"/>
          <p:cNvPicPr preferRelativeResize="0"/>
          <p:nvPr/>
        </p:nvPicPr>
        <p:blipFill rotWithShape="1">
          <a:blip r:embed="rId5">
            <a:alphaModFix/>
          </a:blip>
          <a:srcRect b="0" l="0" r="0" t="0"/>
          <a:stretch/>
        </p:blipFill>
        <p:spPr>
          <a:xfrm>
            <a:off x="2341626" y="4354829"/>
            <a:ext cx="4471416" cy="784098"/>
          </a:xfrm>
          <a:prstGeom prst="rect">
            <a:avLst/>
          </a:prstGeom>
          <a:noFill/>
          <a:ln>
            <a:noFill/>
          </a:ln>
        </p:spPr>
      </p:pic>
      <p:pic>
        <p:nvPicPr>
          <p:cNvPr id="1621" name="Google Shape;1621;p77"/>
          <p:cNvPicPr preferRelativeResize="0"/>
          <p:nvPr/>
        </p:nvPicPr>
        <p:blipFill rotWithShape="1">
          <a:blip r:embed="rId6">
            <a:alphaModFix/>
          </a:blip>
          <a:srcRect b="0" l="0" r="0" t="0"/>
          <a:stretch/>
        </p:blipFill>
        <p:spPr>
          <a:xfrm>
            <a:off x="5967221" y="3376421"/>
            <a:ext cx="2768346" cy="364236"/>
          </a:xfrm>
          <a:prstGeom prst="rect">
            <a:avLst/>
          </a:prstGeom>
          <a:noFill/>
          <a:ln>
            <a:noFill/>
          </a:ln>
        </p:spPr>
      </p:pic>
      <p:sp>
        <p:nvSpPr>
          <p:cNvPr id="1622" name="Google Shape;1622;p77"/>
          <p:cNvSpPr txBox="1"/>
          <p:nvPr/>
        </p:nvSpPr>
        <p:spPr>
          <a:xfrm>
            <a:off x="7515606" y="4413503"/>
            <a:ext cx="1757680" cy="800100"/>
          </a:xfrm>
          <a:prstGeom prst="rect">
            <a:avLst/>
          </a:prstGeom>
          <a:solidFill>
            <a:srgbClr val="FFFFFF"/>
          </a:solidFill>
          <a:ln>
            <a:noFill/>
          </a:ln>
        </p:spPr>
        <p:txBody>
          <a:bodyPr anchorCtr="0" anchor="t" bIns="0" lIns="0" spcFirstLastPara="1" rIns="0" wrap="square" tIns="0">
            <a:spAutoFit/>
          </a:bodyPr>
          <a:lstStyle/>
          <a:p>
            <a:pPr indent="0" lvl="0" marL="10795" marR="0" rtl="0" algn="l">
              <a:lnSpc>
                <a:spcPct val="111136"/>
              </a:lnSpc>
              <a:spcBef>
                <a:spcPts val="0"/>
              </a:spcBef>
              <a:spcAft>
                <a:spcPts val="0"/>
              </a:spcAft>
              <a:buNone/>
            </a:pPr>
            <a:r>
              <a:rPr lang="en-US" sz="2200">
                <a:solidFill>
                  <a:schemeClr val="dk1"/>
                </a:solidFill>
                <a:latin typeface="Times New Roman"/>
                <a:ea typeface="Times New Roman"/>
                <a:cs typeface="Times New Roman"/>
                <a:sym typeface="Times New Roman"/>
              </a:rPr>
              <a:t>1 </a:t>
            </a:r>
            <a:r>
              <a:rPr lang="en-US" sz="2200">
                <a:solidFill>
                  <a:schemeClr val="dk1"/>
                </a:solidFill>
                <a:latin typeface="Noto Sans Symbols"/>
                <a:ea typeface="Noto Sans Symbols"/>
                <a:cs typeface="Noto Sans Symbols"/>
                <a:sym typeface="Noto Sans Symbols"/>
              </a:rPr>
              <a:t>≤</a:t>
            </a:r>
            <a:r>
              <a:rPr lang="en-US" sz="2200">
                <a:solidFill>
                  <a:schemeClr val="dk1"/>
                </a:solidFill>
                <a:latin typeface="Times New Roman"/>
                <a:ea typeface="Times New Roman"/>
                <a:cs typeface="Times New Roman"/>
                <a:sym typeface="Times New Roman"/>
              </a:rPr>
              <a:t> </a:t>
            </a:r>
            <a:r>
              <a:rPr i="1" lang="en-US" sz="2200">
                <a:solidFill>
                  <a:schemeClr val="dk1"/>
                </a:solidFill>
                <a:latin typeface="Times New Roman"/>
                <a:ea typeface="Times New Roman"/>
                <a:cs typeface="Times New Roman"/>
                <a:sym typeface="Times New Roman"/>
              </a:rPr>
              <a:t>n </a:t>
            </a:r>
            <a:r>
              <a:rPr lang="en-US" sz="2200">
                <a:solidFill>
                  <a:schemeClr val="dk1"/>
                </a:solidFill>
                <a:latin typeface="Noto Sans Symbols"/>
                <a:ea typeface="Noto Sans Symbols"/>
                <a:cs typeface="Noto Sans Symbols"/>
                <a:sym typeface="Noto Sans Symbols"/>
              </a:rPr>
              <a:t>≤</a:t>
            </a:r>
            <a:r>
              <a:rPr lang="en-US" sz="2200">
                <a:solidFill>
                  <a:schemeClr val="dk1"/>
                </a:solidFill>
                <a:latin typeface="Times New Roman"/>
                <a:ea typeface="Times New Roman"/>
                <a:cs typeface="Times New Roman"/>
                <a:sym typeface="Times New Roman"/>
              </a:rPr>
              <a:t> </a:t>
            </a:r>
            <a:r>
              <a:rPr i="1" lang="en-US" sz="2200">
                <a:solidFill>
                  <a:schemeClr val="dk1"/>
                </a:solidFill>
                <a:latin typeface="Times New Roman"/>
                <a:ea typeface="Times New Roman"/>
                <a:cs typeface="Times New Roman"/>
                <a:sym typeface="Times New Roman"/>
              </a:rPr>
              <a:t>p</a:t>
            </a:r>
            <a:r>
              <a:rPr lang="en-US" sz="2200">
                <a:solidFill>
                  <a:schemeClr val="dk1"/>
                </a:solidFill>
                <a:latin typeface="Times New Roman"/>
                <a:ea typeface="Times New Roman"/>
                <a:cs typeface="Times New Roman"/>
                <a:sym typeface="Times New Roman"/>
              </a:rPr>
              <a:t>;</a:t>
            </a:r>
            <a:endParaRPr sz="2200">
              <a:solidFill>
                <a:schemeClr val="dk1"/>
              </a:solidFill>
              <a:latin typeface="Times New Roman"/>
              <a:ea typeface="Times New Roman"/>
              <a:cs typeface="Times New Roman"/>
              <a:sym typeface="Times New Roman"/>
            </a:endParaRPr>
          </a:p>
          <a:p>
            <a:pPr indent="0" lvl="0" marL="46990" marR="0" rtl="0" algn="l">
              <a:lnSpc>
                <a:spcPct val="100000"/>
              </a:lnSpc>
              <a:spcBef>
                <a:spcPts val="695"/>
              </a:spcBef>
              <a:spcAft>
                <a:spcPts val="0"/>
              </a:spcAft>
              <a:buNone/>
            </a:pPr>
            <a:r>
              <a:rPr lang="en-US" sz="2200">
                <a:solidFill>
                  <a:schemeClr val="dk1"/>
                </a:solidFill>
                <a:latin typeface="Times New Roman"/>
                <a:ea typeface="Times New Roman"/>
                <a:cs typeface="Times New Roman"/>
                <a:sym typeface="Times New Roman"/>
              </a:rPr>
              <a:t>/ * unnecessary</a:t>
            </a:r>
            <a:endParaRPr sz="2200">
              <a:solidFill>
                <a:schemeClr val="dk1"/>
              </a:solidFill>
              <a:latin typeface="Times New Roman"/>
              <a:ea typeface="Times New Roman"/>
              <a:cs typeface="Times New Roman"/>
              <a:sym typeface="Times New Roma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pic>
        <p:nvPicPr>
          <p:cNvPr id="1627" name="Google Shape;1627;p78"/>
          <p:cNvPicPr preferRelativeResize="0"/>
          <p:nvPr/>
        </p:nvPicPr>
        <p:blipFill rotWithShape="1">
          <a:blip r:embed="rId3">
            <a:alphaModFix/>
          </a:blip>
          <a:srcRect b="0" l="0" r="0" t="0"/>
          <a:stretch/>
        </p:blipFill>
        <p:spPr>
          <a:xfrm>
            <a:off x="3503676" y="1384554"/>
            <a:ext cx="3617976" cy="672845"/>
          </a:xfrm>
          <a:prstGeom prst="rect">
            <a:avLst/>
          </a:prstGeom>
          <a:noFill/>
          <a:ln>
            <a:noFill/>
          </a:ln>
        </p:spPr>
      </p:pic>
      <p:pic>
        <p:nvPicPr>
          <p:cNvPr id="1628" name="Google Shape;1628;p78"/>
          <p:cNvPicPr preferRelativeResize="0"/>
          <p:nvPr/>
        </p:nvPicPr>
        <p:blipFill rotWithShape="1">
          <a:blip r:embed="rId4">
            <a:alphaModFix/>
          </a:blip>
          <a:srcRect b="0" l="0" r="0" t="0"/>
          <a:stretch/>
        </p:blipFill>
        <p:spPr>
          <a:xfrm>
            <a:off x="537209" y="2298954"/>
            <a:ext cx="8953500" cy="909827"/>
          </a:xfrm>
          <a:prstGeom prst="rect">
            <a:avLst/>
          </a:prstGeom>
          <a:noFill/>
          <a:ln>
            <a:noFill/>
          </a:ln>
        </p:spPr>
      </p:pic>
      <p:sp>
        <p:nvSpPr>
          <p:cNvPr id="1629" name="Google Shape;1629;p78"/>
          <p:cNvSpPr txBox="1"/>
          <p:nvPr/>
        </p:nvSpPr>
        <p:spPr>
          <a:xfrm>
            <a:off x="688366" y="689101"/>
            <a:ext cx="8816340" cy="1193800"/>
          </a:xfrm>
          <a:prstGeom prst="rect">
            <a:avLst/>
          </a:prstGeom>
          <a:noFill/>
          <a:ln>
            <a:noFill/>
          </a:ln>
        </p:spPr>
        <p:txBody>
          <a:bodyPr anchorCtr="0" anchor="t" bIns="0" lIns="0" spcFirstLastPara="1" rIns="0" wrap="square" tIns="12050">
            <a:spAutoFit/>
          </a:bodyPr>
          <a:lstStyle/>
          <a:p>
            <a:pPr indent="0" lvl="0" marL="926464"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The </a:t>
            </a:r>
            <a:r>
              <a:rPr b="1" i="1" lang="en-US" sz="2000">
                <a:solidFill>
                  <a:srgbClr val="FFCC99"/>
                </a:solidFill>
                <a:latin typeface="Verdana"/>
                <a:ea typeface="Verdana"/>
                <a:cs typeface="Verdana"/>
                <a:sym typeface="Verdana"/>
              </a:rPr>
              <a:t>m</a:t>
            </a:r>
            <a:r>
              <a:rPr b="1" lang="en-US" sz="2000">
                <a:solidFill>
                  <a:srgbClr val="FFCC99"/>
                </a:solidFill>
                <a:latin typeface="Verdana"/>
                <a:ea typeface="Verdana"/>
                <a:cs typeface="Verdana"/>
                <a:sym typeface="Verdana"/>
              </a:rPr>
              <a:t>-</a:t>
            </a:r>
            <a:r>
              <a:rPr b="1" i="1" lang="en-US" sz="2000">
                <a:solidFill>
                  <a:srgbClr val="FFCC99"/>
                </a:solidFill>
                <a:latin typeface="Verdana"/>
                <a:ea typeface="Verdana"/>
                <a:cs typeface="Verdana"/>
                <a:sym typeface="Verdana"/>
              </a:rPr>
              <a:t>n-1 </a:t>
            </a:r>
            <a:r>
              <a:rPr b="1" lang="en-US" sz="2000">
                <a:solidFill>
                  <a:srgbClr val="FFCC99"/>
                </a:solidFill>
                <a:latin typeface="Verdana"/>
                <a:ea typeface="Verdana"/>
                <a:cs typeface="Verdana"/>
                <a:sym typeface="Verdana"/>
              </a:rPr>
              <a:t>basis B-splines of degree </a:t>
            </a:r>
            <a:r>
              <a:rPr b="1" i="1" lang="en-US" sz="2000">
                <a:solidFill>
                  <a:srgbClr val="FFCC99"/>
                </a:solidFill>
                <a:latin typeface="Verdana"/>
                <a:ea typeface="Verdana"/>
                <a:cs typeface="Verdana"/>
                <a:sym typeface="Verdana"/>
              </a:rPr>
              <a:t>n</a:t>
            </a:r>
            <a:endParaRPr sz="2000">
              <a:solidFill>
                <a:schemeClr val="dk1"/>
              </a:solidFill>
              <a:latin typeface="Verdana"/>
              <a:ea typeface="Verdana"/>
              <a:cs typeface="Verdana"/>
              <a:sym typeface="Verdana"/>
            </a:endParaRPr>
          </a:p>
          <a:p>
            <a:pPr indent="0" lvl="0" marL="12700" marR="433069" rtl="0" algn="l">
              <a:lnSpc>
                <a:spcPct val="100000"/>
              </a:lnSpc>
              <a:spcBef>
                <a:spcPts val="0"/>
              </a:spcBef>
              <a:spcAft>
                <a:spcPts val="0"/>
              </a:spcAft>
              <a:buNone/>
            </a:pPr>
            <a:r>
              <a:rPr b="1" lang="en-US" sz="2000">
                <a:solidFill>
                  <a:srgbClr val="FFFF99"/>
                </a:solidFill>
                <a:latin typeface="Verdana"/>
                <a:ea typeface="Verdana"/>
                <a:cs typeface="Verdana"/>
                <a:sym typeface="Verdana"/>
              </a:rPr>
              <a:t>for n = 0,1,...,(m-2), can be defined using the Cox-de Boor  recursion formula:</a:t>
            </a:r>
            <a:endParaRPr sz="2000">
              <a:solidFill>
                <a:schemeClr val="dk1"/>
              </a:solidFill>
              <a:latin typeface="Verdana"/>
              <a:ea typeface="Verdana"/>
              <a:cs typeface="Verdana"/>
              <a:sym typeface="Verdana"/>
            </a:endParaRPr>
          </a:p>
          <a:p>
            <a:pPr indent="0" lvl="0" marL="6546215"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j = 0,1,...,(m-2)</a:t>
            </a:r>
            <a:endParaRPr sz="2000">
              <a:solidFill>
                <a:schemeClr val="dk1"/>
              </a:solidFill>
              <a:latin typeface="Verdana"/>
              <a:ea typeface="Verdana"/>
              <a:cs typeface="Verdana"/>
              <a:sym typeface="Verdana"/>
            </a:endParaRPr>
          </a:p>
        </p:txBody>
      </p:sp>
      <p:sp>
        <p:nvSpPr>
          <p:cNvPr id="1630" name="Google Shape;1630;p78"/>
          <p:cNvSpPr txBox="1"/>
          <p:nvPr/>
        </p:nvSpPr>
        <p:spPr>
          <a:xfrm>
            <a:off x="6993890" y="3249425"/>
            <a:ext cx="2585085"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j = 0,1,...,(m-n-2)</a:t>
            </a:r>
            <a:endParaRPr sz="2000">
              <a:solidFill>
                <a:schemeClr val="dk1"/>
              </a:solidFill>
              <a:latin typeface="Verdana"/>
              <a:ea typeface="Verdana"/>
              <a:cs typeface="Verdana"/>
              <a:sym typeface="Verdana"/>
            </a:endParaRPr>
          </a:p>
        </p:txBody>
      </p:sp>
      <p:sp>
        <p:nvSpPr>
          <p:cNvPr id="1631" name="Google Shape;1631;p78"/>
          <p:cNvSpPr txBox="1"/>
          <p:nvPr/>
        </p:nvSpPr>
        <p:spPr>
          <a:xfrm>
            <a:off x="535940" y="5890514"/>
            <a:ext cx="290004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FFCCFF"/>
                </a:solidFill>
                <a:latin typeface="Arial"/>
                <a:ea typeface="Arial"/>
                <a:cs typeface="Arial"/>
                <a:sym typeface="Arial"/>
              </a:rPr>
              <a:t>Degree of Spline:	</a:t>
            </a:r>
            <a:r>
              <a:rPr lang="en-US" sz="2400">
                <a:solidFill>
                  <a:srgbClr val="FFCC65"/>
                </a:solidFill>
                <a:latin typeface="Arial"/>
                <a:ea typeface="Arial"/>
                <a:cs typeface="Arial"/>
                <a:sym typeface="Arial"/>
              </a:rPr>
              <a:t>n;</a:t>
            </a:r>
            <a:endParaRPr sz="2400">
              <a:solidFill>
                <a:schemeClr val="dk1"/>
              </a:solidFill>
              <a:latin typeface="Arial"/>
              <a:ea typeface="Arial"/>
              <a:cs typeface="Arial"/>
              <a:sym typeface="Arial"/>
            </a:endParaRPr>
          </a:p>
        </p:txBody>
      </p:sp>
      <p:sp>
        <p:nvSpPr>
          <p:cNvPr id="1632" name="Google Shape;1632;p78"/>
          <p:cNvSpPr txBox="1"/>
          <p:nvPr/>
        </p:nvSpPr>
        <p:spPr>
          <a:xfrm>
            <a:off x="4212597" y="5947653"/>
            <a:ext cx="503237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FFCCFF"/>
                </a:solidFill>
                <a:latin typeface="Verdana"/>
                <a:ea typeface="Verdana"/>
                <a:cs typeface="Verdana"/>
                <a:sym typeface="Verdana"/>
              </a:rPr>
              <a:t>spline has [</a:t>
            </a:r>
            <a:r>
              <a:rPr b="1" lang="en-US" sz="2400">
                <a:solidFill>
                  <a:srgbClr val="FFCCFF"/>
                </a:solidFill>
                <a:latin typeface="Verdana"/>
                <a:ea typeface="Verdana"/>
                <a:cs typeface="Verdana"/>
                <a:sym typeface="Verdana"/>
              </a:rPr>
              <a:t>0 0 0 0 1 1 1 1</a:t>
            </a:r>
            <a:r>
              <a:rPr b="1" lang="en-US" sz="2000">
                <a:solidFill>
                  <a:srgbClr val="FFCCFF"/>
                </a:solidFill>
                <a:latin typeface="Verdana"/>
                <a:ea typeface="Verdana"/>
                <a:cs typeface="Verdana"/>
                <a:sym typeface="Verdana"/>
              </a:rPr>
              <a:t>] knot</a:t>
            </a:r>
            <a:endParaRPr sz="2000">
              <a:solidFill>
                <a:schemeClr val="dk1"/>
              </a:solidFill>
              <a:latin typeface="Verdana"/>
              <a:ea typeface="Verdana"/>
              <a:cs typeface="Verdana"/>
              <a:sym typeface="Verdana"/>
            </a:endParaRPr>
          </a:p>
        </p:txBody>
      </p:sp>
      <p:sp>
        <p:nvSpPr>
          <p:cNvPr id="1633" name="Google Shape;1633;p78"/>
          <p:cNvSpPr txBox="1"/>
          <p:nvPr/>
        </p:nvSpPr>
        <p:spPr>
          <a:xfrm>
            <a:off x="535940" y="6314173"/>
            <a:ext cx="8451850" cy="699135"/>
          </a:xfrm>
          <a:prstGeom prst="rect">
            <a:avLst/>
          </a:prstGeom>
          <a:noFill/>
          <a:ln>
            <a:noFill/>
          </a:ln>
        </p:spPr>
        <p:txBody>
          <a:bodyPr anchorCtr="0" anchor="t" bIns="0" lIns="0" spcFirstLastPara="1" rIns="0" wrap="square" tIns="12050">
            <a:spAutoFit/>
          </a:bodyPr>
          <a:lstStyle/>
          <a:p>
            <a:pPr indent="0" lvl="0" marL="3689350" marR="0" rtl="0" algn="l">
              <a:lnSpc>
                <a:spcPct val="100000"/>
              </a:lnSpc>
              <a:spcBef>
                <a:spcPts val="0"/>
              </a:spcBef>
              <a:spcAft>
                <a:spcPts val="0"/>
              </a:spcAft>
              <a:buNone/>
            </a:pPr>
            <a:r>
              <a:rPr b="1" lang="en-US" sz="2000">
                <a:solidFill>
                  <a:srgbClr val="FFCCFF"/>
                </a:solidFill>
                <a:latin typeface="Verdana"/>
                <a:ea typeface="Verdana"/>
                <a:cs typeface="Verdana"/>
                <a:sym typeface="Verdana"/>
              </a:rPr>
              <a:t>vector, we get	Bezier basis.</a:t>
            </a:r>
            <a:endParaRPr sz="2000">
              <a:solidFill>
                <a:schemeClr val="dk1"/>
              </a:solidFill>
              <a:latin typeface="Verdana"/>
              <a:ea typeface="Verdana"/>
              <a:cs typeface="Verdana"/>
              <a:sym typeface="Verdana"/>
            </a:endParaRPr>
          </a:p>
          <a:p>
            <a:pPr indent="0" lvl="0" marL="12700" marR="0" rtl="0" algn="l">
              <a:lnSpc>
                <a:spcPct val="100000"/>
              </a:lnSpc>
              <a:spcBef>
                <a:spcPts val="30"/>
              </a:spcBef>
              <a:spcAft>
                <a:spcPts val="0"/>
              </a:spcAft>
              <a:buNone/>
            </a:pPr>
            <a:r>
              <a:rPr lang="en-US" sz="2000">
                <a:solidFill>
                  <a:srgbClr val="FFCCFF"/>
                </a:solidFill>
                <a:latin typeface="Arial"/>
                <a:ea typeface="Arial"/>
                <a:cs typeface="Arial"/>
                <a:sym typeface="Arial"/>
              </a:rPr>
              <a:t>No. of Knots: </a:t>
            </a:r>
            <a:r>
              <a:rPr lang="en-US" sz="2400">
                <a:solidFill>
                  <a:srgbClr val="FFCC65"/>
                </a:solidFill>
                <a:latin typeface="Arial"/>
                <a:ea typeface="Arial"/>
                <a:cs typeface="Arial"/>
                <a:sym typeface="Arial"/>
              </a:rPr>
              <a:t>m </a:t>
            </a:r>
            <a:r>
              <a:rPr lang="en-US" sz="2300">
                <a:solidFill>
                  <a:srgbClr val="FFCC65"/>
                </a:solidFill>
                <a:latin typeface="Arial"/>
                <a:ea typeface="Arial"/>
                <a:cs typeface="Arial"/>
                <a:sym typeface="Arial"/>
              </a:rPr>
              <a:t>( = No. of Control Points + degree + 1);</a:t>
            </a:r>
            <a:endParaRPr sz="2300">
              <a:solidFill>
                <a:schemeClr val="dk1"/>
              </a:solidFill>
              <a:latin typeface="Arial"/>
              <a:ea typeface="Arial"/>
              <a:cs typeface="Arial"/>
              <a:sym typeface="Arial"/>
            </a:endParaRPr>
          </a:p>
        </p:txBody>
      </p:sp>
      <p:sp>
        <p:nvSpPr>
          <p:cNvPr id="1634" name="Google Shape;1634;p78"/>
          <p:cNvSpPr txBox="1"/>
          <p:nvPr/>
        </p:nvSpPr>
        <p:spPr>
          <a:xfrm>
            <a:off x="535953" y="3952758"/>
            <a:ext cx="8960485" cy="202057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CC99"/>
                </a:solidFill>
                <a:latin typeface="Verdana"/>
                <a:ea typeface="Verdana"/>
                <a:cs typeface="Verdana"/>
                <a:sym typeface="Verdana"/>
              </a:rPr>
              <a:t>(j+n+1) can not exceed m-1, which limits both j and n.</a:t>
            </a:r>
            <a:endParaRPr sz="2000">
              <a:solidFill>
                <a:schemeClr val="dk1"/>
              </a:solidFill>
              <a:latin typeface="Verdana"/>
              <a:ea typeface="Verdana"/>
              <a:cs typeface="Verdana"/>
              <a:sym typeface="Verdana"/>
            </a:endParaRPr>
          </a:p>
          <a:p>
            <a:pPr indent="914400" lvl="0" marL="194945" marR="5080" rtl="0" algn="l">
              <a:lnSpc>
                <a:spcPct val="100000"/>
              </a:lnSpc>
              <a:spcBef>
                <a:spcPts val="1305"/>
              </a:spcBef>
              <a:spcAft>
                <a:spcPts val="0"/>
              </a:spcAft>
              <a:buNone/>
            </a:pPr>
            <a:r>
              <a:rPr b="1" lang="en-US" sz="1800">
                <a:solidFill>
                  <a:srgbClr val="FFCC99"/>
                </a:solidFill>
                <a:latin typeface="Verdana"/>
                <a:ea typeface="Verdana"/>
                <a:cs typeface="Verdana"/>
                <a:sym typeface="Verdana"/>
              </a:rPr>
              <a:t>The above recursion formula	specifies how to construct nth-  order function from two B-spline function of order (n-1).</a:t>
            </a:r>
            <a:endParaRPr sz="1800">
              <a:solidFill>
                <a:schemeClr val="dk1"/>
              </a:solidFill>
              <a:latin typeface="Verdana"/>
              <a:ea typeface="Verdana"/>
              <a:cs typeface="Verdana"/>
              <a:sym typeface="Verdana"/>
            </a:endParaRPr>
          </a:p>
          <a:p>
            <a:pPr indent="0" lvl="0" marL="12700" marR="0" rtl="0" algn="l">
              <a:lnSpc>
                <a:spcPct val="100000"/>
              </a:lnSpc>
              <a:spcBef>
                <a:spcPts val="1500"/>
              </a:spcBef>
              <a:spcAft>
                <a:spcPts val="0"/>
              </a:spcAft>
              <a:buNone/>
            </a:pPr>
            <a:r>
              <a:rPr lang="en-US" sz="2000">
                <a:solidFill>
                  <a:srgbClr val="FFCCFF"/>
                </a:solidFill>
                <a:latin typeface="Arial"/>
                <a:ea typeface="Arial"/>
                <a:cs typeface="Arial"/>
                <a:sym typeface="Arial"/>
              </a:rPr>
              <a:t>No. of Control Points:	</a:t>
            </a:r>
            <a:r>
              <a:rPr b="1" lang="en-US" sz="2400">
                <a:solidFill>
                  <a:srgbClr val="FFCC65"/>
                </a:solidFill>
                <a:latin typeface="Verdana"/>
                <a:ea typeface="Verdana"/>
                <a:cs typeface="Verdana"/>
                <a:sym typeface="Verdana"/>
              </a:rPr>
              <a:t>(m – n - 1</a:t>
            </a:r>
            <a:r>
              <a:rPr lang="en-US" sz="2400">
                <a:solidFill>
                  <a:srgbClr val="FFCC65"/>
                </a:solidFill>
                <a:latin typeface="Arial"/>
                <a:ea typeface="Arial"/>
                <a:cs typeface="Arial"/>
                <a:sym typeface="Arial"/>
              </a:rPr>
              <a:t>);</a:t>
            </a:r>
            <a:endParaRPr sz="2400">
              <a:solidFill>
                <a:schemeClr val="dk1"/>
              </a:solidFill>
              <a:latin typeface="Arial"/>
              <a:ea typeface="Arial"/>
              <a:cs typeface="Arial"/>
              <a:sym typeface="Arial"/>
            </a:endParaRPr>
          </a:p>
          <a:p>
            <a:pPr indent="0" lvl="0" marL="3688715" marR="0" rtl="0" algn="l">
              <a:lnSpc>
                <a:spcPct val="100000"/>
              </a:lnSpc>
              <a:spcBef>
                <a:spcPts val="425"/>
              </a:spcBef>
              <a:spcAft>
                <a:spcPts val="0"/>
              </a:spcAft>
              <a:buNone/>
            </a:pPr>
            <a:r>
              <a:rPr b="1" lang="en-US" sz="2000">
                <a:solidFill>
                  <a:srgbClr val="FFCCFF"/>
                </a:solidFill>
                <a:latin typeface="Verdana"/>
                <a:ea typeface="Verdana"/>
                <a:cs typeface="Verdana"/>
                <a:sym typeface="Verdana"/>
              </a:rPr>
              <a:t>(</a:t>
            </a:r>
            <a:r>
              <a:rPr b="1" lang="en-US" sz="2400">
                <a:solidFill>
                  <a:srgbClr val="FFCCFF"/>
                </a:solidFill>
                <a:latin typeface="Verdana"/>
                <a:ea typeface="Verdana"/>
                <a:cs typeface="Verdana"/>
                <a:sym typeface="Verdana"/>
              </a:rPr>
              <a:t>m-n-1=4=n+1; n=3</a:t>
            </a:r>
            <a:r>
              <a:rPr b="1" lang="en-US" sz="2000">
                <a:solidFill>
                  <a:srgbClr val="FFCCFF"/>
                </a:solidFill>
                <a:latin typeface="Verdana"/>
                <a:ea typeface="Verdana"/>
                <a:cs typeface="Verdana"/>
                <a:sym typeface="Verdana"/>
              </a:rPr>
              <a:t>) -	If B-</a:t>
            </a:r>
            <a:endParaRPr sz="2000">
              <a:solidFill>
                <a:schemeClr val="dk1"/>
              </a:solidFill>
              <a:latin typeface="Verdana"/>
              <a:ea typeface="Verdana"/>
              <a:cs typeface="Verdana"/>
              <a:sym typeface="Verdana"/>
            </a:endParaRPr>
          </a:p>
        </p:txBody>
      </p:sp>
      <p:sp>
        <p:nvSpPr>
          <p:cNvPr id="1635" name="Google Shape;1635;p78"/>
          <p:cNvSpPr txBox="1"/>
          <p:nvPr/>
        </p:nvSpPr>
        <p:spPr>
          <a:xfrm>
            <a:off x="3727703" y="3297935"/>
            <a:ext cx="1384935" cy="445770"/>
          </a:xfrm>
          <a:prstGeom prst="rect">
            <a:avLst/>
          </a:prstGeom>
          <a:solidFill>
            <a:srgbClr val="FFFFFF"/>
          </a:solidFill>
          <a:ln>
            <a:noFill/>
          </a:ln>
        </p:spPr>
        <p:txBody>
          <a:bodyPr anchorCtr="0" anchor="t" bIns="0" lIns="0" spcFirstLastPara="1" rIns="0" wrap="square" tIns="72375">
            <a:spAutoFit/>
          </a:bodyPr>
          <a:lstStyle/>
          <a:p>
            <a:pPr indent="0" lvl="0" marL="33020" marR="0" rtl="0" algn="l">
              <a:lnSpc>
                <a:spcPct val="100000"/>
              </a:lnSpc>
              <a:spcBef>
                <a:spcPts val="0"/>
              </a:spcBef>
              <a:spcAft>
                <a:spcPts val="0"/>
              </a:spcAft>
              <a:buNone/>
            </a:pPr>
            <a:r>
              <a:rPr baseline="30000" i="1" lang="en-US" sz="3300">
                <a:solidFill>
                  <a:schemeClr val="dk1"/>
                </a:solidFill>
                <a:latin typeface="Times New Roman"/>
                <a:ea typeface="Times New Roman"/>
                <a:cs typeface="Times New Roman"/>
                <a:sym typeface="Times New Roman"/>
              </a:rPr>
              <a:t>t </a:t>
            </a:r>
            <a:r>
              <a:rPr baseline="30000" lang="en-US" sz="3300">
                <a:solidFill>
                  <a:schemeClr val="dk1"/>
                </a:solidFill>
                <a:latin typeface="Noto Sans Symbols"/>
                <a:ea typeface="Noto Sans Symbols"/>
                <a:cs typeface="Noto Sans Symbols"/>
                <a:sym typeface="Noto Sans Symbols"/>
              </a:rPr>
              <a:t>∈</a:t>
            </a:r>
            <a:r>
              <a:rPr baseline="30000" lang="en-US" sz="3300">
                <a:solidFill>
                  <a:schemeClr val="dk1"/>
                </a:solidFill>
                <a:latin typeface="Times New Roman"/>
                <a:ea typeface="Times New Roman"/>
                <a:cs typeface="Times New Roman"/>
                <a:sym typeface="Times New Roman"/>
              </a:rPr>
              <a:t>[</a:t>
            </a:r>
            <a:r>
              <a:rPr baseline="30000" i="1" lang="en-US" sz="3300">
                <a:solidFill>
                  <a:schemeClr val="dk1"/>
                </a:solidFill>
                <a:latin typeface="Times New Roman"/>
                <a:ea typeface="Times New Roman"/>
                <a:cs typeface="Times New Roman"/>
                <a:sym typeface="Times New Roman"/>
              </a:rPr>
              <a:t>t </a:t>
            </a:r>
            <a:r>
              <a:rPr i="1" lang="en-US" sz="1300">
                <a:solidFill>
                  <a:schemeClr val="dk1"/>
                </a:solidFill>
                <a:latin typeface="Times New Roman"/>
                <a:ea typeface="Times New Roman"/>
                <a:cs typeface="Times New Roman"/>
                <a:sym typeface="Times New Roman"/>
              </a:rPr>
              <a:t>j </a:t>
            </a:r>
            <a:r>
              <a:rPr lang="en-US" sz="1300">
                <a:solidFill>
                  <a:schemeClr val="dk1"/>
                </a:solidFill>
                <a:latin typeface="Times New Roman"/>
                <a:ea typeface="Times New Roman"/>
                <a:cs typeface="Times New Roman"/>
                <a:sym typeface="Times New Roman"/>
              </a:rPr>
              <a:t>,</a:t>
            </a:r>
            <a:r>
              <a:rPr baseline="30000" i="1" lang="en-US" sz="3300">
                <a:solidFill>
                  <a:schemeClr val="dk1"/>
                </a:solidFill>
                <a:latin typeface="Times New Roman"/>
                <a:ea typeface="Times New Roman"/>
                <a:cs typeface="Times New Roman"/>
                <a:sym typeface="Times New Roman"/>
              </a:rPr>
              <a:t>t </a:t>
            </a:r>
            <a:r>
              <a:rPr i="1" lang="en-US" sz="1300">
                <a:solidFill>
                  <a:schemeClr val="dk1"/>
                </a:solidFill>
                <a:latin typeface="Times New Roman"/>
                <a:ea typeface="Times New Roman"/>
                <a:cs typeface="Times New Roman"/>
                <a:sym typeface="Times New Roman"/>
              </a:rPr>
              <a:t>j </a:t>
            </a:r>
            <a:r>
              <a:rPr lang="en-US" sz="1300">
                <a:solidFill>
                  <a:schemeClr val="dk1"/>
                </a:solidFill>
                <a:latin typeface="Noto Sans Symbols"/>
                <a:ea typeface="Noto Sans Symbols"/>
                <a:cs typeface="Noto Sans Symbols"/>
                <a:sym typeface="Noto Sans Symbols"/>
              </a:rPr>
              <a:t>+</a:t>
            </a:r>
            <a:r>
              <a:rPr i="1" lang="en-US" sz="1300">
                <a:solidFill>
                  <a:schemeClr val="dk1"/>
                </a:solidFill>
                <a:latin typeface="Times New Roman"/>
                <a:ea typeface="Times New Roman"/>
                <a:cs typeface="Times New Roman"/>
                <a:sym typeface="Times New Roman"/>
              </a:rPr>
              <a:t>n</a:t>
            </a:r>
            <a:r>
              <a:rPr lang="en-US" sz="1300">
                <a:solidFill>
                  <a:schemeClr val="dk1"/>
                </a:solidFill>
                <a:latin typeface="Noto Sans Symbols"/>
                <a:ea typeface="Noto Sans Symbols"/>
                <a:cs typeface="Noto Sans Symbols"/>
                <a:sym typeface="Noto Sans Symbols"/>
              </a:rPr>
              <a:t>+</a:t>
            </a:r>
            <a:r>
              <a:rPr lang="en-US" sz="1300">
                <a:solidFill>
                  <a:schemeClr val="dk1"/>
                </a:solidFill>
                <a:latin typeface="Times New Roman"/>
                <a:ea typeface="Times New Roman"/>
                <a:cs typeface="Times New Roman"/>
                <a:sym typeface="Times New Roman"/>
              </a:rPr>
              <a:t>1 </a:t>
            </a:r>
            <a:r>
              <a:rPr baseline="30000" lang="en-US" sz="3300">
                <a:solidFill>
                  <a:schemeClr val="dk1"/>
                </a:solidFill>
                <a:latin typeface="Times New Roman"/>
                <a:ea typeface="Times New Roman"/>
                <a:cs typeface="Times New Roman"/>
                <a:sym typeface="Times New Roman"/>
              </a:rPr>
              <a:t>]</a:t>
            </a:r>
            <a:endParaRPr baseline="30000" sz="3300">
              <a:solidFill>
                <a:schemeClr val="dk1"/>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pic>
        <p:nvPicPr>
          <p:cNvPr id="1640" name="Google Shape;1640;p79"/>
          <p:cNvPicPr preferRelativeResize="0"/>
          <p:nvPr/>
        </p:nvPicPr>
        <p:blipFill rotWithShape="1">
          <a:blip r:embed="rId3">
            <a:alphaModFix/>
          </a:blip>
          <a:srcRect b="0" l="0" r="0" t="0"/>
          <a:stretch/>
        </p:blipFill>
        <p:spPr>
          <a:xfrm>
            <a:off x="3629405" y="911352"/>
            <a:ext cx="2855976" cy="2097023"/>
          </a:xfrm>
          <a:prstGeom prst="rect">
            <a:avLst/>
          </a:prstGeom>
          <a:noFill/>
          <a:ln>
            <a:noFill/>
          </a:ln>
        </p:spPr>
      </p:pic>
      <p:pic>
        <p:nvPicPr>
          <p:cNvPr id="1641" name="Google Shape;1641;p79"/>
          <p:cNvPicPr preferRelativeResize="0"/>
          <p:nvPr/>
        </p:nvPicPr>
        <p:blipFill rotWithShape="1">
          <a:blip r:embed="rId4">
            <a:alphaModFix/>
          </a:blip>
          <a:srcRect b="0" l="0" r="0" t="0"/>
          <a:stretch/>
        </p:blipFill>
        <p:spPr>
          <a:xfrm>
            <a:off x="627126" y="893826"/>
            <a:ext cx="2854451" cy="2097023"/>
          </a:xfrm>
          <a:prstGeom prst="rect">
            <a:avLst/>
          </a:prstGeom>
          <a:noFill/>
          <a:ln>
            <a:noFill/>
          </a:ln>
        </p:spPr>
      </p:pic>
      <p:pic>
        <p:nvPicPr>
          <p:cNvPr id="1642" name="Google Shape;1642;p79"/>
          <p:cNvPicPr preferRelativeResize="0"/>
          <p:nvPr/>
        </p:nvPicPr>
        <p:blipFill rotWithShape="1">
          <a:blip r:embed="rId5">
            <a:alphaModFix/>
          </a:blip>
          <a:srcRect b="0" l="0" r="0" t="0"/>
          <a:stretch/>
        </p:blipFill>
        <p:spPr>
          <a:xfrm>
            <a:off x="6623304" y="902208"/>
            <a:ext cx="2854451" cy="2097023"/>
          </a:xfrm>
          <a:prstGeom prst="rect">
            <a:avLst/>
          </a:prstGeom>
          <a:noFill/>
          <a:ln>
            <a:noFill/>
          </a:ln>
        </p:spPr>
      </p:pic>
      <p:sp>
        <p:nvSpPr>
          <p:cNvPr id="1643" name="Google Shape;1643;p79"/>
          <p:cNvSpPr txBox="1"/>
          <p:nvPr/>
        </p:nvSpPr>
        <p:spPr>
          <a:xfrm>
            <a:off x="4290314" y="3117603"/>
            <a:ext cx="12446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800">
                <a:solidFill>
                  <a:srgbClr val="FFFFCC"/>
                </a:solidFill>
                <a:latin typeface="Verdana"/>
                <a:ea typeface="Verdana"/>
                <a:cs typeface="Verdana"/>
                <a:sym typeface="Verdana"/>
              </a:rPr>
              <a:t>CLAMPED</a:t>
            </a:r>
            <a:endParaRPr sz="1800">
              <a:solidFill>
                <a:schemeClr val="dk1"/>
              </a:solidFill>
              <a:latin typeface="Verdana"/>
              <a:ea typeface="Verdana"/>
              <a:cs typeface="Verdana"/>
              <a:sym typeface="Verdana"/>
            </a:endParaRPr>
          </a:p>
        </p:txBody>
      </p:sp>
      <p:sp>
        <p:nvSpPr>
          <p:cNvPr id="1644" name="Google Shape;1644;p79"/>
          <p:cNvSpPr txBox="1"/>
          <p:nvPr/>
        </p:nvSpPr>
        <p:spPr>
          <a:xfrm>
            <a:off x="1460246" y="3100070"/>
            <a:ext cx="731647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baseline="30000" lang="en-US" sz="2700">
                <a:solidFill>
                  <a:srgbClr val="FFFFCC"/>
                </a:solidFill>
                <a:latin typeface="Verdana"/>
                <a:ea typeface="Verdana"/>
                <a:cs typeface="Verdana"/>
                <a:sym typeface="Verdana"/>
              </a:rPr>
              <a:t>OPEN	</a:t>
            </a:r>
            <a:r>
              <a:rPr b="1" lang="en-US" sz="1800">
                <a:solidFill>
                  <a:srgbClr val="FFFFCC"/>
                </a:solidFill>
                <a:latin typeface="Verdana"/>
                <a:ea typeface="Verdana"/>
                <a:cs typeface="Verdana"/>
                <a:sym typeface="Verdana"/>
              </a:rPr>
              <a:t>CLOSED</a:t>
            </a:r>
            <a:endParaRPr sz="1800">
              <a:solidFill>
                <a:schemeClr val="dk1"/>
              </a:solidFill>
              <a:latin typeface="Verdana"/>
              <a:ea typeface="Verdana"/>
              <a:cs typeface="Verdana"/>
              <a:sym typeface="Verdana"/>
            </a:endParaRPr>
          </a:p>
        </p:txBody>
      </p:sp>
      <p:sp>
        <p:nvSpPr>
          <p:cNvPr id="1645" name="Google Shape;1645;p79"/>
          <p:cNvSpPr txBox="1"/>
          <p:nvPr>
            <p:ph type="title"/>
          </p:nvPr>
        </p:nvSpPr>
        <p:spPr>
          <a:xfrm>
            <a:off x="4395470" y="487933"/>
            <a:ext cx="1609090"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CC"/>
                </a:solidFill>
              </a:rPr>
              <a:t>B-splines</a:t>
            </a:r>
            <a:endParaRPr sz="2400"/>
          </a:p>
        </p:txBody>
      </p:sp>
      <p:sp>
        <p:nvSpPr>
          <p:cNvPr id="1646" name="Google Shape;1646;p79"/>
          <p:cNvSpPr txBox="1"/>
          <p:nvPr/>
        </p:nvSpPr>
        <p:spPr>
          <a:xfrm>
            <a:off x="535915" y="3394201"/>
            <a:ext cx="9031605" cy="3881120"/>
          </a:xfrm>
          <a:prstGeom prst="rect">
            <a:avLst/>
          </a:prstGeom>
          <a:noFill/>
          <a:ln>
            <a:noFill/>
          </a:ln>
        </p:spPr>
        <p:txBody>
          <a:bodyPr anchorCtr="0" anchor="t" bIns="0" lIns="0" spcFirstLastPara="1" rIns="0" wrap="square" tIns="12050">
            <a:spAutoFit/>
          </a:bodyPr>
          <a:lstStyle/>
          <a:p>
            <a:pPr indent="0" lvl="0" marL="927100" marR="0" rtl="0" algn="l">
              <a:lnSpc>
                <a:spcPct val="100000"/>
              </a:lnSpc>
              <a:spcBef>
                <a:spcPts val="0"/>
              </a:spcBef>
              <a:spcAft>
                <a:spcPts val="0"/>
              </a:spcAft>
              <a:buNone/>
            </a:pPr>
            <a:r>
              <a:rPr b="1" lang="en-US" sz="2000">
                <a:solidFill>
                  <a:srgbClr val="FFCC99"/>
                </a:solidFill>
                <a:latin typeface="Verdana"/>
                <a:ea typeface="Verdana"/>
                <a:cs typeface="Verdana"/>
                <a:sym typeface="Verdana"/>
              </a:rPr>
              <a:t>The above figures have </a:t>
            </a:r>
            <a:r>
              <a:rPr b="1" i="1" lang="en-US" sz="2000">
                <a:solidFill>
                  <a:srgbClr val="FFCC99"/>
                </a:solidFill>
                <a:latin typeface="Verdana"/>
                <a:ea typeface="Verdana"/>
                <a:cs typeface="Verdana"/>
                <a:sym typeface="Verdana"/>
              </a:rPr>
              <a:t>p </a:t>
            </a:r>
            <a:r>
              <a:rPr b="1" lang="en-US" sz="2000">
                <a:solidFill>
                  <a:srgbClr val="FFCC99"/>
                </a:solidFill>
                <a:latin typeface="Verdana"/>
                <a:ea typeface="Verdana"/>
                <a:cs typeface="Verdana"/>
                <a:sym typeface="Verdana"/>
              </a:rPr>
              <a:t>control points (</a:t>
            </a:r>
            <a:r>
              <a:rPr b="1" i="1" lang="en-US" sz="2000">
                <a:solidFill>
                  <a:srgbClr val="FFCC99"/>
                </a:solidFill>
                <a:latin typeface="Verdana"/>
                <a:ea typeface="Verdana"/>
                <a:cs typeface="Verdana"/>
                <a:sym typeface="Verdana"/>
              </a:rPr>
              <a:t>p</a:t>
            </a:r>
            <a:r>
              <a:rPr b="1" lang="en-US" sz="2000">
                <a:solidFill>
                  <a:srgbClr val="FFCC99"/>
                </a:solidFill>
                <a:latin typeface="Verdana"/>
                <a:ea typeface="Verdana"/>
                <a:cs typeface="Verdana"/>
                <a:sym typeface="Verdana"/>
              </a:rPr>
              <a:t>=10) and </a:t>
            </a:r>
            <a:r>
              <a:rPr b="1" i="1" lang="en-US" sz="2000">
                <a:solidFill>
                  <a:srgbClr val="FFCC99"/>
                </a:solidFill>
                <a:latin typeface="Verdana"/>
                <a:ea typeface="Verdana"/>
                <a:cs typeface="Verdana"/>
                <a:sym typeface="Verdana"/>
              </a:rPr>
              <a:t>n </a:t>
            </a:r>
            <a:r>
              <a:rPr b="1" lang="en-US" sz="2000">
                <a:solidFill>
                  <a:srgbClr val="FFCC99"/>
                </a:solidFill>
                <a:latin typeface="Verdana"/>
                <a:ea typeface="Verdana"/>
                <a:cs typeface="Verdana"/>
                <a:sym typeface="Verdana"/>
              </a:rPr>
              <a:t>=</a:t>
            </a:r>
            <a:endParaRPr sz="200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b="1" lang="en-US" sz="2000">
                <a:solidFill>
                  <a:srgbClr val="FFCC99"/>
                </a:solidFill>
                <a:latin typeface="Verdana"/>
                <a:ea typeface="Verdana"/>
                <a:cs typeface="Verdana"/>
                <a:sym typeface="Verdana"/>
              </a:rPr>
              <a:t>3. Then, </a:t>
            </a:r>
            <a:r>
              <a:rPr b="1" i="1" lang="en-US" sz="2000">
                <a:solidFill>
                  <a:srgbClr val="FFCC99"/>
                </a:solidFill>
                <a:latin typeface="Verdana"/>
                <a:ea typeface="Verdana"/>
                <a:cs typeface="Verdana"/>
                <a:sym typeface="Verdana"/>
              </a:rPr>
              <a:t>m </a:t>
            </a:r>
            <a:r>
              <a:rPr b="1" lang="en-US" sz="2000">
                <a:solidFill>
                  <a:srgbClr val="FFCC99"/>
                </a:solidFill>
                <a:latin typeface="Verdana"/>
                <a:ea typeface="Verdana"/>
                <a:cs typeface="Verdana"/>
                <a:sym typeface="Verdana"/>
              </a:rPr>
              <a:t>must be 14, so that the knot vector has 14 knots.</a:t>
            </a:r>
            <a:endParaRPr sz="2000">
              <a:solidFill>
                <a:schemeClr val="dk1"/>
              </a:solidFill>
              <a:latin typeface="Verdana"/>
              <a:ea typeface="Verdana"/>
              <a:cs typeface="Verdana"/>
              <a:sym typeface="Verdana"/>
            </a:endParaRPr>
          </a:p>
          <a:p>
            <a:pPr indent="913764" lvl="0" marL="12700" marR="5080" rtl="0" algn="l">
              <a:lnSpc>
                <a:spcPct val="100000"/>
              </a:lnSpc>
              <a:spcBef>
                <a:spcPts val="1320"/>
              </a:spcBef>
              <a:spcAft>
                <a:spcPts val="0"/>
              </a:spcAft>
              <a:buNone/>
            </a:pPr>
            <a:r>
              <a:rPr b="1" lang="en-US" sz="2000">
                <a:solidFill>
                  <a:srgbClr val="FFCC99"/>
                </a:solidFill>
                <a:latin typeface="Verdana"/>
                <a:ea typeface="Verdana"/>
                <a:cs typeface="Verdana"/>
                <a:sym typeface="Verdana"/>
              </a:rPr>
              <a:t>To have the </a:t>
            </a:r>
            <a:r>
              <a:rPr b="1" lang="en-US" sz="2000" u="sng">
                <a:solidFill>
                  <a:srgbClr val="FFCC65"/>
                </a:solidFill>
                <a:latin typeface="Verdana"/>
                <a:ea typeface="Verdana"/>
                <a:cs typeface="Verdana"/>
                <a:sym typeface="Verdana"/>
              </a:rPr>
              <a:t>clamped</a:t>
            </a:r>
            <a:r>
              <a:rPr b="1" lang="en-US" sz="2000">
                <a:solidFill>
                  <a:srgbClr val="FFCC65"/>
                </a:solidFill>
                <a:latin typeface="Verdana"/>
                <a:ea typeface="Verdana"/>
                <a:cs typeface="Verdana"/>
                <a:sym typeface="Verdana"/>
              </a:rPr>
              <a:t> </a:t>
            </a:r>
            <a:r>
              <a:rPr b="1" lang="en-US" sz="2000">
                <a:solidFill>
                  <a:srgbClr val="FFCC99"/>
                </a:solidFill>
                <a:latin typeface="Verdana"/>
                <a:ea typeface="Verdana"/>
                <a:cs typeface="Verdana"/>
                <a:sym typeface="Verdana"/>
              </a:rPr>
              <a:t>effect, the first </a:t>
            </a:r>
            <a:r>
              <a:rPr b="1" i="1" lang="en-US" sz="2000">
                <a:solidFill>
                  <a:srgbClr val="FFCC99"/>
                </a:solidFill>
                <a:latin typeface="Verdana"/>
                <a:ea typeface="Verdana"/>
                <a:cs typeface="Verdana"/>
                <a:sym typeface="Verdana"/>
              </a:rPr>
              <a:t>n</a:t>
            </a:r>
            <a:r>
              <a:rPr b="1" lang="en-US" sz="2000">
                <a:solidFill>
                  <a:srgbClr val="FFCC99"/>
                </a:solidFill>
                <a:latin typeface="Verdana"/>
                <a:ea typeface="Verdana"/>
                <a:cs typeface="Verdana"/>
                <a:sym typeface="Verdana"/>
              </a:rPr>
              <a:t>+1 = 4 and the  last 4 knots must be identical. The remaining 14 - (4 + 4) = 6  </a:t>
            </a:r>
            <a:r>
              <a:rPr b="1" lang="en-US" sz="1800">
                <a:solidFill>
                  <a:srgbClr val="FFCC99"/>
                </a:solidFill>
                <a:latin typeface="Verdana"/>
                <a:ea typeface="Verdana"/>
                <a:cs typeface="Verdana"/>
                <a:sym typeface="Verdana"/>
              </a:rPr>
              <a:t>knots can be anywhere in the domain (giving non-periodic structure)</a:t>
            </a:r>
            <a:r>
              <a:rPr b="1" lang="en-US" sz="2000">
                <a:solidFill>
                  <a:srgbClr val="FFCC99"/>
                </a:solidFill>
                <a:latin typeface="Verdana"/>
                <a:ea typeface="Verdana"/>
                <a:cs typeface="Verdana"/>
                <a:sym typeface="Verdana"/>
              </a:rPr>
              <a:t>.</a:t>
            </a:r>
            <a:endParaRPr sz="2000">
              <a:solidFill>
                <a:schemeClr val="dk1"/>
              </a:solidFill>
              <a:latin typeface="Verdana"/>
              <a:ea typeface="Verdana"/>
              <a:cs typeface="Verdana"/>
              <a:sym typeface="Verdana"/>
            </a:endParaRPr>
          </a:p>
          <a:p>
            <a:pPr indent="0" lvl="0" marL="0" marR="135890" rtl="0" algn="r">
              <a:lnSpc>
                <a:spcPct val="100000"/>
              </a:lnSpc>
              <a:spcBef>
                <a:spcPts val="1320"/>
              </a:spcBef>
              <a:spcAft>
                <a:spcPts val="0"/>
              </a:spcAft>
              <a:buNone/>
            </a:pPr>
            <a:r>
              <a:rPr b="1" lang="en-US" sz="2000">
                <a:solidFill>
                  <a:srgbClr val="FFCC99"/>
                </a:solidFill>
                <a:latin typeface="Verdana"/>
                <a:ea typeface="Verdana"/>
                <a:cs typeface="Verdana"/>
                <a:sym typeface="Verdana"/>
              </a:rPr>
              <a:t>In fact, the central curve is generated with knot vector:</a:t>
            </a:r>
            <a:endParaRPr sz="2000">
              <a:solidFill>
                <a:schemeClr val="dk1"/>
              </a:solidFill>
              <a:latin typeface="Verdana"/>
              <a:ea typeface="Verdana"/>
              <a:cs typeface="Verdana"/>
              <a:sym typeface="Verdana"/>
            </a:endParaRPr>
          </a:p>
          <a:p>
            <a:pPr indent="0" lvl="0" marL="0" marR="102235" rtl="0" algn="r">
              <a:lnSpc>
                <a:spcPct val="100000"/>
              </a:lnSpc>
              <a:spcBef>
                <a:spcPts val="0"/>
              </a:spcBef>
              <a:spcAft>
                <a:spcPts val="0"/>
              </a:spcAft>
              <a:buNone/>
            </a:pPr>
            <a:r>
              <a:rPr b="1" i="1" lang="en-US" sz="2000">
                <a:solidFill>
                  <a:srgbClr val="FFCC99"/>
                </a:solidFill>
                <a:latin typeface="Verdana"/>
                <a:ea typeface="Verdana"/>
                <a:cs typeface="Verdana"/>
                <a:sym typeface="Verdana"/>
              </a:rPr>
              <a:t>U </a:t>
            </a:r>
            <a:r>
              <a:rPr b="1" lang="en-US" sz="2000">
                <a:solidFill>
                  <a:srgbClr val="FFCC99"/>
                </a:solidFill>
                <a:latin typeface="Verdana"/>
                <a:ea typeface="Verdana"/>
                <a:cs typeface="Verdana"/>
                <a:sym typeface="Verdana"/>
              </a:rPr>
              <a:t>= { 0, 0, 0, 0, 0.14, 0.28, 0.42, 0.57, 0.71, 0.85, 1, 1, 1, 1 }.</a:t>
            </a:r>
            <a:endParaRPr sz="2000">
              <a:solidFill>
                <a:schemeClr val="dk1"/>
              </a:solidFill>
              <a:latin typeface="Verdana"/>
              <a:ea typeface="Verdana"/>
              <a:cs typeface="Verdana"/>
              <a:sym typeface="Verdana"/>
            </a:endParaRPr>
          </a:p>
          <a:p>
            <a:pPr indent="914400" lvl="0" marL="12700" marR="52705" rtl="0" algn="l">
              <a:lnSpc>
                <a:spcPct val="100000"/>
              </a:lnSpc>
              <a:spcBef>
                <a:spcPts val="1320"/>
              </a:spcBef>
              <a:spcAft>
                <a:spcPts val="0"/>
              </a:spcAft>
              <a:buNone/>
            </a:pPr>
            <a:r>
              <a:rPr b="1" lang="en-US" sz="2000">
                <a:solidFill>
                  <a:srgbClr val="FFCC99"/>
                </a:solidFill>
                <a:latin typeface="Verdana"/>
                <a:ea typeface="Verdana"/>
                <a:cs typeface="Verdana"/>
                <a:sym typeface="Verdana"/>
              </a:rPr>
              <a:t>Note that except for the first four and last four knots,  the middle ones are almost uniformly spaced. In fact, the little  triangles are the knot points. Periodic structure gives closed  curves. Avoid multiplicty at ends for open unclamped curves.</a:t>
            </a:r>
            <a:endParaRPr sz="2000">
              <a:solidFill>
                <a:schemeClr val="dk1"/>
              </a:solidFill>
              <a:latin typeface="Verdana"/>
              <a:ea typeface="Verdana"/>
              <a:cs typeface="Verdana"/>
              <a:sym typeface="Verdan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80"/>
          <p:cNvSpPr txBox="1"/>
          <p:nvPr/>
        </p:nvSpPr>
        <p:spPr>
          <a:xfrm>
            <a:off x="704341" y="575564"/>
            <a:ext cx="7940675" cy="3331210"/>
          </a:xfrm>
          <a:prstGeom prst="rect">
            <a:avLst/>
          </a:prstGeom>
          <a:noFill/>
          <a:ln>
            <a:noFill/>
          </a:ln>
        </p:spPr>
        <p:txBody>
          <a:bodyPr anchorCtr="0" anchor="t" bIns="0" lIns="0" spcFirstLastPara="1" rIns="0" wrap="square" tIns="10775">
            <a:spAutoFit/>
          </a:bodyPr>
          <a:lstStyle/>
          <a:p>
            <a:pPr indent="914400" lvl="0" marL="12700" marR="5080" rtl="0" algn="l">
              <a:lnSpc>
                <a:spcPct val="100499"/>
              </a:lnSpc>
              <a:spcBef>
                <a:spcPts val="0"/>
              </a:spcBef>
              <a:spcAft>
                <a:spcPts val="0"/>
              </a:spcAft>
              <a:buNone/>
            </a:pPr>
            <a:r>
              <a:rPr b="1" lang="en-US" sz="2000">
                <a:solidFill>
                  <a:srgbClr val="FFCCFF"/>
                </a:solidFill>
                <a:latin typeface="Verdana"/>
                <a:ea typeface="Verdana"/>
                <a:cs typeface="Verdana"/>
                <a:sym typeface="Verdana"/>
              </a:rPr>
              <a:t>The </a:t>
            </a:r>
            <a:r>
              <a:rPr b="1" lang="en-US" sz="2000">
                <a:solidFill>
                  <a:srgbClr val="FFCC99"/>
                </a:solidFill>
                <a:latin typeface="Verdana"/>
                <a:ea typeface="Verdana"/>
                <a:cs typeface="Verdana"/>
                <a:sym typeface="Verdana"/>
              </a:rPr>
              <a:t>“</a:t>
            </a:r>
            <a:r>
              <a:rPr b="1" lang="en-US" sz="2400">
                <a:solidFill>
                  <a:srgbClr val="FFCC65"/>
                </a:solidFill>
                <a:latin typeface="Verdana"/>
                <a:ea typeface="Verdana"/>
                <a:cs typeface="Verdana"/>
                <a:sym typeface="Verdana"/>
              </a:rPr>
              <a:t>Standard Knot Vector”	</a:t>
            </a:r>
            <a:r>
              <a:rPr lang="en-US" sz="2000">
                <a:solidFill>
                  <a:srgbClr val="FFCCFF"/>
                </a:solidFill>
                <a:latin typeface="Arial"/>
                <a:ea typeface="Arial"/>
                <a:cs typeface="Arial"/>
                <a:sym typeface="Arial"/>
              </a:rPr>
              <a:t>for a B-spline </a:t>
            </a:r>
            <a:r>
              <a:rPr lang="en-US" sz="2000">
                <a:solidFill>
                  <a:srgbClr val="FFCC65"/>
                </a:solidFill>
                <a:latin typeface="Arial"/>
                <a:ea typeface="Arial"/>
                <a:cs typeface="Arial"/>
                <a:sym typeface="Arial"/>
              </a:rPr>
              <a:t>of  order (n + 1) begins and end with a knot of “multiplicity”  (n+1) and uses unit spacing for the remaining knots.</a:t>
            </a:r>
            <a:endParaRPr sz="2000">
              <a:solidFill>
                <a:schemeClr val="dk1"/>
              </a:solidFill>
              <a:latin typeface="Arial"/>
              <a:ea typeface="Arial"/>
              <a:cs typeface="Arial"/>
              <a:sym typeface="Arial"/>
            </a:endParaRPr>
          </a:p>
          <a:p>
            <a:pPr indent="565149" lvl="0" marL="361315" marR="1630045" rtl="0" algn="l">
              <a:lnSpc>
                <a:spcPct val="100000"/>
              </a:lnSpc>
              <a:spcBef>
                <a:spcPts val="2490"/>
              </a:spcBef>
              <a:spcAft>
                <a:spcPts val="0"/>
              </a:spcAft>
              <a:buNone/>
            </a:pPr>
            <a:r>
              <a:rPr b="1" lang="en-US" sz="2000">
                <a:solidFill>
                  <a:srgbClr val="FFCC99"/>
                </a:solidFill>
                <a:latin typeface="Verdana"/>
                <a:ea typeface="Verdana"/>
                <a:cs typeface="Verdana"/>
                <a:sym typeface="Verdana"/>
              </a:rPr>
              <a:t>Let,	No. of control points: m-n-1 = 8;  and for a cubic (n=3) B-spline: n + 1 = 4;</a:t>
            </a:r>
            <a:endParaRPr sz="2000">
              <a:solidFill>
                <a:schemeClr val="dk1"/>
              </a:solidFill>
              <a:latin typeface="Verdana"/>
              <a:ea typeface="Verdana"/>
              <a:cs typeface="Verdana"/>
              <a:sym typeface="Verdana"/>
            </a:endParaRPr>
          </a:p>
          <a:p>
            <a:pPr indent="0" lvl="0" marL="0" marR="0" rtl="0" algn="l">
              <a:lnSpc>
                <a:spcPct val="100000"/>
              </a:lnSpc>
              <a:spcBef>
                <a:spcPts val="40"/>
              </a:spcBef>
              <a:spcAft>
                <a:spcPts val="0"/>
              </a:spcAft>
              <a:buNone/>
            </a:pPr>
            <a:r>
              <a:t/>
            </a:r>
            <a:endParaRPr sz="185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b="1" lang="en-US" sz="2000">
                <a:solidFill>
                  <a:srgbClr val="FFCC99"/>
                </a:solidFill>
                <a:latin typeface="Verdana"/>
                <a:ea typeface="Verdana"/>
                <a:cs typeface="Verdana"/>
                <a:sym typeface="Verdana"/>
              </a:rPr>
              <a:t>So, m	= 12; The “</a:t>
            </a:r>
            <a:r>
              <a:rPr b="1" lang="en-US" sz="2400">
                <a:solidFill>
                  <a:srgbClr val="FFCC65"/>
                </a:solidFill>
                <a:latin typeface="Verdana"/>
                <a:ea typeface="Verdana"/>
                <a:cs typeface="Verdana"/>
                <a:sym typeface="Verdana"/>
              </a:rPr>
              <a:t>Standard Knot Vector”	</a:t>
            </a:r>
            <a:r>
              <a:rPr lang="en-US" sz="2400">
                <a:solidFill>
                  <a:srgbClr val="FFCC65"/>
                </a:solidFill>
                <a:latin typeface="Arial"/>
                <a:ea typeface="Arial"/>
                <a:cs typeface="Arial"/>
                <a:sym typeface="Arial"/>
              </a:rPr>
              <a:t>is”</a:t>
            </a:r>
            <a:endParaRPr sz="2400">
              <a:solidFill>
                <a:schemeClr val="dk1"/>
              </a:solidFill>
              <a:latin typeface="Arial"/>
              <a:ea typeface="Arial"/>
              <a:cs typeface="Arial"/>
              <a:sym typeface="Arial"/>
            </a:endParaRPr>
          </a:p>
          <a:p>
            <a:pPr indent="0" lvl="0" marL="12700" marR="0" rtl="0" algn="l">
              <a:lnSpc>
                <a:spcPct val="100000"/>
              </a:lnSpc>
              <a:spcBef>
                <a:spcPts val="2985"/>
              </a:spcBef>
              <a:spcAft>
                <a:spcPts val="0"/>
              </a:spcAft>
              <a:buNone/>
            </a:pPr>
            <a:r>
              <a:rPr b="1" lang="en-US" sz="2000">
                <a:solidFill>
                  <a:srgbClr val="FFCCFF"/>
                </a:solidFill>
                <a:latin typeface="Verdana"/>
                <a:ea typeface="Verdana"/>
                <a:cs typeface="Verdana"/>
                <a:sym typeface="Verdana"/>
              </a:rPr>
              <a:t>[</a:t>
            </a:r>
            <a:r>
              <a:rPr b="1" lang="en-US" sz="2400">
                <a:solidFill>
                  <a:srgbClr val="FFCCFF"/>
                </a:solidFill>
                <a:latin typeface="Verdana"/>
                <a:ea typeface="Verdana"/>
                <a:cs typeface="Verdana"/>
                <a:sym typeface="Verdana"/>
              </a:rPr>
              <a:t>0 0 0 0	1 2 3 4	5 5 5 5</a:t>
            </a:r>
            <a:r>
              <a:rPr b="1" lang="en-US" sz="2000">
                <a:solidFill>
                  <a:srgbClr val="FFCCFF"/>
                </a:solidFill>
                <a:latin typeface="Verdana"/>
                <a:ea typeface="Verdana"/>
                <a:cs typeface="Verdana"/>
                <a:sym typeface="Verdana"/>
              </a:rPr>
              <a:t>]</a:t>
            </a:r>
            <a:endParaRPr sz="2000">
              <a:solidFill>
                <a:schemeClr val="dk1"/>
              </a:solidFill>
              <a:latin typeface="Verdana"/>
              <a:ea typeface="Verdana"/>
              <a:cs typeface="Verdana"/>
              <a:sym typeface="Verdana"/>
            </a:endParaRPr>
          </a:p>
        </p:txBody>
      </p:sp>
      <p:sp>
        <p:nvSpPr>
          <p:cNvPr id="1652" name="Google Shape;1652;p80"/>
          <p:cNvSpPr txBox="1"/>
          <p:nvPr/>
        </p:nvSpPr>
        <p:spPr>
          <a:xfrm>
            <a:off x="4218432" y="4151376"/>
            <a:ext cx="5383530" cy="3024505"/>
          </a:xfrm>
          <a:prstGeom prst="rect">
            <a:avLst/>
          </a:prstGeom>
          <a:solidFill>
            <a:srgbClr val="98CBFF"/>
          </a:solidFill>
          <a:ln>
            <a:noFill/>
          </a:ln>
        </p:spPr>
        <p:txBody>
          <a:bodyPr anchorCtr="0" anchor="t" bIns="0" lIns="0" spcFirstLastPara="1" rIns="0" wrap="square" tIns="70475">
            <a:spAutoFit/>
          </a:bodyPr>
          <a:lstStyle/>
          <a:p>
            <a:pPr indent="0" lvl="0" marL="76835" marR="0" rtl="0" algn="l">
              <a:lnSpc>
                <a:spcPct val="100000"/>
              </a:lnSpc>
              <a:spcBef>
                <a:spcPts val="0"/>
              </a:spcBef>
              <a:spcAft>
                <a:spcPts val="0"/>
              </a:spcAft>
              <a:buNone/>
            </a:pPr>
            <a:r>
              <a:rPr i="1" lang="en-US" sz="3300">
                <a:solidFill>
                  <a:schemeClr val="dk1"/>
                </a:solidFill>
                <a:latin typeface="Times New Roman"/>
                <a:ea typeface="Times New Roman"/>
                <a:cs typeface="Times New Roman"/>
                <a:sym typeface="Times New Roman"/>
              </a:rPr>
              <a:t>B</a:t>
            </a:r>
            <a:r>
              <a:rPr baseline="-25000" lang="en-US" sz="3300">
                <a:solidFill>
                  <a:schemeClr val="dk1"/>
                </a:solidFill>
                <a:latin typeface="Times New Roman"/>
                <a:ea typeface="Times New Roman"/>
                <a:cs typeface="Times New Roman"/>
                <a:sym typeface="Times New Roman"/>
              </a:rPr>
              <a:t>0,3</a:t>
            </a:r>
            <a:r>
              <a:rPr i="1" lang="en-US" sz="3300">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a:t>
            </a:r>
            <a:r>
              <a:rPr lang="en-US" sz="3300">
                <a:solidFill>
                  <a:schemeClr val="dk1"/>
                </a:solidFill>
                <a:latin typeface="Times New Roman"/>
                <a:ea typeface="Times New Roman"/>
                <a:cs typeface="Times New Roman"/>
                <a:sym typeface="Times New Roman"/>
              </a:rPr>
              <a:t>1</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t)</a:t>
            </a:r>
            <a:r>
              <a:rPr baseline="30000" lang="en-US" sz="3300">
                <a:solidFill>
                  <a:schemeClr val="dk1"/>
                </a:solidFill>
                <a:latin typeface="Times New Roman"/>
                <a:ea typeface="Times New Roman"/>
                <a:cs typeface="Times New Roman"/>
                <a:sym typeface="Times New Roman"/>
              </a:rPr>
              <a:t>3 </a:t>
            </a:r>
            <a:r>
              <a:rPr lang="en-US" sz="3300">
                <a:solidFill>
                  <a:schemeClr val="dk1"/>
                </a:solidFill>
                <a:latin typeface="Times New Roman"/>
                <a:ea typeface="Times New Roman"/>
                <a:cs typeface="Times New Roman"/>
                <a:sym typeface="Times New Roman"/>
              </a:rPr>
              <a:t>/ 6</a:t>
            </a:r>
            <a:r>
              <a:rPr i="1" lang="en-US" sz="3300">
                <a:solidFill>
                  <a:schemeClr val="dk1"/>
                </a:solidFill>
                <a:latin typeface="Times New Roman"/>
                <a:ea typeface="Times New Roman"/>
                <a:cs typeface="Times New Roman"/>
                <a:sym typeface="Times New Roman"/>
              </a:rPr>
              <a:t>;</a:t>
            </a:r>
            <a:endParaRPr sz="3300">
              <a:solidFill>
                <a:schemeClr val="dk1"/>
              </a:solidFill>
              <a:latin typeface="Times New Roman"/>
              <a:ea typeface="Times New Roman"/>
              <a:cs typeface="Times New Roman"/>
              <a:sym typeface="Times New Roman"/>
            </a:endParaRPr>
          </a:p>
          <a:p>
            <a:pPr indent="-635" lvl="0" marL="76835" marR="15240" rtl="0" algn="l">
              <a:lnSpc>
                <a:spcPct val="153000"/>
              </a:lnSpc>
              <a:spcBef>
                <a:spcPts val="5"/>
              </a:spcBef>
              <a:spcAft>
                <a:spcPts val="0"/>
              </a:spcAft>
              <a:buNone/>
            </a:pPr>
            <a:r>
              <a:rPr i="1" lang="en-US" sz="3300">
                <a:solidFill>
                  <a:schemeClr val="dk1"/>
                </a:solidFill>
                <a:latin typeface="Times New Roman"/>
                <a:ea typeface="Times New Roman"/>
                <a:cs typeface="Times New Roman"/>
                <a:sym typeface="Times New Roman"/>
              </a:rPr>
              <a:t>B</a:t>
            </a:r>
            <a:r>
              <a:rPr baseline="-25000" lang="en-US" sz="3300">
                <a:solidFill>
                  <a:schemeClr val="dk1"/>
                </a:solidFill>
                <a:latin typeface="Times New Roman"/>
                <a:ea typeface="Times New Roman"/>
                <a:cs typeface="Times New Roman"/>
                <a:sym typeface="Times New Roman"/>
              </a:rPr>
              <a:t>1,3</a:t>
            </a:r>
            <a:r>
              <a:rPr i="1" lang="en-US" sz="3300">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(3</a:t>
            </a:r>
            <a:r>
              <a:rPr i="1" lang="en-US" sz="3300">
                <a:solidFill>
                  <a:schemeClr val="dk1"/>
                </a:solidFill>
                <a:latin typeface="Times New Roman"/>
                <a:ea typeface="Times New Roman"/>
                <a:cs typeface="Times New Roman"/>
                <a:sym typeface="Times New Roman"/>
              </a:rPr>
              <a:t>.t</a:t>
            </a:r>
            <a:r>
              <a:rPr baseline="30000" lang="en-US" sz="3300">
                <a:solidFill>
                  <a:schemeClr val="dk1"/>
                </a:solidFill>
                <a:latin typeface="Times New Roman"/>
                <a:ea typeface="Times New Roman"/>
                <a:cs typeface="Times New Roman"/>
                <a:sym typeface="Times New Roman"/>
              </a:rPr>
              <a:t>3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6</a:t>
            </a:r>
            <a:r>
              <a:rPr i="1" lang="en-US" sz="3300">
                <a:solidFill>
                  <a:schemeClr val="dk1"/>
                </a:solidFill>
                <a:latin typeface="Times New Roman"/>
                <a:ea typeface="Times New Roman"/>
                <a:cs typeface="Times New Roman"/>
                <a:sym typeface="Times New Roman"/>
              </a:rPr>
              <a:t>t </a:t>
            </a:r>
            <a:r>
              <a:rPr baseline="30000" lang="en-US" sz="3300">
                <a:solidFill>
                  <a:schemeClr val="dk1"/>
                </a:solidFill>
                <a:latin typeface="Times New Roman"/>
                <a:ea typeface="Times New Roman"/>
                <a:cs typeface="Times New Roman"/>
                <a:sym typeface="Times New Roman"/>
              </a:rPr>
              <a:t>2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4) / 6</a:t>
            </a:r>
            <a:r>
              <a:rPr i="1" lang="en-US" sz="3300">
                <a:solidFill>
                  <a:schemeClr val="dk1"/>
                </a:solidFill>
                <a:latin typeface="Times New Roman"/>
                <a:ea typeface="Times New Roman"/>
                <a:cs typeface="Times New Roman"/>
                <a:sym typeface="Times New Roman"/>
              </a:rPr>
              <a:t>;  B</a:t>
            </a:r>
            <a:r>
              <a:rPr baseline="-25000" lang="en-US" sz="3300">
                <a:solidFill>
                  <a:schemeClr val="dk1"/>
                </a:solidFill>
                <a:latin typeface="Times New Roman"/>
                <a:ea typeface="Times New Roman"/>
                <a:cs typeface="Times New Roman"/>
                <a:sym typeface="Times New Roman"/>
              </a:rPr>
              <a:t>2,3</a:t>
            </a:r>
            <a:r>
              <a:rPr i="1" lang="en-US" sz="3300">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3</a:t>
            </a:r>
            <a:r>
              <a:rPr i="1" lang="en-US" sz="3300">
                <a:solidFill>
                  <a:schemeClr val="dk1"/>
                </a:solidFill>
                <a:latin typeface="Times New Roman"/>
                <a:ea typeface="Times New Roman"/>
                <a:cs typeface="Times New Roman"/>
                <a:sym typeface="Times New Roman"/>
              </a:rPr>
              <a:t>.t</a:t>
            </a:r>
            <a:r>
              <a:rPr baseline="30000" lang="en-US" sz="3300">
                <a:solidFill>
                  <a:schemeClr val="dk1"/>
                </a:solidFill>
                <a:latin typeface="Times New Roman"/>
                <a:ea typeface="Times New Roman"/>
                <a:cs typeface="Times New Roman"/>
                <a:sym typeface="Times New Roman"/>
              </a:rPr>
              <a:t>3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3</a:t>
            </a:r>
            <a:r>
              <a:rPr i="1" lang="en-US" sz="3300">
                <a:solidFill>
                  <a:schemeClr val="dk1"/>
                </a:solidFill>
                <a:latin typeface="Times New Roman"/>
                <a:ea typeface="Times New Roman"/>
                <a:cs typeface="Times New Roman"/>
                <a:sym typeface="Times New Roman"/>
              </a:rPr>
              <a:t>t </a:t>
            </a:r>
            <a:r>
              <a:rPr baseline="30000" lang="en-US" sz="3300">
                <a:solidFill>
                  <a:schemeClr val="dk1"/>
                </a:solidFill>
                <a:latin typeface="Times New Roman"/>
                <a:ea typeface="Times New Roman"/>
                <a:cs typeface="Times New Roman"/>
                <a:sym typeface="Times New Roman"/>
              </a:rPr>
              <a:t>2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3</a:t>
            </a:r>
            <a:r>
              <a:rPr i="1" lang="en-US" sz="3300">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1) / 6</a:t>
            </a:r>
            <a:r>
              <a:rPr i="1" lang="en-US" sz="3300">
                <a:solidFill>
                  <a:schemeClr val="dk1"/>
                </a:solidFill>
                <a:latin typeface="Times New Roman"/>
                <a:ea typeface="Times New Roman"/>
                <a:cs typeface="Times New Roman"/>
                <a:sym typeface="Times New Roman"/>
              </a:rPr>
              <a:t>;  B</a:t>
            </a:r>
            <a:r>
              <a:rPr baseline="-25000" lang="en-US" sz="3300">
                <a:solidFill>
                  <a:schemeClr val="dk1"/>
                </a:solidFill>
                <a:latin typeface="Times New Roman"/>
                <a:ea typeface="Times New Roman"/>
                <a:cs typeface="Times New Roman"/>
                <a:sym typeface="Times New Roman"/>
              </a:rPr>
              <a:t>3</a:t>
            </a:r>
            <a:r>
              <a:rPr baseline="-25000" i="1" lang="en-US" sz="3300">
                <a:solidFill>
                  <a:schemeClr val="dk1"/>
                </a:solidFill>
                <a:latin typeface="Times New Roman"/>
                <a:ea typeface="Times New Roman"/>
                <a:cs typeface="Times New Roman"/>
                <a:sym typeface="Times New Roman"/>
              </a:rPr>
              <a:t>,</a:t>
            </a:r>
            <a:r>
              <a:rPr baseline="-25000" lang="en-US" sz="3300">
                <a:solidFill>
                  <a:schemeClr val="dk1"/>
                </a:solidFill>
                <a:latin typeface="Times New Roman"/>
                <a:ea typeface="Times New Roman"/>
                <a:cs typeface="Times New Roman"/>
                <a:sym typeface="Times New Roman"/>
              </a:rPr>
              <a:t>3</a:t>
            </a:r>
            <a:r>
              <a:rPr i="1" lang="en-US" sz="3300">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t</a:t>
            </a:r>
            <a:r>
              <a:rPr baseline="30000" lang="en-US" sz="3300">
                <a:solidFill>
                  <a:schemeClr val="dk1"/>
                </a:solidFill>
                <a:latin typeface="Times New Roman"/>
                <a:ea typeface="Times New Roman"/>
                <a:cs typeface="Times New Roman"/>
                <a:sym typeface="Times New Roman"/>
              </a:rPr>
              <a:t>3 </a:t>
            </a:r>
            <a:r>
              <a:rPr lang="en-US" sz="3300">
                <a:solidFill>
                  <a:schemeClr val="dk1"/>
                </a:solidFill>
                <a:latin typeface="Times New Roman"/>
                <a:ea typeface="Times New Roman"/>
                <a:cs typeface="Times New Roman"/>
                <a:sym typeface="Times New Roman"/>
              </a:rPr>
              <a:t>/ 6</a:t>
            </a:r>
            <a:r>
              <a:rPr i="1" lang="en-US" sz="3300">
                <a:solidFill>
                  <a:schemeClr val="dk1"/>
                </a:solidFill>
                <a:latin typeface="Times New Roman"/>
                <a:ea typeface="Times New Roman"/>
                <a:cs typeface="Times New Roman"/>
                <a:sym typeface="Times New Roman"/>
              </a:rPr>
              <a:t>.</a:t>
            </a:r>
            <a:endParaRPr sz="3300">
              <a:solidFill>
                <a:schemeClr val="dk1"/>
              </a:solidFill>
              <a:latin typeface="Times New Roman"/>
              <a:ea typeface="Times New Roman"/>
              <a:cs typeface="Times New Roman"/>
              <a:sym typeface="Times New Roman"/>
            </a:endParaRPr>
          </a:p>
        </p:txBody>
      </p:sp>
      <p:sp>
        <p:nvSpPr>
          <p:cNvPr id="1653" name="Google Shape;1653;p80"/>
          <p:cNvSpPr txBox="1"/>
          <p:nvPr/>
        </p:nvSpPr>
        <p:spPr>
          <a:xfrm>
            <a:off x="715009" y="4067809"/>
            <a:ext cx="3456940" cy="1122680"/>
          </a:xfrm>
          <a:prstGeom prst="rect">
            <a:avLst/>
          </a:prstGeom>
          <a:noFill/>
          <a:ln>
            <a:noFill/>
          </a:ln>
        </p:spPr>
        <p:txBody>
          <a:bodyPr anchorCtr="0" anchor="t" bIns="0" lIns="0" spcFirstLastPara="1" rIns="0" wrap="square" tIns="12700">
            <a:spAutoFit/>
          </a:bodyPr>
          <a:lstStyle/>
          <a:p>
            <a:pPr indent="0" lvl="0" marL="12700" marR="993139" rtl="0" algn="l">
              <a:lnSpc>
                <a:spcPct val="100000"/>
              </a:lnSpc>
              <a:spcBef>
                <a:spcPts val="0"/>
              </a:spcBef>
              <a:spcAft>
                <a:spcPts val="0"/>
              </a:spcAft>
              <a:buNone/>
            </a:pPr>
            <a:r>
              <a:rPr b="1" lang="en-US" sz="2400">
                <a:solidFill>
                  <a:srgbClr val="FFCC99"/>
                </a:solidFill>
                <a:latin typeface="Verdana"/>
                <a:ea typeface="Verdana"/>
                <a:cs typeface="Verdana"/>
                <a:sym typeface="Verdana"/>
              </a:rPr>
              <a:t>Periodic,  Cubic B-spline</a:t>
            </a:r>
            <a:endParaRPr sz="240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b="1" lang="en-US" sz="2400">
                <a:solidFill>
                  <a:srgbClr val="FFCC99"/>
                </a:solidFill>
                <a:latin typeface="Verdana"/>
                <a:ea typeface="Verdana"/>
                <a:cs typeface="Verdana"/>
                <a:sym typeface="Verdana"/>
              </a:rPr>
              <a:t>Blending functions :</a:t>
            </a:r>
            <a:endParaRPr sz="2400">
              <a:solidFill>
                <a:schemeClr val="dk1"/>
              </a:solidFill>
              <a:latin typeface="Verdana"/>
              <a:ea typeface="Verdana"/>
              <a:cs typeface="Verdana"/>
              <a:sym typeface="Verdana"/>
            </a:endParaRPr>
          </a:p>
        </p:txBody>
      </p:sp>
      <p:sp>
        <p:nvSpPr>
          <p:cNvPr id="1654" name="Google Shape;1654;p80"/>
          <p:cNvSpPr txBox="1"/>
          <p:nvPr/>
        </p:nvSpPr>
        <p:spPr>
          <a:xfrm>
            <a:off x="499109" y="5281676"/>
            <a:ext cx="3644900" cy="330200"/>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1" lang="en-US" sz="2000">
                <a:solidFill>
                  <a:srgbClr val="FFFFCC"/>
                </a:solidFill>
                <a:latin typeface="Verdana"/>
                <a:ea typeface="Verdana"/>
                <a:cs typeface="Verdana"/>
                <a:sym typeface="Verdana"/>
              </a:rPr>
              <a:t>B</a:t>
            </a:r>
            <a:r>
              <a:rPr b="1" baseline="-25000" lang="en-US" sz="1950">
                <a:solidFill>
                  <a:srgbClr val="FFFFCC"/>
                </a:solidFill>
                <a:latin typeface="Verdana"/>
                <a:ea typeface="Verdana"/>
                <a:cs typeface="Verdana"/>
                <a:sym typeface="Verdana"/>
              </a:rPr>
              <a:t>i,n</a:t>
            </a:r>
            <a:r>
              <a:rPr b="1" lang="en-US" sz="2000">
                <a:solidFill>
                  <a:srgbClr val="FFFFCC"/>
                </a:solidFill>
                <a:latin typeface="Verdana"/>
                <a:ea typeface="Verdana"/>
                <a:cs typeface="Verdana"/>
                <a:sym typeface="Verdana"/>
              </a:rPr>
              <a:t>(t) is non-zero only in</a:t>
            </a:r>
            <a:endParaRPr sz="2000">
              <a:solidFill>
                <a:schemeClr val="dk1"/>
              </a:solidFill>
              <a:latin typeface="Verdana"/>
              <a:ea typeface="Verdana"/>
              <a:cs typeface="Verdana"/>
              <a:sym typeface="Verdana"/>
            </a:endParaRPr>
          </a:p>
        </p:txBody>
      </p:sp>
      <p:sp>
        <p:nvSpPr>
          <p:cNvPr id="1655" name="Google Shape;1655;p80"/>
          <p:cNvSpPr txBox="1"/>
          <p:nvPr/>
        </p:nvSpPr>
        <p:spPr>
          <a:xfrm>
            <a:off x="524511" y="5586475"/>
            <a:ext cx="1779905"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FFCC"/>
                </a:solidFill>
                <a:latin typeface="Verdana"/>
                <a:ea typeface="Verdana"/>
                <a:cs typeface="Verdana"/>
                <a:sym typeface="Verdana"/>
              </a:rPr>
              <a:t>the interval:</a:t>
            </a:r>
            <a:endParaRPr sz="2000">
              <a:solidFill>
                <a:schemeClr val="dk1"/>
              </a:solidFill>
              <a:latin typeface="Verdana"/>
              <a:ea typeface="Verdana"/>
              <a:cs typeface="Verdana"/>
              <a:sym typeface="Verdana"/>
            </a:endParaRPr>
          </a:p>
        </p:txBody>
      </p:sp>
      <p:sp>
        <p:nvSpPr>
          <p:cNvPr id="1656" name="Google Shape;1656;p80"/>
          <p:cNvSpPr txBox="1"/>
          <p:nvPr/>
        </p:nvSpPr>
        <p:spPr>
          <a:xfrm>
            <a:off x="524511" y="6196074"/>
            <a:ext cx="3646804"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FFCC"/>
                </a:solidFill>
                <a:latin typeface="Verdana"/>
                <a:ea typeface="Verdana"/>
                <a:cs typeface="Verdana"/>
                <a:sym typeface="Verdana"/>
              </a:rPr>
              <a:t>Hence it spans the knots:</a:t>
            </a:r>
            <a:endParaRPr sz="2000">
              <a:solidFill>
                <a:schemeClr val="dk1"/>
              </a:solidFill>
              <a:latin typeface="Verdana"/>
              <a:ea typeface="Verdana"/>
              <a:cs typeface="Verdana"/>
              <a:sym typeface="Verdana"/>
            </a:endParaRPr>
          </a:p>
        </p:txBody>
      </p:sp>
      <p:sp>
        <p:nvSpPr>
          <p:cNvPr id="1657" name="Google Shape;1657;p80"/>
          <p:cNvSpPr txBox="1"/>
          <p:nvPr/>
        </p:nvSpPr>
        <p:spPr>
          <a:xfrm>
            <a:off x="2375916" y="5628894"/>
            <a:ext cx="1442720" cy="490220"/>
          </a:xfrm>
          <a:prstGeom prst="rect">
            <a:avLst/>
          </a:prstGeom>
          <a:solidFill>
            <a:srgbClr val="FFFFFF"/>
          </a:solidFill>
          <a:ln>
            <a:noFill/>
          </a:ln>
        </p:spPr>
        <p:txBody>
          <a:bodyPr anchorCtr="0" anchor="t" bIns="0" lIns="0" spcFirstLastPara="1" rIns="0" wrap="square" tIns="81900">
            <a:spAutoFit/>
          </a:bodyPr>
          <a:lstStyle/>
          <a:p>
            <a:pPr indent="0" lvl="0" marL="36830" marR="0" rtl="0" algn="l">
              <a:lnSpc>
                <a:spcPct val="100000"/>
              </a:lnSpc>
              <a:spcBef>
                <a:spcPts val="0"/>
              </a:spcBef>
              <a:spcAft>
                <a:spcPts val="0"/>
              </a:spcAft>
              <a:buNone/>
            </a:pPr>
            <a:r>
              <a:rPr baseline="30000" i="1" lang="en-US" sz="3600">
                <a:solidFill>
                  <a:schemeClr val="dk1"/>
                </a:solidFill>
                <a:latin typeface="Times New Roman"/>
                <a:ea typeface="Times New Roman"/>
                <a:cs typeface="Times New Roman"/>
                <a:sym typeface="Times New Roman"/>
              </a:rPr>
              <a:t>t </a:t>
            </a:r>
            <a:r>
              <a:rPr baseline="30000" lang="en-US" sz="3600">
                <a:solidFill>
                  <a:schemeClr val="dk1"/>
                </a:solidFill>
                <a:latin typeface="Noto Sans Symbols"/>
                <a:ea typeface="Noto Sans Symbols"/>
                <a:cs typeface="Noto Sans Symbols"/>
                <a:sym typeface="Noto Sans Symbols"/>
              </a:rPr>
              <a:t>∈</a:t>
            </a:r>
            <a:r>
              <a:rPr baseline="30000" lang="en-US" sz="3600">
                <a:solidFill>
                  <a:schemeClr val="dk1"/>
                </a:solidFill>
                <a:latin typeface="Times New Roman"/>
                <a:ea typeface="Times New Roman"/>
                <a:cs typeface="Times New Roman"/>
                <a:sym typeface="Times New Roman"/>
              </a:rPr>
              <a:t>[</a:t>
            </a:r>
            <a:r>
              <a:rPr baseline="30000" i="1" lang="en-US" sz="3600">
                <a:solidFill>
                  <a:schemeClr val="dk1"/>
                </a:solidFill>
                <a:latin typeface="Times New Roman"/>
                <a:ea typeface="Times New Roman"/>
                <a:cs typeface="Times New Roman"/>
                <a:sym typeface="Times New Roman"/>
              </a:rPr>
              <a:t>t</a:t>
            </a:r>
            <a:r>
              <a:rPr i="1" lang="en-US" sz="1400">
                <a:solidFill>
                  <a:schemeClr val="dk1"/>
                </a:solidFill>
                <a:latin typeface="Times New Roman"/>
                <a:ea typeface="Times New Roman"/>
                <a:cs typeface="Times New Roman"/>
                <a:sym typeface="Times New Roman"/>
              </a:rPr>
              <a:t>i</a:t>
            </a:r>
            <a:r>
              <a:rPr lang="en-US" sz="1400">
                <a:solidFill>
                  <a:schemeClr val="dk1"/>
                </a:solidFill>
                <a:latin typeface="Times New Roman"/>
                <a:ea typeface="Times New Roman"/>
                <a:cs typeface="Times New Roman"/>
                <a:sym typeface="Times New Roman"/>
              </a:rPr>
              <a:t>,</a:t>
            </a:r>
            <a:r>
              <a:rPr baseline="30000" i="1" lang="en-US" sz="3600">
                <a:solidFill>
                  <a:schemeClr val="dk1"/>
                </a:solidFill>
                <a:latin typeface="Times New Roman"/>
                <a:ea typeface="Times New Roman"/>
                <a:cs typeface="Times New Roman"/>
                <a:sym typeface="Times New Roman"/>
              </a:rPr>
              <a:t>t</a:t>
            </a:r>
            <a:r>
              <a:rPr i="1" lang="en-US" sz="1400">
                <a:solidFill>
                  <a:schemeClr val="dk1"/>
                </a:solidFill>
                <a:latin typeface="Times New Roman"/>
                <a:ea typeface="Times New Roman"/>
                <a:cs typeface="Times New Roman"/>
                <a:sym typeface="Times New Roman"/>
              </a:rPr>
              <a:t>i</a:t>
            </a:r>
            <a:r>
              <a:rPr lang="en-US" sz="1400">
                <a:solidFill>
                  <a:schemeClr val="dk1"/>
                </a:solidFill>
                <a:latin typeface="Noto Sans Symbols"/>
                <a:ea typeface="Noto Sans Symbols"/>
                <a:cs typeface="Noto Sans Symbols"/>
                <a:sym typeface="Noto Sans Symbols"/>
              </a:rPr>
              <a:t>+</a:t>
            </a:r>
            <a:r>
              <a:rPr i="1" lang="en-US" sz="1400">
                <a:solidFill>
                  <a:schemeClr val="dk1"/>
                </a:solidFill>
                <a:latin typeface="Times New Roman"/>
                <a:ea typeface="Times New Roman"/>
                <a:cs typeface="Times New Roman"/>
                <a:sym typeface="Times New Roman"/>
              </a:rPr>
              <a:t>n</a:t>
            </a:r>
            <a:r>
              <a:rPr lang="en-US" sz="1400">
                <a:solidFill>
                  <a:schemeClr val="dk1"/>
                </a:solidFill>
                <a:latin typeface="Noto Sans Symbols"/>
                <a:ea typeface="Noto Sans Symbols"/>
                <a:cs typeface="Noto Sans Symbols"/>
                <a:sym typeface="Noto Sans Symbols"/>
              </a:rPr>
              <a:t>+</a:t>
            </a:r>
            <a:r>
              <a:rPr lang="en-US" sz="1400">
                <a:solidFill>
                  <a:schemeClr val="dk1"/>
                </a:solidFill>
                <a:latin typeface="Times New Roman"/>
                <a:ea typeface="Times New Roman"/>
                <a:cs typeface="Times New Roman"/>
                <a:sym typeface="Times New Roman"/>
              </a:rPr>
              <a:t>1 </a:t>
            </a:r>
            <a:r>
              <a:rPr baseline="30000" lang="en-US" sz="3600">
                <a:solidFill>
                  <a:schemeClr val="dk1"/>
                </a:solidFill>
                <a:latin typeface="Times New Roman"/>
                <a:ea typeface="Times New Roman"/>
                <a:cs typeface="Times New Roman"/>
                <a:sym typeface="Times New Roman"/>
              </a:rPr>
              <a:t>]</a:t>
            </a:r>
            <a:endParaRPr baseline="30000" sz="3600">
              <a:solidFill>
                <a:schemeClr val="dk1"/>
              </a:solidFill>
              <a:latin typeface="Times New Roman"/>
              <a:ea typeface="Times New Roman"/>
              <a:cs typeface="Times New Roman"/>
              <a:sym typeface="Times New Roman"/>
            </a:endParaRPr>
          </a:p>
        </p:txBody>
      </p:sp>
      <p:sp>
        <p:nvSpPr>
          <p:cNvPr id="1658" name="Google Shape;1658;p80"/>
          <p:cNvSpPr txBox="1"/>
          <p:nvPr/>
        </p:nvSpPr>
        <p:spPr>
          <a:xfrm>
            <a:off x="1469897" y="6585204"/>
            <a:ext cx="2297430" cy="546735"/>
          </a:xfrm>
          <a:prstGeom prst="rect">
            <a:avLst/>
          </a:prstGeom>
          <a:solidFill>
            <a:srgbClr val="FFFFFF"/>
          </a:solidFill>
          <a:ln>
            <a:noFill/>
          </a:ln>
        </p:spPr>
        <p:txBody>
          <a:bodyPr anchorCtr="0" anchor="t" bIns="0" lIns="0" spcFirstLastPara="1" rIns="0" wrap="square" tIns="88250">
            <a:spAutoFit/>
          </a:bodyPr>
          <a:lstStyle/>
          <a:p>
            <a:pPr indent="0" lvl="0" marL="40640" marR="0" rtl="0" algn="l">
              <a:lnSpc>
                <a:spcPct val="100000"/>
              </a:lnSpc>
              <a:spcBef>
                <a:spcPts val="0"/>
              </a:spcBef>
              <a:spcAft>
                <a:spcPts val="0"/>
              </a:spcAft>
              <a:buNone/>
            </a:pPr>
            <a:r>
              <a:rPr baseline="30000" i="1" lang="en-US" sz="4050">
                <a:solidFill>
                  <a:schemeClr val="dk1"/>
                </a:solidFill>
                <a:latin typeface="Times New Roman"/>
                <a:ea typeface="Times New Roman"/>
                <a:cs typeface="Times New Roman"/>
                <a:sym typeface="Times New Roman"/>
              </a:rPr>
              <a:t>t</a:t>
            </a:r>
            <a:r>
              <a:rPr i="1" lang="en-US" sz="1550">
                <a:solidFill>
                  <a:schemeClr val="dk1"/>
                </a:solidFill>
                <a:latin typeface="Times New Roman"/>
                <a:ea typeface="Times New Roman"/>
                <a:cs typeface="Times New Roman"/>
                <a:sym typeface="Times New Roman"/>
              </a:rPr>
              <a:t>i</a:t>
            </a:r>
            <a:r>
              <a:rPr lang="en-US" sz="1550">
                <a:solidFill>
                  <a:schemeClr val="dk1"/>
                </a:solidFill>
                <a:latin typeface="Times New Roman"/>
                <a:ea typeface="Times New Roman"/>
                <a:cs typeface="Times New Roman"/>
                <a:sym typeface="Times New Roman"/>
              </a:rPr>
              <a:t>,</a:t>
            </a:r>
            <a:r>
              <a:rPr baseline="30000" i="1" lang="en-US" sz="4050">
                <a:solidFill>
                  <a:schemeClr val="dk1"/>
                </a:solidFill>
                <a:latin typeface="Times New Roman"/>
                <a:ea typeface="Times New Roman"/>
                <a:cs typeface="Times New Roman"/>
                <a:sym typeface="Times New Roman"/>
              </a:rPr>
              <a:t>t</a:t>
            </a:r>
            <a:r>
              <a:rPr i="1" lang="en-US" sz="1550">
                <a:solidFill>
                  <a:schemeClr val="dk1"/>
                </a:solidFill>
                <a:latin typeface="Times New Roman"/>
                <a:ea typeface="Times New Roman"/>
                <a:cs typeface="Times New Roman"/>
                <a:sym typeface="Times New Roman"/>
              </a:rPr>
              <a:t>i</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1,</a:t>
            </a:r>
            <a:r>
              <a:rPr baseline="30000" i="1" lang="en-US" sz="4050">
                <a:solidFill>
                  <a:schemeClr val="dk1"/>
                </a:solidFill>
                <a:latin typeface="Times New Roman"/>
                <a:ea typeface="Times New Roman"/>
                <a:cs typeface="Times New Roman"/>
                <a:sym typeface="Times New Roman"/>
              </a:rPr>
              <a:t>t</a:t>
            </a:r>
            <a:r>
              <a:rPr i="1" lang="en-US" sz="1550">
                <a:solidFill>
                  <a:schemeClr val="dk1"/>
                </a:solidFill>
                <a:latin typeface="Times New Roman"/>
                <a:ea typeface="Times New Roman"/>
                <a:cs typeface="Times New Roman"/>
                <a:sym typeface="Times New Roman"/>
              </a:rPr>
              <a:t>i</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2,......,</a:t>
            </a:r>
            <a:r>
              <a:rPr baseline="30000" i="1" lang="en-US" sz="4050">
                <a:solidFill>
                  <a:schemeClr val="dk1"/>
                </a:solidFill>
                <a:latin typeface="Times New Roman"/>
                <a:ea typeface="Times New Roman"/>
                <a:cs typeface="Times New Roman"/>
                <a:sym typeface="Times New Roman"/>
              </a:rPr>
              <a:t>t</a:t>
            </a:r>
            <a:r>
              <a:rPr i="1" lang="en-US" sz="1550">
                <a:solidFill>
                  <a:schemeClr val="dk1"/>
                </a:solidFill>
                <a:latin typeface="Times New Roman"/>
                <a:ea typeface="Times New Roman"/>
                <a:cs typeface="Times New Roman"/>
                <a:sym typeface="Times New Roman"/>
              </a:rPr>
              <a:t>i</a:t>
            </a:r>
            <a:r>
              <a:rPr lang="en-US" sz="1550">
                <a:solidFill>
                  <a:schemeClr val="dk1"/>
                </a:solidFill>
                <a:latin typeface="Noto Sans Symbols"/>
                <a:ea typeface="Noto Sans Symbols"/>
                <a:cs typeface="Noto Sans Symbols"/>
                <a:sym typeface="Noto Sans Symbols"/>
              </a:rPr>
              <a:t>+</a:t>
            </a:r>
            <a:r>
              <a:rPr i="1" lang="en-US" sz="1550">
                <a:solidFill>
                  <a:schemeClr val="dk1"/>
                </a:solidFill>
                <a:latin typeface="Times New Roman"/>
                <a:ea typeface="Times New Roman"/>
                <a:cs typeface="Times New Roman"/>
                <a:sym typeface="Times New Roman"/>
              </a:rPr>
              <a:t>n</a:t>
            </a:r>
            <a:r>
              <a:rPr lang="en-US" sz="1550">
                <a:solidFill>
                  <a:schemeClr val="dk1"/>
                </a:solidFill>
                <a:latin typeface="Noto Sans Symbols"/>
                <a:ea typeface="Noto Sans Symbols"/>
                <a:cs typeface="Noto Sans Symbols"/>
                <a:sym typeface="Noto Sans Symbols"/>
              </a:rPr>
              <a:t>+</a:t>
            </a:r>
            <a:r>
              <a:rPr lang="en-US" sz="1550">
                <a:solidFill>
                  <a:schemeClr val="dk1"/>
                </a:solidFill>
                <a:latin typeface="Times New Roman"/>
                <a:ea typeface="Times New Roman"/>
                <a:cs typeface="Times New Roman"/>
                <a:sym typeface="Times New Roman"/>
              </a:rPr>
              <a:t>1 </a:t>
            </a:r>
            <a:r>
              <a:rPr baseline="30000" lang="en-US" sz="4050">
                <a:solidFill>
                  <a:schemeClr val="dk1"/>
                </a:solidFill>
                <a:latin typeface="Times New Roman"/>
                <a:ea typeface="Times New Roman"/>
                <a:cs typeface="Times New Roman"/>
                <a:sym typeface="Times New Roman"/>
              </a:rPr>
              <a:t>]</a:t>
            </a:r>
            <a:endParaRPr baseline="30000" sz="4050">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81"/>
          <p:cNvSpPr txBox="1"/>
          <p:nvPr>
            <p:ph type="title"/>
          </p:nvPr>
        </p:nvSpPr>
        <p:spPr>
          <a:xfrm>
            <a:off x="1221739" y="372110"/>
            <a:ext cx="7611109" cy="69596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0" lang="en-US" sz="4400">
                <a:solidFill>
                  <a:srgbClr val="CCECFF"/>
                </a:solidFill>
                <a:latin typeface="Arial"/>
                <a:ea typeface="Arial"/>
                <a:cs typeface="Arial"/>
                <a:sym typeface="Arial"/>
              </a:rPr>
              <a:t>The recursion for integer knots</a:t>
            </a:r>
            <a:endParaRPr sz="4400">
              <a:latin typeface="Arial"/>
              <a:ea typeface="Arial"/>
              <a:cs typeface="Arial"/>
              <a:sym typeface="Arial"/>
            </a:endParaRPr>
          </a:p>
        </p:txBody>
      </p:sp>
      <p:sp>
        <p:nvSpPr>
          <p:cNvPr id="1664" name="Google Shape;1664;p81"/>
          <p:cNvSpPr txBox="1"/>
          <p:nvPr/>
        </p:nvSpPr>
        <p:spPr>
          <a:xfrm>
            <a:off x="535940" y="3943603"/>
            <a:ext cx="9023985" cy="100076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3200">
                <a:solidFill>
                  <a:srgbClr val="FFCC99"/>
                </a:solidFill>
                <a:latin typeface="Arial"/>
                <a:ea typeface="Arial"/>
                <a:cs typeface="Arial"/>
                <a:sym typeface="Arial"/>
              </a:rPr>
              <a:t>Lets solve for, the B-spline function of order 2  (degree n=1) beginning at n=0, the recursion is ??</a:t>
            </a:r>
            <a:endParaRPr sz="3200">
              <a:solidFill>
                <a:schemeClr val="dk1"/>
              </a:solidFill>
              <a:latin typeface="Arial"/>
              <a:ea typeface="Arial"/>
              <a:cs typeface="Arial"/>
              <a:sym typeface="Arial"/>
            </a:endParaRPr>
          </a:p>
        </p:txBody>
      </p:sp>
      <p:pic>
        <p:nvPicPr>
          <p:cNvPr id="1665" name="Google Shape;1665;p81"/>
          <p:cNvPicPr preferRelativeResize="0"/>
          <p:nvPr/>
        </p:nvPicPr>
        <p:blipFill rotWithShape="1">
          <a:blip r:embed="rId3">
            <a:alphaModFix/>
          </a:blip>
          <a:srcRect b="0" l="0" r="0" t="0"/>
          <a:stretch/>
        </p:blipFill>
        <p:spPr>
          <a:xfrm>
            <a:off x="566927" y="2891027"/>
            <a:ext cx="8953500" cy="909827"/>
          </a:xfrm>
          <a:prstGeom prst="rect">
            <a:avLst/>
          </a:prstGeom>
          <a:noFill/>
          <a:ln>
            <a:noFill/>
          </a:ln>
        </p:spPr>
      </p:pic>
      <p:sp>
        <p:nvSpPr>
          <p:cNvPr id="1666" name="Google Shape;1666;p81"/>
          <p:cNvSpPr/>
          <p:nvPr/>
        </p:nvSpPr>
        <p:spPr>
          <a:xfrm>
            <a:off x="1489710" y="5124450"/>
            <a:ext cx="7268845" cy="852805"/>
          </a:xfrm>
          <a:custGeom>
            <a:rect b="b" l="l" r="r" t="t"/>
            <a:pathLst>
              <a:path extrusionOk="0" h="852804" w="7268845">
                <a:moveTo>
                  <a:pt x="7268718" y="0"/>
                </a:moveTo>
                <a:lnTo>
                  <a:pt x="0" y="0"/>
                </a:lnTo>
                <a:lnTo>
                  <a:pt x="0" y="813054"/>
                </a:lnTo>
                <a:lnTo>
                  <a:pt x="0" y="852678"/>
                </a:lnTo>
                <a:lnTo>
                  <a:pt x="7268718" y="852678"/>
                </a:lnTo>
                <a:lnTo>
                  <a:pt x="7268718" y="813054"/>
                </a:lnTo>
                <a:lnTo>
                  <a:pt x="7268718" y="0"/>
                </a:lnTo>
                <a:close/>
              </a:path>
            </a:pathLst>
          </a:custGeom>
          <a:solidFill>
            <a:srgbClr val="9DD2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7" name="Google Shape;1667;p81"/>
          <p:cNvSpPr txBox="1"/>
          <p:nvPr/>
        </p:nvSpPr>
        <p:spPr>
          <a:xfrm>
            <a:off x="3477767" y="5124450"/>
            <a:ext cx="5280660" cy="833119"/>
          </a:xfrm>
          <a:prstGeom prst="rect">
            <a:avLst/>
          </a:prstGeom>
          <a:solidFill>
            <a:srgbClr val="BADFE2"/>
          </a:solidFill>
          <a:ln>
            <a:noFill/>
          </a:ln>
        </p:spPr>
        <p:txBody>
          <a:bodyPr anchorCtr="0" anchor="t" bIns="0" lIns="0" spcFirstLastPara="1" rIns="0" wrap="square" tIns="3175">
            <a:spAutoFit/>
          </a:bodyPr>
          <a:lstStyle/>
          <a:p>
            <a:pPr indent="0" lvl="0" marL="130810" marR="0" rtl="0" algn="l">
              <a:lnSpc>
                <a:spcPct val="100000"/>
              </a:lnSpc>
              <a:spcBef>
                <a:spcPts val="0"/>
              </a:spcBef>
              <a:spcAft>
                <a:spcPts val="0"/>
              </a:spcAft>
              <a:buNone/>
            </a:pPr>
            <a:r>
              <a:rPr i="1" lang="en-US" sz="4450">
                <a:solidFill>
                  <a:schemeClr val="dk1"/>
                </a:solidFill>
                <a:latin typeface="Times New Roman"/>
                <a:ea typeface="Times New Roman"/>
                <a:cs typeface="Times New Roman"/>
                <a:sym typeface="Times New Roman"/>
              </a:rPr>
              <a:t>tB</a:t>
            </a:r>
            <a:r>
              <a:rPr baseline="-25000" lang="en-US" sz="3900">
                <a:solidFill>
                  <a:schemeClr val="dk1"/>
                </a:solidFill>
                <a:latin typeface="Times New Roman"/>
                <a:ea typeface="Times New Roman"/>
                <a:cs typeface="Times New Roman"/>
                <a:sym typeface="Times New Roman"/>
              </a:rPr>
              <a:t>00 </a:t>
            </a:r>
            <a:r>
              <a:rPr lang="en-US" sz="4450">
                <a:solidFill>
                  <a:schemeClr val="dk1"/>
                </a:solidFill>
                <a:latin typeface="Times New Roman"/>
                <a:ea typeface="Times New Roman"/>
                <a:cs typeface="Times New Roman"/>
                <a:sym typeface="Times New Roman"/>
              </a:rPr>
              <a:t>(</a:t>
            </a:r>
            <a:r>
              <a:rPr i="1" lang="en-US" sz="4450">
                <a:solidFill>
                  <a:schemeClr val="dk1"/>
                </a:solidFill>
                <a:latin typeface="Times New Roman"/>
                <a:ea typeface="Times New Roman"/>
                <a:cs typeface="Times New Roman"/>
                <a:sym typeface="Times New Roman"/>
              </a:rPr>
              <a:t>t </a:t>
            </a:r>
            <a:r>
              <a:rPr lang="en-US" sz="4450">
                <a:solidFill>
                  <a:schemeClr val="dk1"/>
                </a:solidFill>
                <a:latin typeface="Times New Roman"/>
                <a:ea typeface="Times New Roman"/>
                <a:cs typeface="Times New Roman"/>
                <a:sym typeface="Times New Roman"/>
              </a:rPr>
              <a:t>) </a:t>
            </a:r>
            <a:r>
              <a:rPr lang="en-US" sz="4450">
                <a:solidFill>
                  <a:schemeClr val="dk1"/>
                </a:solidFill>
                <a:latin typeface="Noto Sans Symbols"/>
                <a:ea typeface="Noto Sans Symbols"/>
                <a:cs typeface="Noto Sans Symbols"/>
                <a:sym typeface="Noto Sans Symbols"/>
              </a:rPr>
              <a:t>+</a:t>
            </a:r>
            <a:r>
              <a:rPr lang="en-US" sz="4450">
                <a:solidFill>
                  <a:schemeClr val="dk1"/>
                </a:solidFill>
                <a:latin typeface="Times New Roman"/>
                <a:ea typeface="Times New Roman"/>
                <a:cs typeface="Times New Roman"/>
                <a:sym typeface="Times New Roman"/>
              </a:rPr>
              <a:t> (2 </a:t>
            </a:r>
            <a:r>
              <a:rPr lang="en-US" sz="4450">
                <a:solidFill>
                  <a:schemeClr val="dk1"/>
                </a:solidFill>
                <a:latin typeface="Noto Sans Symbols"/>
                <a:ea typeface="Noto Sans Symbols"/>
                <a:cs typeface="Noto Sans Symbols"/>
                <a:sym typeface="Noto Sans Symbols"/>
              </a:rPr>
              <a:t>−</a:t>
            </a:r>
            <a:r>
              <a:rPr lang="en-US" sz="4450">
                <a:solidFill>
                  <a:schemeClr val="dk1"/>
                </a:solidFill>
                <a:latin typeface="Times New Roman"/>
                <a:ea typeface="Times New Roman"/>
                <a:cs typeface="Times New Roman"/>
                <a:sym typeface="Times New Roman"/>
              </a:rPr>
              <a:t> </a:t>
            </a:r>
            <a:r>
              <a:rPr i="1" lang="en-US" sz="4450">
                <a:solidFill>
                  <a:schemeClr val="dk1"/>
                </a:solidFill>
                <a:latin typeface="Times New Roman"/>
                <a:ea typeface="Times New Roman"/>
                <a:cs typeface="Times New Roman"/>
                <a:sym typeface="Times New Roman"/>
              </a:rPr>
              <a:t>t </a:t>
            </a:r>
            <a:r>
              <a:rPr lang="en-US" sz="4450">
                <a:solidFill>
                  <a:schemeClr val="dk1"/>
                </a:solidFill>
                <a:latin typeface="Times New Roman"/>
                <a:ea typeface="Times New Roman"/>
                <a:cs typeface="Times New Roman"/>
                <a:sym typeface="Times New Roman"/>
              </a:rPr>
              <a:t>) </a:t>
            </a:r>
            <a:r>
              <a:rPr i="1" lang="en-US" sz="4450">
                <a:solidFill>
                  <a:schemeClr val="dk1"/>
                </a:solidFill>
                <a:latin typeface="Times New Roman"/>
                <a:ea typeface="Times New Roman"/>
                <a:cs typeface="Times New Roman"/>
                <a:sym typeface="Times New Roman"/>
              </a:rPr>
              <a:t>B</a:t>
            </a:r>
            <a:r>
              <a:rPr baseline="-25000" lang="en-US" sz="3900">
                <a:solidFill>
                  <a:schemeClr val="dk1"/>
                </a:solidFill>
                <a:latin typeface="Times New Roman"/>
                <a:ea typeface="Times New Roman"/>
                <a:cs typeface="Times New Roman"/>
                <a:sym typeface="Times New Roman"/>
              </a:rPr>
              <a:t>10 </a:t>
            </a:r>
            <a:r>
              <a:rPr lang="en-US" sz="4450">
                <a:solidFill>
                  <a:schemeClr val="dk1"/>
                </a:solidFill>
                <a:latin typeface="Times New Roman"/>
                <a:ea typeface="Times New Roman"/>
                <a:cs typeface="Times New Roman"/>
                <a:sym typeface="Times New Roman"/>
              </a:rPr>
              <a:t>(</a:t>
            </a:r>
            <a:r>
              <a:rPr i="1" lang="en-US" sz="4450">
                <a:solidFill>
                  <a:schemeClr val="dk1"/>
                </a:solidFill>
                <a:latin typeface="Times New Roman"/>
                <a:ea typeface="Times New Roman"/>
                <a:cs typeface="Times New Roman"/>
                <a:sym typeface="Times New Roman"/>
              </a:rPr>
              <a:t>t </a:t>
            </a:r>
            <a:r>
              <a:rPr lang="en-US" sz="4450">
                <a:solidFill>
                  <a:schemeClr val="dk1"/>
                </a:solidFill>
                <a:latin typeface="Times New Roman"/>
                <a:ea typeface="Times New Roman"/>
                <a:cs typeface="Times New Roman"/>
                <a:sym typeface="Times New Roman"/>
              </a:rPr>
              <a:t>)</a:t>
            </a:r>
            <a:endParaRPr sz="4450">
              <a:solidFill>
                <a:schemeClr val="dk1"/>
              </a:solidFill>
              <a:latin typeface="Times New Roman"/>
              <a:ea typeface="Times New Roman"/>
              <a:cs typeface="Times New Roman"/>
              <a:sym typeface="Times New Roman"/>
            </a:endParaRPr>
          </a:p>
        </p:txBody>
      </p:sp>
      <p:sp>
        <p:nvSpPr>
          <p:cNvPr id="1668" name="Google Shape;1668;p81"/>
          <p:cNvSpPr txBox="1"/>
          <p:nvPr/>
        </p:nvSpPr>
        <p:spPr>
          <a:xfrm>
            <a:off x="1489710" y="5124450"/>
            <a:ext cx="1988185" cy="833119"/>
          </a:xfrm>
          <a:prstGeom prst="rect">
            <a:avLst/>
          </a:prstGeom>
          <a:solidFill>
            <a:srgbClr val="9DD2D6"/>
          </a:solidFill>
          <a:ln>
            <a:noFill/>
          </a:ln>
        </p:spPr>
        <p:txBody>
          <a:bodyPr anchorCtr="0" anchor="t" bIns="0" lIns="0" spcFirstLastPara="1" rIns="0" wrap="square" tIns="3175">
            <a:spAutoFit/>
          </a:bodyPr>
          <a:lstStyle/>
          <a:p>
            <a:pPr indent="0" lvl="0" marL="113029" marR="0" rtl="0" algn="l">
              <a:lnSpc>
                <a:spcPct val="100000"/>
              </a:lnSpc>
              <a:spcBef>
                <a:spcPts val="0"/>
              </a:spcBef>
              <a:spcAft>
                <a:spcPts val="0"/>
              </a:spcAft>
              <a:buNone/>
            </a:pPr>
            <a:r>
              <a:rPr i="1" lang="en-US" sz="4450">
                <a:solidFill>
                  <a:schemeClr val="dk1"/>
                </a:solidFill>
                <a:latin typeface="Times New Roman"/>
                <a:ea typeface="Times New Roman"/>
                <a:cs typeface="Times New Roman"/>
                <a:sym typeface="Times New Roman"/>
              </a:rPr>
              <a:t>B</a:t>
            </a:r>
            <a:r>
              <a:rPr baseline="-25000" lang="en-US" sz="3900">
                <a:solidFill>
                  <a:schemeClr val="dk1"/>
                </a:solidFill>
                <a:latin typeface="Times New Roman"/>
                <a:ea typeface="Times New Roman"/>
                <a:cs typeface="Times New Roman"/>
                <a:sym typeface="Times New Roman"/>
              </a:rPr>
              <a:t>01 </a:t>
            </a:r>
            <a:r>
              <a:rPr lang="en-US" sz="4450">
                <a:solidFill>
                  <a:schemeClr val="dk1"/>
                </a:solidFill>
                <a:latin typeface="Times New Roman"/>
                <a:ea typeface="Times New Roman"/>
                <a:cs typeface="Times New Roman"/>
                <a:sym typeface="Times New Roman"/>
              </a:rPr>
              <a:t>(</a:t>
            </a:r>
            <a:r>
              <a:rPr i="1" lang="en-US" sz="4450">
                <a:solidFill>
                  <a:schemeClr val="dk1"/>
                </a:solidFill>
                <a:latin typeface="Times New Roman"/>
                <a:ea typeface="Times New Roman"/>
                <a:cs typeface="Times New Roman"/>
                <a:sym typeface="Times New Roman"/>
              </a:rPr>
              <a:t>t </a:t>
            </a:r>
            <a:r>
              <a:rPr lang="en-US" sz="4450">
                <a:solidFill>
                  <a:schemeClr val="dk1"/>
                </a:solidFill>
                <a:latin typeface="Times New Roman"/>
                <a:ea typeface="Times New Roman"/>
                <a:cs typeface="Times New Roman"/>
                <a:sym typeface="Times New Roman"/>
              </a:rPr>
              <a:t>) </a:t>
            </a:r>
            <a:r>
              <a:rPr lang="en-US" sz="4450">
                <a:solidFill>
                  <a:schemeClr val="dk1"/>
                </a:solidFill>
                <a:latin typeface="Noto Sans Symbols"/>
                <a:ea typeface="Noto Sans Symbols"/>
                <a:cs typeface="Noto Sans Symbols"/>
                <a:sym typeface="Noto Sans Symbols"/>
              </a:rPr>
              <a:t>=</a:t>
            </a:r>
            <a:endParaRPr sz="4450">
              <a:solidFill>
                <a:schemeClr val="dk1"/>
              </a:solidFill>
              <a:latin typeface="Noto Sans Symbols"/>
              <a:ea typeface="Noto Sans Symbols"/>
              <a:cs typeface="Noto Sans Symbols"/>
              <a:sym typeface="Noto Sans Symbols"/>
            </a:endParaRPr>
          </a:p>
        </p:txBody>
      </p:sp>
      <p:sp>
        <p:nvSpPr>
          <p:cNvPr id="1669" name="Google Shape;1669;p81"/>
          <p:cNvSpPr txBox="1"/>
          <p:nvPr/>
        </p:nvSpPr>
        <p:spPr>
          <a:xfrm>
            <a:off x="870203" y="1127760"/>
            <a:ext cx="7888605" cy="1477645"/>
          </a:xfrm>
          <a:prstGeom prst="rect">
            <a:avLst/>
          </a:prstGeom>
          <a:solidFill>
            <a:srgbClr val="BADFE2"/>
          </a:solidFill>
          <a:ln>
            <a:noFill/>
          </a:ln>
        </p:spPr>
        <p:txBody>
          <a:bodyPr anchorCtr="0" anchor="t" bIns="0" lIns="0" spcFirstLastPara="1" rIns="0" wrap="square" tIns="0">
            <a:spAutoFit/>
          </a:bodyPr>
          <a:lstStyle/>
          <a:p>
            <a:pPr indent="0" lvl="0" marL="69215" marR="0" rtl="0" algn="l">
              <a:lnSpc>
                <a:spcPct val="116164"/>
              </a:lnSpc>
              <a:spcBef>
                <a:spcPts val="0"/>
              </a:spcBef>
              <a:spcAft>
                <a:spcPts val="0"/>
              </a:spcAft>
              <a:buNone/>
            </a:pPr>
            <a:r>
              <a:rPr lang="en-US" sz="3650">
                <a:solidFill>
                  <a:schemeClr val="dk1"/>
                </a:solidFill>
                <a:latin typeface="Times New Roman"/>
                <a:ea typeface="Times New Roman"/>
                <a:cs typeface="Times New Roman"/>
                <a:sym typeface="Times New Roman"/>
              </a:rPr>
              <a:t>(</a:t>
            </a:r>
            <a:r>
              <a:rPr i="1" lang="en-US" sz="3650">
                <a:solidFill>
                  <a:schemeClr val="dk1"/>
                </a:solidFill>
                <a:latin typeface="Times New Roman"/>
                <a:ea typeface="Times New Roman"/>
                <a:cs typeface="Times New Roman"/>
                <a:sym typeface="Times New Roman"/>
              </a:rPr>
              <a:t>n</a:t>
            </a:r>
            <a:r>
              <a:rPr lang="en-US" sz="3650">
                <a:solidFill>
                  <a:schemeClr val="dk1"/>
                </a:solidFill>
                <a:latin typeface="Times New Roman"/>
                <a:ea typeface="Times New Roman"/>
                <a:cs typeface="Times New Roman"/>
                <a:sym typeface="Times New Roman"/>
              </a:rPr>
              <a:t>) </a:t>
            </a:r>
            <a:r>
              <a:rPr i="1" lang="en-US" sz="3650">
                <a:solidFill>
                  <a:schemeClr val="dk1"/>
                </a:solidFill>
                <a:latin typeface="Times New Roman"/>
                <a:ea typeface="Times New Roman"/>
                <a:cs typeface="Times New Roman"/>
                <a:sym typeface="Times New Roman"/>
              </a:rPr>
              <a:t>B </a:t>
            </a:r>
            <a:r>
              <a:rPr baseline="-25000" i="1" lang="en-US" sz="3225">
                <a:solidFill>
                  <a:schemeClr val="dk1"/>
                </a:solidFill>
                <a:latin typeface="Times New Roman"/>
                <a:ea typeface="Times New Roman"/>
                <a:cs typeface="Times New Roman"/>
                <a:sym typeface="Times New Roman"/>
              </a:rPr>
              <a:t>jn </a:t>
            </a:r>
            <a:r>
              <a:rPr lang="en-US" sz="3650">
                <a:solidFill>
                  <a:schemeClr val="dk1"/>
                </a:solidFill>
                <a:latin typeface="Times New Roman"/>
                <a:ea typeface="Times New Roman"/>
                <a:cs typeface="Times New Roman"/>
                <a:sym typeface="Times New Roman"/>
              </a:rPr>
              <a:t>(</a:t>
            </a:r>
            <a:r>
              <a:rPr i="1" lang="en-US" sz="3650">
                <a:solidFill>
                  <a:schemeClr val="dk1"/>
                </a:solidFill>
                <a:latin typeface="Times New Roman"/>
                <a:ea typeface="Times New Roman"/>
                <a:cs typeface="Times New Roman"/>
                <a:sym typeface="Times New Roman"/>
              </a:rPr>
              <a:t>t </a:t>
            </a:r>
            <a:r>
              <a:rPr lang="en-US" sz="3650">
                <a:solidFill>
                  <a:schemeClr val="dk1"/>
                </a:solidFill>
                <a:latin typeface="Times New Roman"/>
                <a:ea typeface="Times New Roman"/>
                <a:cs typeface="Times New Roman"/>
                <a:sym typeface="Times New Roman"/>
              </a:rPr>
              <a:t>) </a:t>
            </a:r>
            <a:r>
              <a:rPr lang="en-US" sz="3650">
                <a:solidFill>
                  <a:schemeClr val="dk1"/>
                </a:solidFill>
                <a:latin typeface="Noto Sans Symbols"/>
                <a:ea typeface="Noto Sans Symbols"/>
                <a:cs typeface="Noto Sans Symbols"/>
                <a:sym typeface="Noto Sans Symbols"/>
              </a:rPr>
              <a:t>=</a:t>
            </a:r>
            <a:endParaRPr sz="3650">
              <a:solidFill>
                <a:schemeClr val="dk1"/>
              </a:solidFill>
              <a:latin typeface="Noto Sans Symbols"/>
              <a:ea typeface="Noto Sans Symbols"/>
              <a:cs typeface="Noto Sans Symbols"/>
              <a:sym typeface="Noto Sans Symbols"/>
            </a:endParaRPr>
          </a:p>
          <a:p>
            <a:pPr indent="0" lvl="0" marL="69215" marR="0" rtl="0" algn="l">
              <a:lnSpc>
                <a:spcPct val="100000"/>
              </a:lnSpc>
              <a:spcBef>
                <a:spcPts val="1655"/>
              </a:spcBef>
              <a:spcAft>
                <a:spcPts val="0"/>
              </a:spcAft>
              <a:buNone/>
            </a:pPr>
            <a:r>
              <a:rPr lang="en-US" sz="3650">
                <a:solidFill>
                  <a:schemeClr val="dk1"/>
                </a:solidFill>
                <a:latin typeface="Times New Roman"/>
                <a:ea typeface="Times New Roman"/>
                <a:cs typeface="Times New Roman"/>
                <a:sym typeface="Times New Roman"/>
              </a:rPr>
              <a:t>(</a:t>
            </a:r>
            <a:r>
              <a:rPr i="1" lang="en-US" sz="3650">
                <a:solidFill>
                  <a:schemeClr val="dk1"/>
                </a:solidFill>
                <a:latin typeface="Times New Roman"/>
                <a:ea typeface="Times New Roman"/>
                <a:cs typeface="Times New Roman"/>
                <a:sym typeface="Times New Roman"/>
              </a:rPr>
              <a:t>t </a:t>
            </a:r>
            <a:r>
              <a:rPr lang="en-US" sz="3650">
                <a:solidFill>
                  <a:schemeClr val="dk1"/>
                </a:solidFill>
                <a:latin typeface="Noto Sans Symbols"/>
                <a:ea typeface="Noto Sans Symbols"/>
                <a:cs typeface="Noto Sans Symbols"/>
                <a:sym typeface="Noto Sans Symbols"/>
              </a:rPr>
              <a:t>−</a:t>
            </a:r>
            <a:r>
              <a:rPr lang="en-US" sz="3650">
                <a:solidFill>
                  <a:schemeClr val="dk1"/>
                </a:solidFill>
                <a:latin typeface="Times New Roman"/>
                <a:ea typeface="Times New Roman"/>
                <a:cs typeface="Times New Roman"/>
                <a:sym typeface="Times New Roman"/>
              </a:rPr>
              <a:t>	</a:t>
            </a:r>
            <a:r>
              <a:rPr i="1" lang="en-US" sz="3650">
                <a:solidFill>
                  <a:schemeClr val="dk1"/>
                </a:solidFill>
                <a:latin typeface="Times New Roman"/>
                <a:ea typeface="Times New Roman"/>
                <a:cs typeface="Times New Roman"/>
                <a:sym typeface="Times New Roman"/>
              </a:rPr>
              <a:t>j</a:t>
            </a:r>
            <a:r>
              <a:rPr lang="en-US" sz="3650">
                <a:solidFill>
                  <a:schemeClr val="dk1"/>
                </a:solidFill>
                <a:latin typeface="Times New Roman"/>
                <a:ea typeface="Times New Roman"/>
                <a:cs typeface="Times New Roman"/>
                <a:sym typeface="Times New Roman"/>
              </a:rPr>
              <a:t>) </a:t>
            </a:r>
            <a:r>
              <a:rPr i="1" lang="en-US" sz="3650">
                <a:solidFill>
                  <a:schemeClr val="dk1"/>
                </a:solidFill>
                <a:latin typeface="Times New Roman"/>
                <a:ea typeface="Times New Roman"/>
                <a:cs typeface="Times New Roman"/>
                <a:sym typeface="Times New Roman"/>
              </a:rPr>
              <a:t>B </a:t>
            </a:r>
            <a:r>
              <a:rPr baseline="-25000" i="1" lang="en-US" sz="3225">
                <a:solidFill>
                  <a:schemeClr val="dk1"/>
                </a:solidFill>
                <a:latin typeface="Times New Roman"/>
                <a:ea typeface="Times New Roman"/>
                <a:cs typeface="Times New Roman"/>
                <a:sym typeface="Times New Roman"/>
              </a:rPr>
              <a:t>j </a:t>
            </a:r>
            <a:r>
              <a:rPr baseline="-25000" lang="en-US" sz="3225">
                <a:solidFill>
                  <a:schemeClr val="dk1"/>
                </a:solidFill>
                <a:latin typeface="Times New Roman"/>
                <a:ea typeface="Times New Roman"/>
                <a:cs typeface="Times New Roman"/>
                <a:sym typeface="Times New Roman"/>
              </a:rPr>
              <a:t>,</a:t>
            </a:r>
            <a:r>
              <a:rPr baseline="-25000" i="1" lang="en-US" sz="3225">
                <a:solidFill>
                  <a:schemeClr val="dk1"/>
                </a:solidFill>
                <a:latin typeface="Times New Roman"/>
                <a:ea typeface="Times New Roman"/>
                <a:cs typeface="Times New Roman"/>
                <a:sym typeface="Times New Roman"/>
              </a:rPr>
              <a:t>n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1 </a:t>
            </a:r>
            <a:r>
              <a:rPr lang="en-US" sz="3650">
                <a:solidFill>
                  <a:schemeClr val="dk1"/>
                </a:solidFill>
                <a:latin typeface="Times New Roman"/>
                <a:ea typeface="Times New Roman"/>
                <a:cs typeface="Times New Roman"/>
                <a:sym typeface="Times New Roman"/>
              </a:rPr>
              <a:t>(</a:t>
            </a:r>
            <a:r>
              <a:rPr i="1" lang="en-US" sz="3650">
                <a:solidFill>
                  <a:schemeClr val="dk1"/>
                </a:solidFill>
                <a:latin typeface="Times New Roman"/>
                <a:ea typeface="Times New Roman"/>
                <a:cs typeface="Times New Roman"/>
                <a:sym typeface="Times New Roman"/>
              </a:rPr>
              <a:t>t </a:t>
            </a:r>
            <a:r>
              <a:rPr lang="en-US" sz="3650">
                <a:solidFill>
                  <a:schemeClr val="dk1"/>
                </a:solidFill>
                <a:latin typeface="Times New Roman"/>
                <a:ea typeface="Times New Roman"/>
                <a:cs typeface="Times New Roman"/>
                <a:sym typeface="Times New Roman"/>
              </a:rPr>
              <a:t>) </a:t>
            </a:r>
            <a:r>
              <a:rPr lang="en-US" sz="3650">
                <a:solidFill>
                  <a:schemeClr val="dk1"/>
                </a:solidFill>
                <a:latin typeface="Noto Sans Symbols"/>
                <a:ea typeface="Noto Sans Symbols"/>
                <a:cs typeface="Noto Sans Symbols"/>
                <a:sym typeface="Noto Sans Symbols"/>
              </a:rPr>
              <a:t>+</a:t>
            </a:r>
            <a:r>
              <a:rPr lang="en-US" sz="3650">
                <a:solidFill>
                  <a:schemeClr val="dk1"/>
                </a:solidFill>
                <a:latin typeface="Times New Roman"/>
                <a:ea typeface="Times New Roman"/>
                <a:cs typeface="Times New Roman"/>
                <a:sym typeface="Times New Roman"/>
              </a:rPr>
              <a:t> (</a:t>
            </a:r>
            <a:r>
              <a:rPr i="1" lang="en-US" sz="3650">
                <a:solidFill>
                  <a:schemeClr val="dk1"/>
                </a:solidFill>
                <a:latin typeface="Times New Roman"/>
                <a:ea typeface="Times New Roman"/>
                <a:cs typeface="Times New Roman"/>
                <a:sym typeface="Times New Roman"/>
              </a:rPr>
              <a:t>n </a:t>
            </a:r>
            <a:r>
              <a:rPr lang="en-US" sz="3650">
                <a:solidFill>
                  <a:schemeClr val="dk1"/>
                </a:solidFill>
                <a:latin typeface="Noto Sans Symbols"/>
                <a:ea typeface="Noto Sans Symbols"/>
                <a:cs typeface="Noto Sans Symbols"/>
                <a:sym typeface="Noto Sans Symbols"/>
              </a:rPr>
              <a:t>+</a:t>
            </a:r>
            <a:r>
              <a:rPr lang="en-US" sz="3650">
                <a:solidFill>
                  <a:schemeClr val="dk1"/>
                </a:solidFill>
                <a:latin typeface="Times New Roman"/>
                <a:ea typeface="Times New Roman"/>
                <a:cs typeface="Times New Roman"/>
                <a:sym typeface="Times New Roman"/>
              </a:rPr>
              <a:t> 1 </a:t>
            </a:r>
            <a:r>
              <a:rPr lang="en-US" sz="3650">
                <a:solidFill>
                  <a:schemeClr val="dk1"/>
                </a:solidFill>
                <a:latin typeface="Noto Sans Symbols"/>
                <a:ea typeface="Noto Sans Symbols"/>
                <a:cs typeface="Noto Sans Symbols"/>
                <a:sym typeface="Noto Sans Symbols"/>
              </a:rPr>
              <a:t>+</a:t>
            </a:r>
            <a:r>
              <a:rPr lang="en-US" sz="3650">
                <a:solidFill>
                  <a:schemeClr val="dk1"/>
                </a:solidFill>
                <a:latin typeface="Times New Roman"/>
                <a:ea typeface="Times New Roman"/>
                <a:cs typeface="Times New Roman"/>
                <a:sym typeface="Times New Roman"/>
              </a:rPr>
              <a:t>	</a:t>
            </a:r>
            <a:r>
              <a:rPr i="1" lang="en-US" sz="3650">
                <a:solidFill>
                  <a:schemeClr val="dk1"/>
                </a:solidFill>
                <a:latin typeface="Times New Roman"/>
                <a:ea typeface="Times New Roman"/>
                <a:cs typeface="Times New Roman"/>
                <a:sym typeface="Times New Roman"/>
              </a:rPr>
              <a:t>j </a:t>
            </a:r>
            <a:r>
              <a:rPr lang="en-US" sz="3650">
                <a:solidFill>
                  <a:schemeClr val="dk1"/>
                </a:solidFill>
                <a:latin typeface="Noto Sans Symbols"/>
                <a:ea typeface="Noto Sans Symbols"/>
                <a:cs typeface="Noto Sans Symbols"/>
                <a:sym typeface="Noto Sans Symbols"/>
              </a:rPr>
              <a:t>−</a:t>
            </a:r>
            <a:r>
              <a:rPr lang="en-US" sz="3650">
                <a:solidFill>
                  <a:schemeClr val="dk1"/>
                </a:solidFill>
                <a:latin typeface="Times New Roman"/>
                <a:ea typeface="Times New Roman"/>
                <a:cs typeface="Times New Roman"/>
                <a:sym typeface="Times New Roman"/>
              </a:rPr>
              <a:t> </a:t>
            </a:r>
            <a:r>
              <a:rPr i="1" lang="en-US" sz="3650">
                <a:solidFill>
                  <a:schemeClr val="dk1"/>
                </a:solidFill>
                <a:latin typeface="Times New Roman"/>
                <a:ea typeface="Times New Roman"/>
                <a:cs typeface="Times New Roman"/>
                <a:sym typeface="Times New Roman"/>
              </a:rPr>
              <a:t>t </a:t>
            </a:r>
            <a:r>
              <a:rPr lang="en-US" sz="3650">
                <a:solidFill>
                  <a:schemeClr val="dk1"/>
                </a:solidFill>
                <a:latin typeface="Times New Roman"/>
                <a:ea typeface="Times New Roman"/>
                <a:cs typeface="Times New Roman"/>
                <a:sym typeface="Times New Roman"/>
              </a:rPr>
              <a:t>) </a:t>
            </a:r>
            <a:r>
              <a:rPr i="1" lang="en-US" sz="3650">
                <a:solidFill>
                  <a:schemeClr val="dk1"/>
                </a:solidFill>
                <a:latin typeface="Times New Roman"/>
                <a:ea typeface="Times New Roman"/>
                <a:cs typeface="Times New Roman"/>
                <a:sym typeface="Times New Roman"/>
              </a:rPr>
              <a:t>B </a:t>
            </a:r>
            <a:r>
              <a:rPr baseline="-25000" i="1" lang="en-US" sz="3225">
                <a:solidFill>
                  <a:schemeClr val="dk1"/>
                </a:solidFill>
                <a:latin typeface="Times New Roman"/>
                <a:ea typeface="Times New Roman"/>
                <a:cs typeface="Times New Roman"/>
                <a:sym typeface="Times New Roman"/>
              </a:rPr>
              <a:t>j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1,</a:t>
            </a:r>
            <a:r>
              <a:rPr baseline="-25000" i="1" lang="en-US" sz="3225">
                <a:solidFill>
                  <a:schemeClr val="dk1"/>
                </a:solidFill>
                <a:latin typeface="Times New Roman"/>
                <a:ea typeface="Times New Roman"/>
                <a:cs typeface="Times New Roman"/>
                <a:sym typeface="Times New Roman"/>
              </a:rPr>
              <a:t>n </a:t>
            </a:r>
            <a:r>
              <a:rPr baseline="-25000" lang="en-US" sz="3225">
                <a:solidFill>
                  <a:schemeClr val="dk1"/>
                </a:solidFill>
                <a:latin typeface="Noto Sans Symbols"/>
                <a:ea typeface="Noto Sans Symbols"/>
                <a:cs typeface="Noto Sans Symbols"/>
                <a:sym typeface="Noto Sans Symbols"/>
              </a:rPr>
              <a:t>−</a:t>
            </a:r>
            <a:r>
              <a:rPr baseline="-25000" lang="en-US" sz="3225">
                <a:solidFill>
                  <a:schemeClr val="dk1"/>
                </a:solidFill>
                <a:latin typeface="Times New Roman"/>
                <a:ea typeface="Times New Roman"/>
                <a:cs typeface="Times New Roman"/>
                <a:sym typeface="Times New Roman"/>
              </a:rPr>
              <a:t>1 </a:t>
            </a:r>
            <a:r>
              <a:rPr lang="en-US" sz="3650">
                <a:solidFill>
                  <a:schemeClr val="dk1"/>
                </a:solidFill>
                <a:latin typeface="Times New Roman"/>
                <a:ea typeface="Times New Roman"/>
                <a:cs typeface="Times New Roman"/>
                <a:sym typeface="Times New Roman"/>
              </a:rPr>
              <a:t>(</a:t>
            </a:r>
            <a:r>
              <a:rPr i="1" lang="en-US" sz="3650">
                <a:solidFill>
                  <a:schemeClr val="dk1"/>
                </a:solidFill>
                <a:latin typeface="Times New Roman"/>
                <a:ea typeface="Times New Roman"/>
                <a:cs typeface="Times New Roman"/>
                <a:sym typeface="Times New Roman"/>
              </a:rPr>
              <a:t>t </a:t>
            </a:r>
            <a:r>
              <a:rPr lang="en-US" sz="3650">
                <a:solidFill>
                  <a:schemeClr val="dk1"/>
                </a:solidFill>
                <a:latin typeface="Times New Roman"/>
                <a:ea typeface="Times New Roman"/>
                <a:cs typeface="Times New Roman"/>
                <a:sym typeface="Times New Roman"/>
              </a:rPr>
              <a:t>)</a:t>
            </a:r>
            <a:endParaRPr sz="3650">
              <a:solidFill>
                <a:schemeClr val="dk1"/>
              </a:solidFill>
              <a:latin typeface="Times New Roman"/>
              <a:ea typeface="Times New Roman"/>
              <a:cs typeface="Times New Roman"/>
              <a:sym typeface="Times New Roman"/>
            </a:endParaRPr>
          </a:p>
        </p:txBody>
      </p:sp>
      <p:sp>
        <p:nvSpPr>
          <p:cNvPr id="1670" name="Google Shape;1670;p81"/>
          <p:cNvSpPr txBox="1"/>
          <p:nvPr/>
        </p:nvSpPr>
        <p:spPr>
          <a:xfrm>
            <a:off x="2021839" y="6071106"/>
            <a:ext cx="603948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FFCCFF"/>
                </a:solidFill>
                <a:latin typeface="Verdana"/>
                <a:ea typeface="Verdana"/>
                <a:cs typeface="Verdana"/>
                <a:sym typeface="Verdana"/>
              </a:rPr>
              <a:t>Degree is “</a:t>
            </a:r>
            <a:r>
              <a:rPr b="1" lang="en-US" sz="2400">
                <a:solidFill>
                  <a:srgbClr val="FFCCFF"/>
                </a:solidFill>
                <a:latin typeface="Verdana"/>
                <a:ea typeface="Verdana"/>
                <a:cs typeface="Verdana"/>
                <a:sym typeface="Verdana"/>
              </a:rPr>
              <a:t>n</a:t>
            </a:r>
            <a:r>
              <a:rPr b="1" lang="en-US" sz="2000">
                <a:solidFill>
                  <a:srgbClr val="FFCCFF"/>
                </a:solidFill>
                <a:latin typeface="Verdana"/>
                <a:ea typeface="Verdana"/>
                <a:cs typeface="Verdana"/>
                <a:sym typeface="Verdana"/>
              </a:rPr>
              <a:t>” and order is </a:t>
            </a:r>
            <a:r>
              <a:rPr b="1" lang="en-US" sz="2400">
                <a:solidFill>
                  <a:srgbClr val="FFCCFF"/>
                </a:solidFill>
                <a:latin typeface="Verdana"/>
                <a:ea typeface="Verdana"/>
                <a:cs typeface="Verdana"/>
                <a:sym typeface="Verdana"/>
              </a:rPr>
              <a:t>“m” = n + 1.</a:t>
            </a:r>
            <a:endParaRPr sz="2400">
              <a:solidFill>
                <a:schemeClr val="dk1"/>
              </a:solidFill>
              <a:latin typeface="Verdana"/>
              <a:ea typeface="Verdana"/>
              <a:cs typeface="Verdana"/>
              <a:sym typeface="Verdana"/>
            </a:endParaRPr>
          </a:p>
        </p:txBody>
      </p:sp>
      <p:pic>
        <p:nvPicPr>
          <p:cNvPr id="1671" name="Google Shape;1671;p81"/>
          <p:cNvPicPr preferRelativeResize="0"/>
          <p:nvPr/>
        </p:nvPicPr>
        <p:blipFill rotWithShape="1">
          <a:blip r:embed="rId4">
            <a:alphaModFix/>
          </a:blip>
          <a:srcRect b="0" l="0" r="0" t="0"/>
          <a:stretch/>
        </p:blipFill>
        <p:spPr>
          <a:xfrm>
            <a:off x="2618994" y="6478523"/>
            <a:ext cx="5388863" cy="76123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grpSp>
        <p:nvGrpSpPr>
          <p:cNvPr id="1676" name="Google Shape;1676;p82"/>
          <p:cNvGrpSpPr/>
          <p:nvPr/>
        </p:nvGrpSpPr>
        <p:grpSpPr>
          <a:xfrm>
            <a:off x="1949957" y="2161032"/>
            <a:ext cx="5996305" cy="4497705"/>
            <a:chOff x="1949957" y="2161032"/>
            <a:chExt cx="5996305" cy="4497705"/>
          </a:xfrm>
        </p:grpSpPr>
        <p:sp>
          <p:nvSpPr>
            <p:cNvPr id="1677" name="Google Shape;1677;p82"/>
            <p:cNvSpPr/>
            <p:nvPr/>
          </p:nvSpPr>
          <p:spPr>
            <a:xfrm>
              <a:off x="1949957" y="2161032"/>
              <a:ext cx="5996305" cy="4497705"/>
            </a:xfrm>
            <a:custGeom>
              <a:rect b="b" l="l" r="r" t="t"/>
              <a:pathLst>
                <a:path extrusionOk="0" h="4497705" w="5996305">
                  <a:moveTo>
                    <a:pt x="5996178" y="4497324"/>
                  </a:moveTo>
                  <a:lnTo>
                    <a:pt x="5996178" y="0"/>
                  </a:lnTo>
                  <a:lnTo>
                    <a:pt x="0" y="0"/>
                  </a:lnTo>
                  <a:lnTo>
                    <a:pt x="0" y="4497324"/>
                  </a:lnTo>
                  <a:lnTo>
                    <a:pt x="5996178" y="449732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8" name="Google Shape;1678;p82"/>
            <p:cNvSpPr/>
            <p:nvPr/>
          </p:nvSpPr>
          <p:spPr>
            <a:xfrm>
              <a:off x="2730245" y="2488692"/>
              <a:ext cx="4645660" cy="1553845"/>
            </a:xfrm>
            <a:custGeom>
              <a:rect b="b" l="l" r="r" t="t"/>
              <a:pathLst>
                <a:path extrusionOk="0" h="1553845" w="4645659">
                  <a:moveTo>
                    <a:pt x="0" y="1553718"/>
                  </a:moveTo>
                  <a:lnTo>
                    <a:pt x="0" y="0"/>
                  </a:lnTo>
                  <a:lnTo>
                    <a:pt x="4645152" y="0"/>
                  </a:lnTo>
                  <a:lnTo>
                    <a:pt x="4645152" y="1553718"/>
                  </a:lnTo>
                  <a:lnTo>
                    <a:pt x="0" y="1553718"/>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9" name="Google Shape;1679;p82"/>
            <p:cNvSpPr/>
            <p:nvPr/>
          </p:nvSpPr>
          <p:spPr>
            <a:xfrm>
              <a:off x="2730245" y="2488692"/>
              <a:ext cx="4645660" cy="0"/>
            </a:xfrm>
            <a:custGeom>
              <a:rect b="b" l="l" r="r" t="t"/>
              <a:pathLst>
                <a:path extrusionOk="0" h="120000" w="4645659">
                  <a:moveTo>
                    <a:pt x="0" y="0"/>
                  </a:moveTo>
                  <a:lnTo>
                    <a:pt x="464515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0" name="Google Shape;1680;p82"/>
            <p:cNvSpPr/>
            <p:nvPr/>
          </p:nvSpPr>
          <p:spPr>
            <a:xfrm>
              <a:off x="7375398" y="2488692"/>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1" name="Google Shape;1681;p82"/>
            <p:cNvSpPr/>
            <p:nvPr/>
          </p:nvSpPr>
          <p:spPr>
            <a:xfrm>
              <a:off x="2730245" y="4042410"/>
              <a:ext cx="4645660" cy="0"/>
            </a:xfrm>
            <a:custGeom>
              <a:rect b="b" l="l" r="r" t="t"/>
              <a:pathLst>
                <a:path extrusionOk="0" h="120000" w="4645659">
                  <a:moveTo>
                    <a:pt x="0" y="0"/>
                  </a:moveTo>
                  <a:lnTo>
                    <a:pt x="464515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2" name="Google Shape;1682;p82"/>
            <p:cNvSpPr/>
            <p:nvPr/>
          </p:nvSpPr>
          <p:spPr>
            <a:xfrm>
              <a:off x="7375398" y="4042410"/>
              <a:ext cx="1270" cy="1270"/>
            </a:xfrm>
            <a:custGeom>
              <a:rect b="b" l="l" r="r" t="t"/>
              <a:pathLst>
                <a:path extrusionOk="0" h="1270"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3" name="Google Shape;1683;p82"/>
            <p:cNvSpPr/>
            <p:nvPr/>
          </p:nvSpPr>
          <p:spPr>
            <a:xfrm>
              <a:off x="7375398" y="2488692"/>
              <a:ext cx="0" cy="1553845"/>
            </a:xfrm>
            <a:custGeom>
              <a:rect b="b" l="l" r="r" t="t"/>
              <a:pathLst>
                <a:path extrusionOk="0" h="1553845" w="120000">
                  <a:moveTo>
                    <a:pt x="0" y="1553718"/>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4" name="Google Shape;1684;p82"/>
            <p:cNvSpPr/>
            <p:nvPr/>
          </p:nvSpPr>
          <p:spPr>
            <a:xfrm>
              <a:off x="7375398" y="2488692"/>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5" name="Google Shape;1685;p82"/>
            <p:cNvSpPr/>
            <p:nvPr/>
          </p:nvSpPr>
          <p:spPr>
            <a:xfrm>
              <a:off x="2730245" y="2488692"/>
              <a:ext cx="0" cy="1553845"/>
            </a:xfrm>
            <a:custGeom>
              <a:rect b="b" l="l" r="r" t="t"/>
              <a:pathLst>
                <a:path extrusionOk="0" h="1553845" w="120000">
                  <a:moveTo>
                    <a:pt x="0" y="1553717"/>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6" name="Google Shape;1686;p82"/>
            <p:cNvSpPr/>
            <p:nvPr/>
          </p:nvSpPr>
          <p:spPr>
            <a:xfrm>
              <a:off x="2731007" y="2488692"/>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7" name="Google Shape;1687;p82"/>
            <p:cNvSpPr/>
            <p:nvPr/>
          </p:nvSpPr>
          <p:spPr>
            <a:xfrm>
              <a:off x="2730245" y="4042410"/>
              <a:ext cx="4645660" cy="0"/>
            </a:xfrm>
            <a:custGeom>
              <a:rect b="b" l="l" r="r" t="t"/>
              <a:pathLst>
                <a:path extrusionOk="0" h="120000" w="4645659">
                  <a:moveTo>
                    <a:pt x="0" y="0"/>
                  </a:moveTo>
                  <a:lnTo>
                    <a:pt x="464515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8" name="Google Shape;1688;p82"/>
            <p:cNvSpPr/>
            <p:nvPr/>
          </p:nvSpPr>
          <p:spPr>
            <a:xfrm>
              <a:off x="7375398" y="4042410"/>
              <a:ext cx="1270" cy="1270"/>
            </a:xfrm>
            <a:custGeom>
              <a:rect b="b" l="l" r="r" t="t"/>
              <a:pathLst>
                <a:path extrusionOk="0" h="1270"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9" name="Google Shape;1689;p82"/>
            <p:cNvSpPr/>
            <p:nvPr/>
          </p:nvSpPr>
          <p:spPr>
            <a:xfrm>
              <a:off x="2730245" y="2488692"/>
              <a:ext cx="0" cy="1553845"/>
            </a:xfrm>
            <a:custGeom>
              <a:rect b="b" l="l" r="r" t="t"/>
              <a:pathLst>
                <a:path extrusionOk="0" h="1553845" w="120000">
                  <a:moveTo>
                    <a:pt x="0" y="1553717"/>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0" name="Google Shape;1690;p82"/>
            <p:cNvSpPr/>
            <p:nvPr/>
          </p:nvSpPr>
          <p:spPr>
            <a:xfrm>
              <a:off x="2731007" y="2488692"/>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1" name="Google Shape;1691;p82"/>
            <p:cNvSpPr/>
            <p:nvPr/>
          </p:nvSpPr>
          <p:spPr>
            <a:xfrm>
              <a:off x="2730245" y="3995166"/>
              <a:ext cx="0" cy="47625"/>
            </a:xfrm>
            <a:custGeom>
              <a:rect b="b" l="l" r="r" t="t"/>
              <a:pathLst>
                <a:path extrusionOk="0" h="47625" w="120000">
                  <a:moveTo>
                    <a:pt x="0" y="4724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2" name="Google Shape;1692;p82"/>
            <p:cNvSpPr/>
            <p:nvPr/>
          </p:nvSpPr>
          <p:spPr>
            <a:xfrm>
              <a:off x="2731007" y="3995927"/>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3" name="Google Shape;1693;p82"/>
            <p:cNvSpPr/>
            <p:nvPr/>
          </p:nvSpPr>
          <p:spPr>
            <a:xfrm>
              <a:off x="2730245" y="2496312"/>
              <a:ext cx="0" cy="39370"/>
            </a:xfrm>
            <a:custGeom>
              <a:rect b="b" l="l" r="r" t="t"/>
              <a:pathLst>
                <a:path extrusionOk="0" h="39369"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4" name="Google Shape;1694;p82"/>
            <p:cNvSpPr/>
            <p:nvPr/>
          </p:nvSpPr>
          <p:spPr>
            <a:xfrm>
              <a:off x="2731007" y="2535936"/>
              <a:ext cx="1270" cy="1270"/>
            </a:xfrm>
            <a:custGeom>
              <a:rect b="b" l="l" r="r" t="t"/>
              <a:pathLst>
                <a:path extrusionOk="0" h="1269" w="1269">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695" name="Google Shape;1695;p82"/>
          <p:cNvSpPr txBox="1"/>
          <p:nvPr/>
        </p:nvSpPr>
        <p:spPr>
          <a:xfrm>
            <a:off x="2707385" y="4042526"/>
            <a:ext cx="6985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0</a:t>
            </a:r>
            <a:endParaRPr sz="800">
              <a:solidFill>
                <a:schemeClr val="dk1"/>
              </a:solidFill>
              <a:latin typeface="Arial"/>
              <a:ea typeface="Arial"/>
              <a:cs typeface="Arial"/>
              <a:sym typeface="Arial"/>
            </a:endParaRPr>
          </a:p>
        </p:txBody>
      </p:sp>
      <p:grpSp>
        <p:nvGrpSpPr>
          <p:cNvPr id="1696" name="Google Shape;1696;p82"/>
          <p:cNvGrpSpPr/>
          <p:nvPr/>
        </p:nvGrpSpPr>
        <p:grpSpPr>
          <a:xfrm>
            <a:off x="3190493" y="2496311"/>
            <a:ext cx="2032" cy="1546479"/>
            <a:chOff x="3190493" y="2496311"/>
            <a:chExt cx="2032" cy="1546479"/>
          </a:xfrm>
        </p:grpSpPr>
        <p:sp>
          <p:nvSpPr>
            <p:cNvPr id="1697" name="Google Shape;1697;p82"/>
            <p:cNvSpPr/>
            <p:nvPr/>
          </p:nvSpPr>
          <p:spPr>
            <a:xfrm>
              <a:off x="3190493" y="3995165"/>
              <a:ext cx="0" cy="47625"/>
            </a:xfrm>
            <a:custGeom>
              <a:rect b="b" l="l" r="r" t="t"/>
              <a:pathLst>
                <a:path extrusionOk="0" h="47625" w="120000">
                  <a:moveTo>
                    <a:pt x="0" y="4724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8" name="Google Shape;1698;p82"/>
            <p:cNvSpPr/>
            <p:nvPr/>
          </p:nvSpPr>
          <p:spPr>
            <a:xfrm>
              <a:off x="3191255" y="3995927"/>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9" name="Google Shape;1699;p82"/>
            <p:cNvSpPr/>
            <p:nvPr/>
          </p:nvSpPr>
          <p:spPr>
            <a:xfrm>
              <a:off x="3190493" y="2496311"/>
              <a:ext cx="0" cy="39370"/>
            </a:xfrm>
            <a:custGeom>
              <a:rect b="b" l="l" r="r" t="t"/>
              <a:pathLst>
                <a:path extrusionOk="0" h="39369"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0" name="Google Shape;1700;p82"/>
            <p:cNvSpPr/>
            <p:nvPr/>
          </p:nvSpPr>
          <p:spPr>
            <a:xfrm>
              <a:off x="3191255" y="2535935"/>
              <a:ext cx="1270" cy="1270"/>
            </a:xfrm>
            <a:custGeom>
              <a:rect b="b" l="l" r="r" t="t"/>
              <a:pathLst>
                <a:path extrusionOk="0" h="1269" w="1269">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01" name="Google Shape;1701;p82"/>
          <p:cNvSpPr txBox="1"/>
          <p:nvPr/>
        </p:nvSpPr>
        <p:spPr>
          <a:xfrm>
            <a:off x="3121151" y="4042526"/>
            <a:ext cx="15494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0.2</a:t>
            </a:r>
            <a:endParaRPr sz="800">
              <a:solidFill>
                <a:schemeClr val="dk1"/>
              </a:solidFill>
              <a:latin typeface="Arial"/>
              <a:ea typeface="Arial"/>
              <a:cs typeface="Arial"/>
              <a:sym typeface="Arial"/>
            </a:endParaRPr>
          </a:p>
        </p:txBody>
      </p:sp>
      <p:grpSp>
        <p:nvGrpSpPr>
          <p:cNvPr id="1702" name="Google Shape;1702;p82"/>
          <p:cNvGrpSpPr/>
          <p:nvPr/>
        </p:nvGrpSpPr>
        <p:grpSpPr>
          <a:xfrm>
            <a:off x="3659124" y="2496311"/>
            <a:ext cx="2032" cy="1546479"/>
            <a:chOff x="3659124" y="2496311"/>
            <a:chExt cx="2032" cy="1546479"/>
          </a:xfrm>
        </p:grpSpPr>
        <p:sp>
          <p:nvSpPr>
            <p:cNvPr id="1703" name="Google Shape;1703;p82"/>
            <p:cNvSpPr/>
            <p:nvPr/>
          </p:nvSpPr>
          <p:spPr>
            <a:xfrm>
              <a:off x="3659124" y="3995165"/>
              <a:ext cx="0" cy="47625"/>
            </a:xfrm>
            <a:custGeom>
              <a:rect b="b" l="l" r="r" t="t"/>
              <a:pathLst>
                <a:path extrusionOk="0" h="47625" w="120000">
                  <a:moveTo>
                    <a:pt x="0" y="4724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4" name="Google Shape;1704;p82"/>
            <p:cNvSpPr/>
            <p:nvPr/>
          </p:nvSpPr>
          <p:spPr>
            <a:xfrm>
              <a:off x="3659886" y="399592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5" name="Google Shape;1705;p82"/>
            <p:cNvSpPr/>
            <p:nvPr/>
          </p:nvSpPr>
          <p:spPr>
            <a:xfrm>
              <a:off x="3659124" y="2496311"/>
              <a:ext cx="0" cy="39370"/>
            </a:xfrm>
            <a:custGeom>
              <a:rect b="b" l="l" r="r" t="t"/>
              <a:pathLst>
                <a:path extrusionOk="0" h="39369"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6" name="Google Shape;1706;p82"/>
            <p:cNvSpPr/>
            <p:nvPr/>
          </p:nvSpPr>
          <p:spPr>
            <a:xfrm>
              <a:off x="3659886" y="2535935"/>
              <a:ext cx="1270" cy="1270"/>
            </a:xfrm>
            <a:custGeom>
              <a:rect b="b" l="l" r="r" t="t"/>
              <a:pathLst>
                <a:path extrusionOk="0" h="1269"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07" name="Google Shape;1707;p82"/>
          <p:cNvSpPr txBox="1"/>
          <p:nvPr/>
        </p:nvSpPr>
        <p:spPr>
          <a:xfrm>
            <a:off x="3589020" y="4042526"/>
            <a:ext cx="155575"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0.4</a:t>
            </a:r>
            <a:endParaRPr sz="800">
              <a:solidFill>
                <a:schemeClr val="dk1"/>
              </a:solidFill>
              <a:latin typeface="Arial"/>
              <a:ea typeface="Arial"/>
              <a:cs typeface="Arial"/>
              <a:sym typeface="Arial"/>
            </a:endParaRPr>
          </a:p>
        </p:txBody>
      </p:sp>
      <p:grpSp>
        <p:nvGrpSpPr>
          <p:cNvPr id="1708" name="Google Shape;1708;p82"/>
          <p:cNvGrpSpPr/>
          <p:nvPr/>
        </p:nvGrpSpPr>
        <p:grpSpPr>
          <a:xfrm>
            <a:off x="4120133" y="2496311"/>
            <a:ext cx="1270" cy="1546479"/>
            <a:chOff x="4120133" y="2496311"/>
            <a:chExt cx="1270" cy="1546479"/>
          </a:xfrm>
        </p:grpSpPr>
        <p:sp>
          <p:nvSpPr>
            <p:cNvPr id="1709" name="Google Shape;1709;p82"/>
            <p:cNvSpPr/>
            <p:nvPr/>
          </p:nvSpPr>
          <p:spPr>
            <a:xfrm>
              <a:off x="4120133" y="3995165"/>
              <a:ext cx="0" cy="47625"/>
            </a:xfrm>
            <a:custGeom>
              <a:rect b="b" l="l" r="r" t="t"/>
              <a:pathLst>
                <a:path extrusionOk="0" h="47625" w="120000">
                  <a:moveTo>
                    <a:pt x="0" y="4724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0" name="Google Shape;1710;p82"/>
            <p:cNvSpPr/>
            <p:nvPr/>
          </p:nvSpPr>
          <p:spPr>
            <a:xfrm>
              <a:off x="4120133" y="399592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1" name="Google Shape;1711;p82"/>
            <p:cNvSpPr/>
            <p:nvPr/>
          </p:nvSpPr>
          <p:spPr>
            <a:xfrm>
              <a:off x="4120133" y="2496311"/>
              <a:ext cx="0" cy="39370"/>
            </a:xfrm>
            <a:custGeom>
              <a:rect b="b" l="l" r="r" t="t"/>
              <a:pathLst>
                <a:path extrusionOk="0" h="39369"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2" name="Google Shape;1712;p82"/>
            <p:cNvSpPr/>
            <p:nvPr/>
          </p:nvSpPr>
          <p:spPr>
            <a:xfrm>
              <a:off x="4120133" y="2535935"/>
              <a:ext cx="1270" cy="1270"/>
            </a:xfrm>
            <a:custGeom>
              <a:rect b="b" l="l" r="r" t="t"/>
              <a:pathLst>
                <a:path extrusionOk="0" h="1269"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13" name="Google Shape;1713;p82"/>
          <p:cNvSpPr txBox="1"/>
          <p:nvPr/>
        </p:nvSpPr>
        <p:spPr>
          <a:xfrm>
            <a:off x="4050029" y="4042526"/>
            <a:ext cx="155575"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0.6</a:t>
            </a:r>
            <a:endParaRPr sz="800">
              <a:solidFill>
                <a:schemeClr val="dk1"/>
              </a:solidFill>
              <a:latin typeface="Arial"/>
              <a:ea typeface="Arial"/>
              <a:cs typeface="Arial"/>
              <a:sym typeface="Arial"/>
            </a:endParaRPr>
          </a:p>
        </p:txBody>
      </p:sp>
      <p:grpSp>
        <p:nvGrpSpPr>
          <p:cNvPr id="1714" name="Google Shape;1714;p82"/>
          <p:cNvGrpSpPr/>
          <p:nvPr/>
        </p:nvGrpSpPr>
        <p:grpSpPr>
          <a:xfrm>
            <a:off x="4588001" y="2496311"/>
            <a:ext cx="2032" cy="1546479"/>
            <a:chOff x="4588001" y="2496311"/>
            <a:chExt cx="2032" cy="1546479"/>
          </a:xfrm>
        </p:grpSpPr>
        <p:sp>
          <p:nvSpPr>
            <p:cNvPr id="1715" name="Google Shape;1715;p82"/>
            <p:cNvSpPr/>
            <p:nvPr/>
          </p:nvSpPr>
          <p:spPr>
            <a:xfrm>
              <a:off x="4588001" y="3995165"/>
              <a:ext cx="0" cy="47625"/>
            </a:xfrm>
            <a:custGeom>
              <a:rect b="b" l="l" r="r" t="t"/>
              <a:pathLst>
                <a:path extrusionOk="0" h="47625" w="120000">
                  <a:moveTo>
                    <a:pt x="0" y="4724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6" name="Google Shape;1716;p82"/>
            <p:cNvSpPr/>
            <p:nvPr/>
          </p:nvSpPr>
          <p:spPr>
            <a:xfrm>
              <a:off x="4588763" y="399592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7" name="Google Shape;1717;p82"/>
            <p:cNvSpPr/>
            <p:nvPr/>
          </p:nvSpPr>
          <p:spPr>
            <a:xfrm>
              <a:off x="4588001" y="2496311"/>
              <a:ext cx="0" cy="39370"/>
            </a:xfrm>
            <a:custGeom>
              <a:rect b="b" l="l" r="r" t="t"/>
              <a:pathLst>
                <a:path extrusionOk="0" h="39369"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8" name="Google Shape;1718;p82"/>
            <p:cNvSpPr/>
            <p:nvPr/>
          </p:nvSpPr>
          <p:spPr>
            <a:xfrm>
              <a:off x="4588763" y="2535935"/>
              <a:ext cx="1270" cy="1270"/>
            </a:xfrm>
            <a:custGeom>
              <a:rect b="b" l="l" r="r" t="t"/>
              <a:pathLst>
                <a:path extrusionOk="0" h="1269"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19" name="Google Shape;1719;p82"/>
          <p:cNvSpPr txBox="1"/>
          <p:nvPr/>
        </p:nvSpPr>
        <p:spPr>
          <a:xfrm>
            <a:off x="4518659" y="4042526"/>
            <a:ext cx="15494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0.8</a:t>
            </a:r>
            <a:endParaRPr sz="800">
              <a:solidFill>
                <a:schemeClr val="dk1"/>
              </a:solidFill>
              <a:latin typeface="Arial"/>
              <a:ea typeface="Arial"/>
              <a:cs typeface="Arial"/>
              <a:sym typeface="Arial"/>
            </a:endParaRPr>
          </a:p>
        </p:txBody>
      </p:sp>
      <p:grpSp>
        <p:nvGrpSpPr>
          <p:cNvPr id="1720" name="Google Shape;1720;p82"/>
          <p:cNvGrpSpPr/>
          <p:nvPr/>
        </p:nvGrpSpPr>
        <p:grpSpPr>
          <a:xfrm>
            <a:off x="5049012" y="2496311"/>
            <a:ext cx="1270" cy="1546479"/>
            <a:chOff x="5049012" y="2496311"/>
            <a:chExt cx="1270" cy="1546479"/>
          </a:xfrm>
        </p:grpSpPr>
        <p:sp>
          <p:nvSpPr>
            <p:cNvPr id="1721" name="Google Shape;1721;p82"/>
            <p:cNvSpPr/>
            <p:nvPr/>
          </p:nvSpPr>
          <p:spPr>
            <a:xfrm>
              <a:off x="5049012" y="3995165"/>
              <a:ext cx="0" cy="47625"/>
            </a:xfrm>
            <a:custGeom>
              <a:rect b="b" l="l" r="r" t="t"/>
              <a:pathLst>
                <a:path extrusionOk="0" h="47625" w="120000">
                  <a:moveTo>
                    <a:pt x="0" y="4724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2" name="Google Shape;1722;p82"/>
            <p:cNvSpPr/>
            <p:nvPr/>
          </p:nvSpPr>
          <p:spPr>
            <a:xfrm>
              <a:off x="5049012" y="399592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3" name="Google Shape;1723;p82"/>
            <p:cNvSpPr/>
            <p:nvPr/>
          </p:nvSpPr>
          <p:spPr>
            <a:xfrm>
              <a:off x="5049012" y="2496311"/>
              <a:ext cx="0" cy="39370"/>
            </a:xfrm>
            <a:custGeom>
              <a:rect b="b" l="l" r="r" t="t"/>
              <a:pathLst>
                <a:path extrusionOk="0" h="39369"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4" name="Google Shape;1724;p82"/>
            <p:cNvSpPr/>
            <p:nvPr/>
          </p:nvSpPr>
          <p:spPr>
            <a:xfrm>
              <a:off x="5049012" y="2535935"/>
              <a:ext cx="1270" cy="1270"/>
            </a:xfrm>
            <a:custGeom>
              <a:rect b="b" l="l" r="r" t="t"/>
              <a:pathLst>
                <a:path extrusionOk="0" h="1269"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25" name="Google Shape;1725;p82"/>
          <p:cNvSpPr txBox="1"/>
          <p:nvPr/>
        </p:nvSpPr>
        <p:spPr>
          <a:xfrm>
            <a:off x="5025390" y="4042526"/>
            <a:ext cx="6985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1</a:t>
            </a:r>
            <a:endParaRPr sz="800">
              <a:solidFill>
                <a:schemeClr val="dk1"/>
              </a:solidFill>
              <a:latin typeface="Arial"/>
              <a:ea typeface="Arial"/>
              <a:cs typeface="Arial"/>
              <a:sym typeface="Arial"/>
            </a:endParaRPr>
          </a:p>
        </p:txBody>
      </p:sp>
      <p:grpSp>
        <p:nvGrpSpPr>
          <p:cNvPr id="1726" name="Google Shape;1726;p82"/>
          <p:cNvGrpSpPr/>
          <p:nvPr/>
        </p:nvGrpSpPr>
        <p:grpSpPr>
          <a:xfrm>
            <a:off x="5516880" y="2496311"/>
            <a:ext cx="2032" cy="1546479"/>
            <a:chOff x="5516880" y="2496311"/>
            <a:chExt cx="2032" cy="1546479"/>
          </a:xfrm>
        </p:grpSpPr>
        <p:sp>
          <p:nvSpPr>
            <p:cNvPr id="1727" name="Google Shape;1727;p82"/>
            <p:cNvSpPr/>
            <p:nvPr/>
          </p:nvSpPr>
          <p:spPr>
            <a:xfrm>
              <a:off x="5516880" y="3995165"/>
              <a:ext cx="0" cy="47625"/>
            </a:xfrm>
            <a:custGeom>
              <a:rect b="b" l="l" r="r" t="t"/>
              <a:pathLst>
                <a:path extrusionOk="0" h="47625" w="120000">
                  <a:moveTo>
                    <a:pt x="0" y="4724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8" name="Google Shape;1728;p82"/>
            <p:cNvSpPr/>
            <p:nvPr/>
          </p:nvSpPr>
          <p:spPr>
            <a:xfrm>
              <a:off x="5517642" y="399592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9" name="Google Shape;1729;p82"/>
            <p:cNvSpPr/>
            <p:nvPr/>
          </p:nvSpPr>
          <p:spPr>
            <a:xfrm>
              <a:off x="5516880" y="2496311"/>
              <a:ext cx="0" cy="39370"/>
            </a:xfrm>
            <a:custGeom>
              <a:rect b="b" l="l" r="r" t="t"/>
              <a:pathLst>
                <a:path extrusionOk="0" h="39369"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0" name="Google Shape;1730;p82"/>
            <p:cNvSpPr/>
            <p:nvPr/>
          </p:nvSpPr>
          <p:spPr>
            <a:xfrm>
              <a:off x="5517642" y="2535935"/>
              <a:ext cx="1270" cy="1270"/>
            </a:xfrm>
            <a:custGeom>
              <a:rect b="b" l="l" r="r" t="t"/>
              <a:pathLst>
                <a:path extrusionOk="0" h="1269"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31" name="Google Shape;1731;p82"/>
          <p:cNvSpPr txBox="1"/>
          <p:nvPr/>
        </p:nvSpPr>
        <p:spPr>
          <a:xfrm>
            <a:off x="5447538" y="4042526"/>
            <a:ext cx="15494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1.2</a:t>
            </a:r>
            <a:endParaRPr sz="800">
              <a:solidFill>
                <a:schemeClr val="dk1"/>
              </a:solidFill>
              <a:latin typeface="Arial"/>
              <a:ea typeface="Arial"/>
              <a:cs typeface="Arial"/>
              <a:sym typeface="Arial"/>
            </a:endParaRPr>
          </a:p>
        </p:txBody>
      </p:sp>
      <p:grpSp>
        <p:nvGrpSpPr>
          <p:cNvPr id="1732" name="Google Shape;1732;p82"/>
          <p:cNvGrpSpPr/>
          <p:nvPr/>
        </p:nvGrpSpPr>
        <p:grpSpPr>
          <a:xfrm>
            <a:off x="5977889" y="2496311"/>
            <a:ext cx="1270" cy="1546479"/>
            <a:chOff x="5977889" y="2496311"/>
            <a:chExt cx="1270" cy="1546479"/>
          </a:xfrm>
        </p:grpSpPr>
        <p:sp>
          <p:nvSpPr>
            <p:cNvPr id="1733" name="Google Shape;1733;p82"/>
            <p:cNvSpPr/>
            <p:nvPr/>
          </p:nvSpPr>
          <p:spPr>
            <a:xfrm>
              <a:off x="5977889" y="3995165"/>
              <a:ext cx="0" cy="47625"/>
            </a:xfrm>
            <a:custGeom>
              <a:rect b="b" l="l" r="r" t="t"/>
              <a:pathLst>
                <a:path extrusionOk="0" h="47625" w="120000">
                  <a:moveTo>
                    <a:pt x="0" y="4724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4" name="Google Shape;1734;p82"/>
            <p:cNvSpPr/>
            <p:nvPr/>
          </p:nvSpPr>
          <p:spPr>
            <a:xfrm>
              <a:off x="5977889" y="399592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5" name="Google Shape;1735;p82"/>
            <p:cNvSpPr/>
            <p:nvPr/>
          </p:nvSpPr>
          <p:spPr>
            <a:xfrm>
              <a:off x="5977889" y="2496311"/>
              <a:ext cx="0" cy="39370"/>
            </a:xfrm>
            <a:custGeom>
              <a:rect b="b" l="l" r="r" t="t"/>
              <a:pathLst>
                <a:path extrusionOk="0" h="39369"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6" name="Google Shape;1736;p82"/>
            <p:cNvSpPr/>
            <p:nvPr/>
          </p:nvSpPr>
          <p:spPr>
            <a:xfrm>
              <a:off x="5977889" y="2535935"/>
              <a:ext cx="1270" cy="1270"/>
            </a:xfrm>
            <a:custGeom>
              <a:rect b="b" l="l" r="r" t="t"/>
              <a:pathLst>
                <a:path extrusionOk="0" h="1269"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37" name="Google Shape;1737;p82"/>
          <p:cNvSpPr txBox="1"/>
          <p:nvPr/>
        </p:nvSpPr>
        <p:spPr>
          <a:xfrm>
            <a:off x="5907785" y="4042526"/>
            <a:ext cx="155575"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1.4</a:t>
            </a:r>
            <a:endParaRPr sz="800">
              <a:solidFill>
                <a:schemeClr val="dk1"/>
              </a:solidFill>
              <a:latin typeface="Arial"/>
              <a:ea typeface="Arial"/>
              <a:cs typeface="Arial"/>
              <a:sym typeface="Arial"/>
            </a:endParaRPr>
          </a:p>
        </p:txBody>
      </p:sp>
      <p:grpSp>
        <p:nvGrpSpPr>
          <p:cNvPr id="1738" name="Google Shape;1738;p82"/>
          <p:cNvGrpSpPr/>
          <p:nvPr/>
        </p:nvGrpSpPr>
        <p:grpSpPr>
          <a:xfrm>
            <a:off x="6446519" y="2496311"/>
            <a:ext cx="1270" cy="1546479"/>
            <a:chOff x="6446519" y="2496311"/>
            <a:chExt cx="1270" cy="1546479"/>
          </a:xfrm>
        </p:grpSpPr>
        <p:sp>
          <p:nvSpPr>
            <p:cNvPr id="1739" name="Google Shape;1739;p82"/>
            <p:cNvSpPr/>
            <p:nvPr/>
          </p:nvSpPr>
          <p:spPr>
            <a:xfrm>
              <a:off x="6446519" y="3995165"/>
              <a:ext cx="0" cy="47625"/>
            </a:xfrm>
            <a:custGeom>
              <a:rect b="b" l="l" r="r" t="t"/>
              <a:pathLst>
                <a:path extrusionOk="0" h="47625" w="120000">
                  <a:moveTo>
                    <a:pt x="0" y="4724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0" name="Google Shape;1740;p82"/>
            <p:cNvSpPr/>
            <p:nvPr/>
          </p:nvSpPr>
          <p:spPr>
            <a:xfrm>
              <a:off x="6446519" y="399592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1" name="Google Shape;1741;p82"/>
            <p:cNvSpPr/>
            <p:nvPr/>
          </p:nvSpPr>
          <p:spPr>
            <a:xfrm>
              <a:off x="6446519" y="2496311"/>
              <a:ext cx="0" cy="39370"/>
            </a:xfrm>
            <a:custGeom>
              <a:rect b="b" l="l" r="r" t="t"/>
              <a:pathLst>
                <a:path extrusionOk="0" h="39369"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2" name="Google Shape;1742;p82"/>
            <p:cNvSpPr/>
            <p:nvPr/>
          </p:nvSpPr>
          <p:spPr>
            <a:xfrm>
              <a:off x="6446519" y="2535935"/>
              <a:ext cx="1270" cy="1270"/>
            </a:xfrm>
            <a:custGeom>
              <a:rect b="b" l="l" r="r" t="t"/>
              <a:pathLst>
                <a:path extrusionOk="0" h="1269"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43" name="Google Shape;1743;p82"/>
          <p:cNvSpPr txBox="1"/>
          <p:nvPr/>
        </p:nvSpPr>
        <p:spPr>
          <a:xfrm>
            <a:off x="6376415" y="4042526"/>
            <a:ext cx="155575"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1.6</a:t>
            </a:r>
            <a:endParaRPr sz="800">
              <a:solidFill>
                <a:schemeClr val="dk1"/>
              </a:solidFill>
              <a:latin typeface="Arial"/>
              <a:ea typeface="Arial"/>
              <a:cs typeface="Arial"/>
              <a:sym typeface="Arial"/>
            </a:endParaRPr>
          </a:p>
        </p:txBody>
      </p:sp>
      <p:grpSp>
        <p:nvGrpSpPr>
          <p:cNvPr id="1744" name="Google Shape;1744;p82"/>
          <p:cNvGrpSpPr/>
          <p:nvPr/>
        </p:nvGrpSpPr>
        <p:grpSpPr>
          <a:xfrm>
            <a:off x="6906767" y="2496311"/>
            <a:ext cx="1270" cy="1546479"/>
            <a:chOff x="6906767" y="2496311"/>
            <a:chExt cx="1270" cy="1546479"/>
          </a:xfrm>
        </p:grpSpPr>
        <p:sp>
          <p:nvSpPr>
            <p:cNvPr id="1745" name="Google Shape;1745;p82"/>
            <p:cNvSpPr/>
            <p:nvPr/>
          </p:nvSpPr>
          <p:spPr>
            <a:xfrm>
              <a:off x="6906767" y="3995165"/>
              <a:ext cx="0" cy="47625"/>
            </a:xfrm>
            <a:custGeom>
              <a:rect b="b" l="l" r="r" t="t"/>
              <a:pathLst>
                <a:path extrusionOk="0" h="47625" w="120000">
                  <a:moveTo>
                    <a:pt x="0" y="4724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6" name="Google Shape;1746;p82"/>
            <p:cNvSpPr/>
            <p:nvPr/>
          </p:nvSpPr>
          <p:spPr>
            <a:xfrm>
              <a:off x="6906767" y="399592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7" name="Google Shape;1747;p82"/>
            <p:cNvSpPr/>
            <p:nvPr/>
          </p:nvSpPr>
          <p:spPr>
            <a:xfrm>
              <a:off x="6906767" y="2496311"/>
              <a:ext cx="0" cy="39370"/>
            </a:xfrm>
            <a:custGeom>
              <a:rect b="b" l="l" r="r" t="t"/>
              <a:pathLst>
                <a:path extrusionOk="0" h="39369"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8" name="Google Shape;1748;p82"/>
            <p:cNvSpPr/>
            <p:nvPr/>
          </p:nvSpPr>
          <p:spPr>
            <a:xfrm>
              <a:off x="6906767" y="2535935"/>
              <a:ext cx="1270" cy="1270"/>
            </a:xfrm>
            <a:custGeom>
              <a:rect b="b" l="l" r="r" t="t"/>
              <a:pathLst>
                <a:path extrusionOk="0" h="1269"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49" name="Google Shape;1749;p82"/>
          <p:cNvSpPr txBox="1"/>
          <p:nvPr/>
        </p:nvSpPr>
        <p:spPr>
          <a:xfrm>
            <a:off x="6836662" y="4042526"/>
            <a:ext cx="155575"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1.8</a:t>
            </a:r>
            <a:endParaRPr sz="800">
              <a:solidFill>
                <a:schemeClr val="dk1"/>
              </a:solidFill>
              <a:latin typeface="Arial"/>
              <a:ea typeface="Arial"/>
              <a:cs typeface="Arial"/>
              <a:sym typeface="Arial"/>
            </a:endParaRPr>
          </a:p>
        </p:txBody>
      </p:sp>
      <p:grpSp>
        <p:nvGrpSpPr>
          <p:cNvPr id="1750" name="Google Shape;1750;p82"/>
          <p:cNvGrpSpPr/>
          <p:nvPr/>
        </p:nvGrpSpPr>
        <p:grpSpPr>
          <a:xfrm>
            <a:off x="7375398" y="2496311"/>
            <a:ext cx="1270" cy="1546479"/>
            <a:chOff x="7375398" y="2496311"/>
            <a:chExt cx="1270" cy="1546479"/>
          </a:xfrm>
        </p:grpSpPr>
        <p:sp>
          <p:nvSpPr>
            <p:cNvPr id="1751" name="Google Shape;1751;p82"/>
            <p:cNvSpPr/>
            <p:nvPr/>
          </p:nvSpPr>
          <p:spPr>
            <a:xfrm>
              <a:off x="7375398" y="3995165"/>
              <a:ext cx="0" cy="47625"/>
            </a:xfrm>
            <a:custGeom>
              <a:rect b="b" l="l" r="r" t="t"/>
              <a:pathLst>
                <a:path extrusionOk="0" h="47625" w="120000">
                  <a:moveTo>
                    <a:pt x="0" y="4724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2" name="Google Shape;1752;p82"/>
            <p:cNvSpPr/>
            <p:nvPr/>
          </p:nvSpPr>
          <p:spPr>
            <a:xfrm>
              <a:off x="7375398" y="399592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3" name="Google Shape;1753;p82"/>
            <p:cNvSpPr/>
            <p:nvPr/>
          </p:nvSpPr>
          <p:spPr>
            <a:xfrm>
              <a:off x="7375398" y="2496311"/>
              <a:ext cx="0" cy="39370"/>
            </a:xfrm>
            <a:custGeom>
              <a:rect b="b" l="l" r="r" t="t"/>
              <a:pathLst>
                <a:path extrusionOk="0" h="39369"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4" name="Google Shape;1754;p82"/>
            <p:cNvSpPr/>
            <p:nvPr/>
          </p:nvSpPr>
          <p:spPr>
            <a:xfrm>
              <a:off x="7375398" y="2535935"/>
              <a:ext cx="1270" cy="1270"/>
            </a:xfrm>
            <a:custGeom>
              <a:rect b="b" l="l" r="r" t="t"/>
              <a:pathLst>
                <a:path extrusionOk="0" h="1269"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55" name="Google Shape;1755;p82"/>
          <p:cNvSpPr txBox="1"/>
          <p:nvPr/>
        </p:nvSpPr>
        <p:spPr>
          <a:xfrm>
            <a:off x="7351776" y="4042526"/>
            <a:ext cx="6985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2</a:t>
            </a:r>
            <a:endParaRPr sz="800">
              <a:solidFill>
                <a:schemeClr val="dk1"/>
              </a:solidFill>
              <a:latin typeface="Arial"/>
              <a:ea typeface="Arial"/>
              <a:cs typeface="Arial"/>
              <a:sym typeface="Arial"/>
            </a:endParaRPr>
          </a:p>
        </p:txBody>
      </p:sp>
      <p:grpSp>
        <p:nvGrpSpPr>
          <p:cNvPr id="1756" name="Google Shape;1756;p82"/>
          <p:cNvGrpSpPr/>
          <p:nvPr/>
        </p:nvGrpSpPr>
        <p:grpSpPr>
          <a:xfrm>
            <a:off x="2730245" y="2636520"/>
            <a:ext cx="4645533" cy="1407160"/>
            <a:chOff x="2730245" y="2636520"/>
            <a:chExt cx="4645533" cy="1407160"/>
          </a:xfrm>
        </p:grpSpPr>
        <p:sp>
          <p:nvSpPr>
            <p:cNvPr id="1757" name="Google Shape;1757;p82"/>
            <p:cNvSpPr/>
            <p:nvPr/>
          </p:nvSpPr>
          <p:spPr>
            <a:xfrm>
              <a:off x="2730245" y="4042410"/>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8" name="Google Shape;1758;p82"/>
            <p:cNvSpPr/>
            <p:nvPr/>
          </p:nvSpPr>
          <p:spPr>
            <a:xfrm>
              <a:off x="2769869" y="4042410"/>
              <a:ext cx="1270" cy="1270"/>
            </a:xfrm>
            <a:custGeom>
              <a:rect b="b" l="l" r="r" t="t"/>
              <a:pathLst>
                <a:path extrusionOk="0" h="1270" w="1269">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9" name="Google Shape;1759;p82"/>
            <p:cNvSpPr/>
            <p:nvPr/>
          </p:nvSpPr>
          <p:spPr>
            <a:xfrm>
              <a:off x="7328153" y="4042410"/>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0" name="Google Shape;1760;p82"/>
            <p:cNvSpPr/>
            <p:nvPr/>
          </p:nvSpPr>
          <p:spPr>
            <a:xfrm>
              <a:off x="7328915" y="4042410"/>
              <a:ext cx="1270" cy="1270"/>
            </a:xfrm>
            <a:custGeom>
              <a:rect b="b" l="l" r="r" t="t"/>
              <a:pathLst>
                <a:path extrusionOk="0" h="1270" w="1270">
                  <a:moveTo>
                    <a:pt x="762" y="762"/>
                  </a:moveTo>
                  <a:lnTo>
                    <a:pt x="762" y="0"/>
                  </a:lnTo>
                  <a:lnTo>
                    <a:pt x="0" y="0"/>
                  </a:lnTo>
                  <a:lnTo>
                    <a:pt x="0" y="762"/>
                  </a:lnTo>
                  <a:lnTo>
                    <a:pt x="762"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1" name="Google Shape;1761;p82"/>
            <p:cNvSpPr/>
            <p:nvPr/>
          </p:nvSpPr>
          <p:spPr>
            <a:xfrm>
              <a:off x="2730245" y="3761232"/>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2" name="Google Shape;1762;p82"/>
            <p:cNvSpPr/>
            <p:nvPr/>
          </p:nvSpPr>
          <p:spPr>
            <a:xfrm>
              <a:off x="2769869" y="3761232"/>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3" name="Google Shape;1763;p82"/>
            <p:cNvSpPr/>
            <p:nvPr/>
          </p:nvSpPr>
          <p:spPr>
            <a:xfrm>
              <a:off x="7328153" y="3761232"/>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4" name="Google Shape;1764;p82"/>
            <p:cNvSpPr/>
            <p:nvPr/>
          </p:nvSpPr>
          <p:spPr>
            <a:xfrm>
              <a:off x="7328915" y="3761232"/>
              <a:ext cx="1270" cy="1270"/>
            </a:xfrm>
            <a:custGeom>
              <a:rect b="b" l="l" r="r" t="t"/>
              <a:pathLst>
                <a:path extrusionOk="0" h="1270" w="1270">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5" name="Google Shape;1765;p82"/>
            <p:cNvSpPr/>
            <p:nvPr/>
          </p:nvSpPr>
          <p:spPr>
            <a:xfrm>
              <a:off x="2730245" y="3480054"/>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6" name="Google Shape;1766;p82"/>
            <p:cNvSpPr/>
            <p:nvPr/>
          </p:nvSpPr>
          <p:spPr>
            <a:xfrm>
              <a:off x="2769869" y="3480054"/>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7" name="Google Shape;1767;p82"/>
            <p:cNvSpPr/>
            <p:nvPr/>
          </p:nvSpPr>
          <p:spPr>
            <a:xfrm>
              <a:off x="7328153" y="3480054"/>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8" name="Google Shape;1768;p82"/>
            <p:cNvSpPr/>
            <p:nvPr/>
          </p:nvSpPr>
          <p:spPr>
            <a:xfrm>
              <a:off x="7328915" y="3480054"/>
              <a:ext cx="1270" cy="1270"/>
            </a:xfrm>
            <a:custGeom>
              <a:rect b="b" l="l" r="r" t="t"/>
              <a:pathLst>
                <a:path extrusionOk="0" h="1270" w="1270">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9" name="Google Shape;1769;p82"/>
            <p:cNvSpPr/>
            <p:nvPr/>
          </p:nvSpPr>
          <p:spPr>
            <a:xfrm>
              <a:off x="2730245" y="3198876"/>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0" name="Google Shape;1770;p82"/>
            <p:cNvSpPr/>
            <p:nvPr/>
          </p:nvSpPr>
          <p:spPr>
            <a:xfrm>
              <a:off x="2769869" y="3199638"/>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1" name="Google Shape;1771;p82"/>
            <p:cNvSpPr/>
            <p:nvPr/>
          </p:nvSpPr>
          <p:spPr>
            <a:xfrm>
              <a:off x="7328153" y="3198876"/>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2" name="Google Shape;1772;p82"/>
            <p:cNvSpPr/>
            <p:nvPr/>
          </p:nvSpPr>
          <p:spPr>
            <a:xfrm>
              <a:off x="7328915" y="3199638"/>
              <a:ext cx="1270" cy="1270"/>
            </a:xfrm>
            <a:custGeom>
              <a:rect b="b" l="l" r="r" t="t"/>
              <a:pathLst>
                <a:path extrusionOk="0" h="1269" w="1270">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3" name="Google Shape;1773;p82"/>
            <p:cNvSpPr/>
            <p:nvPr/>
          </p:nvSpPr>
          <p:spPr>
            <a:xfrm>
              <a:off x="2730245" y="2917698"/>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4" name="Google Shape;1774;p82"/>
            <p:cNvSpPr/>
            <p:nvPr/>
          </p:nvSpPr>
          <p:spPr>
            <a:xfrm>
              <a:off x="2769869" y="2918460"/>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5" name="Google Shape;1775;p82"/>
            <p:cNvSpPr/>
            <p:nvPr/>
          </p:nvSpPr>
          <p:spPr>
            <a:xfrm>
              <a:off x="7328153" y="2917698"/>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6" name="Google Shape;1776;p82"/>
            <p:cNvSpPr/>
            <p:nvPr/>
          </p:nvSpPr>
          <p:spPr>
            <a:xfrm>
              <a:off x="7328915" y="2918460"/>
              <a:ext cx="1270" cy="1270"/>
            </a:xfrm>
            <a:custGeom>
              <a:rect b="b" l="l" r="r" t="t"/>
              <a:pathLst>
                <a:path extrusionOk="0" h="1269" w="1270">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7" name="Google Shape;1777;p82"/>
            <p:cNvSpPr/>
            <p:nvPr/>
          </p:nvSpPr>
          <p:spPr>
            <a:xfrm>
              <a:off x="2730245" y="2636520"/>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8" name="Google Shape;1778;p82"/>
            <p:cNvSpPr/>
            <p:nvPr/>
          </p:nvSpPr>
          <p:spPr>
            <a:xfrm>
              <a:off x="2769869" y="2637282"/>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9" name="Google Shape;1779;p82"/>
            <p:cNvSpPr/>
            <p:nvPr/>
          </p:nvSpPr>
          <p:spPr>
            <a:xfrm>
              <a:off x="7328153" y="2636520"/>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0" name="Google Shape;1780;p82"/>
            <p:cNvSpPr/>
            <p:nvPr/>
          </p:nvSpPr>
          <p:spPr>
            <a:xfrm>
              <a:off x="7328915" y="2637282"/>
              <a:ext cx="1270" cy="1270"/>
            </a:xfrm>
            <a:custGeom>
              <a:rect b="b" l="l" r="r" t="t"/>
              <a:pathLst>
                <a:path extrusionOk="0" h="1269" w="1270">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781" name="Google Shape;1781;p82"/>
          <p:cNvSpPr txBox="1"/>
          <p:nvPr/>
        </p:nvSpPr>
        <p:spPr>
          <a:xfrm>
            <a:off x="2558795" y="2551292"/>
            <a:ext cx="155575" cy="1552575"/>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800">
                <a:solidFill>
                  <a:schemeClr val="dk1"/>
                </a:solidFill>
                <a:latin typeface="Arial"/>
                <a:ea typeface="Arial"/>
                <a:cs typeface="Arial"/>
                <a:sym typeface="Arial"/>
              </a:rPr>
              <a:t>1</a:t>
            </a:r>
            <a:endParaRPr sz="8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10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800">
                <a:solidFill>
                  <a:schemeClr val="dk1"/>
                </a:solidFill>
                <a:latin typeface="Arial"/>
                <a:ea typeface="Arial"/>
                <a:cs typeface="Arial"/>
                <a:sym typeface="Arial"/>
              </a:rPr>
              <a:t>0.8</a:t>
            </a:r>
            <a:endParaRPr sz="8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10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800">
                <a:solidFill>
                  <a:schemeClr val="dk1"/>
                </a:solidFill>
                <a:latin typeface="Arial"/>
                <a:ea typeface="Arial"/>
                <a:cs typeface="Arial"/>
                <a:sym typeface="Arial"/>
              </a:rPr>
              <a:t>0.6</a:t>
            </a:r>
            <a:endParaRPr sz="800">
              <a:solidFill>
                <a:schemeClr val="dk1"/>
              </a:solidFill>
              <a:latin typeface="Arial"/>
              <a:ea typeface="Arial"/>
              <a:cs typeface="Arial"/>
              <a:sym typeface="Arial"/>
            </a:endParaRPr>
          </a:p>
          <a:p>
            <a:pPr indent="0" lvl="0" marL="0" marR="0" rtl="0" algn="l">
              <a:lnSpc>
                <a:spcPct val="100000"/>
              </a:lnSpc>
              <a:spcBef>
                <a:spcPts val="40"/>
              </a:spcBef>
              <a:spcAft>
                <a:spcPts val="0"/>
              </a:spcAft>
              <a:buNone/>
            </a:pPr>
            <a:r>
              <a:t/>
            </a:r>
            <a:endParaRPr sz="10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800">
                <a:solidFill>
                  <a:schemeClr val="dk1"/>
                </a:solidFill>
                <a:latin typeface="Arial"/>
                <a:ea typeface="Arial"/>
                <a:cs typeface="Arial"/>
                <a:sym typeface="Arial"/>
              </a:rPr>
              <a:t>0.4</a:t>
            </a:r>
            <a:endParaRPr sz="8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1050">
              <a:solidFill>
                <a:schemeClr val="dk1"/>
              </a:solidFill>
              <a:latin typeface="Arial"/>
              <a:ea typeface="Arial"/>
              <a:cs typeface="Arial"/>
              <a:sym typeface="Arial"/>
            </a:endParaRPr>
          </a:p>
          <a:p>
            <a:pPr indent="0" lvl="0" marL="0" marR="5080" rtl="0" algn="r">
              <a:lnSpc>
                <a:spcPct val="100000"/>
              </a:lnSpc>
              <a:spcBef>
                <a:spcPts val="5"/>
              </a:spcBef>
              <a:spcAft>
                <a:spcPts val="0"/>
              </a:spcAft>
              <a:buNone/>
            </a:pPr>
            <a:r>
              <a:rPr lang="en-US" sz="800">
                <a:solidFill>
                  <a:schemeClr val="dk1"/>
                </a:solidFill>
                <a:latin typeface="Arial"/>
                <a:ea typeface="Arial"/>
                <a:cs typeface="Arial"/>
                <a:sym typeface="Arial"/>
              </a:rPr>
              <a:t>0.2</a:t>
            </a:r>
            <a:endParaRPr sz="8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10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800">
                <a:solidFill>
                  <a:schemeClr val="dk1"/>
                </a:solidFill>
                <a:latin typeface="Arial"/>
                <a:ea typeface="Arial"/>
                <a:cs typeface="Arial"/>
                <a:sym typeface="Arial"/>
              </a:rPr>
              <a:t>0</a:t>
            </a:r>
            <a:endParaRPr sz="800">
              <a:solidFill>
                <a:schemeClr val="dk1"/>
              </a:solidFill>
              <a:latin typeface="Arial"/>
              <a:ea typeface="Arial"/>
              <a:cs typeface="Arial"/>
              <a:sym typeface="Arial"/>
            </a:endParaRPr>
          </a:p>
        </p:txBody>
      </p:sp>
      <p:grpSp>
        <p:nvGrpSpPr>
          <p:cNvPr id="1782" name="Google Shape;1782;p82"/>
          <p:cNvGrpSpPr/>
          <p:nvPr/>
        </p:nvGrpSpPr>
        <p:grpSpPr>
          <a:xfrm>
            <a:off x="2730245" y="2488692"/>
            <a:ext cx="4646422" cy="3678681"/>
            <a:chOff x="2730245" y="2488692"/>
            <a:chExt cx="4646422" cy="3678681"/>
          </a:xfrm>
        </p:grpSpPr>
        <p:sp>
          <p:nvSpPr>
            <p:cNvPr id="1783" name="Google Shape;1783;p82"/>
            <p:cNvSpPr/>
            <p:nvPr/>
          </p:nvSpPr>
          <p:spPr>
            <a:xfrm>
              <a:off x="2730245" y="2488692"/>
              <a:ext cx="4645660" cy="0"/>
            </a:xfrm>
            <a:custGeom>
              <a:rect b="b" l="l" r="r" t="t"/>
              <a:pathLst>
                <a:path extrusionOk="0" h="120000" w="4645659">
                  <a:moveTo>
                    <a:pt x="0" y="0"/>
                  </a:moveTo>
                  <a:lnTo>
                    <a:pt x="464515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4" name="Google Shape;1784;p82"/>
            <p:cNvSpPr/>
            <p:nvPr/>
          </p:nvSpPr>
          <p:spPr>
            <a:xfrm>
              <a:off x="7375397" y="2488692"/>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5" name="Google Shape;1785;p82"/>
            <p:cNvSpPr/>
            <p:nvPr/>
          </p:nvSpPr>
          <p:spPr>
            <a:xfrm>
              <a:off x="2730245" y="4042410"/>
              <a:ext cx="4645660" cy="0"/>
            </a:xfrm>
            <a:custGeom>
              <a:rect b="b" l="l" r="r" t="t"/>
              <a:pathLst>
                <a:path extrusionOk="0" h="120000" w="4645659">
                  <a:moveTo>
                    <a:pt x="0" y="0"/>
                  </a:moveTo>
                  <a:lnTo>
                    <a:pt x="464515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6" name="Google Shape;1786;p82"/>
            <p:cNvSpPr/>
            <p:nvPr/>
          </p:nvSpPr>
          <p:spPr>
            <a:xfrm>
              <a:off x="7375397" y="4042410"/>
              <a:ext cx="1270" cy="1270"/>
            </a:xfrm>
            <a:custGeom>
              <a:rect b="b" l="l" r="r" t="t"/>
              <a:pathLst>
                <a:path extrusionOk="0" h="1270"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7" name="Google Shape;1787;p82"/>
            <p:cNvSpPr/>
            <p:nvPr/>
          </p:nvSpPr>
          <p:spPr>
            <a:xfrm>
              <a:off x="7375397" y="2488692"/>
              <a:ext cx="0" cy="1553845"/>
            </a:xfrm>
            <a:custGeom>
              <a:rect b="b" l="l" r="r" t="t"/>
              <a:pathLst>
                <a:path extrusionOk="0" h="1553845" w="120000">
                  <a:moveTo>
                    <a:pt x="0" y="1553718"/>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8" name="Google Shape;1788;p82"/>
            <p:cNvSpPr/>
            <p:nvPr/>
          </p:nvSpPr>
          <p:spPr>
            <a:xfrm>
              <a:off x="7375397" y="2488692"/>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89" name="Google Shape;1789;p82"/>
            <p:cNvSpPr/>
            <p:nvPr/>
          </p:nvSpPr>
          <p:spPr>
            <a:xfrm>
              <a:off x="2730245" y="2488692"/>
              <a:ext cx="0" cy="1553845"/>
            </a:xfrm>
            <a:custGeom>
              <a:rect b="b" l="l" r="r" t="t"/>
              <a:pathLst>
                <a:path extrusionOk="0" h="1553845" w="120000">
                  <a:moveTo>
                    <a:pt x="0" y="1553717"/>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0" name="Google Shape;1790;p82"/>
            <p:cNvSpPr/>
            <p:nvPr/>
          </p:nvSpPr>
          <p:spPr>
            <a:xfrm>
              <a:off x="2731007" y="2488692"/>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1" name="Google Shape;1791;p82"/>
            <p:cNvSpPr/>
            <p:nvPr/>
          </p:nvSpPr>
          <p:spPr>
            <a:xfrm>
              <a:off x="2730245" y="2644902"/>
              <a:ext cx="2295525" cy="1397635"/>
            </a:xfrm>
            <a:custGeom>
              <a:rect b="b" l="l" r="r" t="t"/>
              <a:pathLst>
                <a:path extrusionOk="0" h="1397635" w="2295525">
                  <a:moveTo>
                    <a:pt x="0" y="1397508"/>
                  </a:moveTo>
                  <a:lnTo>
                    <a:pt x="15240" y="1381506"/>
                  </a:lnTo>
                  <a:lnTo>
                    <a:pt x="38862" y="1366266"/>
                  </a:lnTo>
                  <a:lnTo>
                    <a:pt x="62484" y="1350264"/>
                  </a:lnTo>
                  <a:lnTo>
                    <a:pt x="86106" y="1335024"/>
                  </a:lnTo>
                  <a:lnTo>
                    <a:pt x="108966" y="1326642"/>
                  </a:lnTo>
                  <a:lnTo>
                    <a:pt x="132588" y="1311402"/>
                  </a:lnTo>
                  <a:lnTo>
                    <a:pt x="156210" y="1295400"/>
                  </a:lnTo>
                  <a:lnTo>
                    <a:pt x="179832" y="1280160"/>
                  </a:lnTo>
                  <a:lnTo>
                    <a:pt x="202692" y="1264158"/>
                  </a:lnTo>
                  <a:lnTo>
                    <a:pt x="226314" y="1256538"/>
                  </a:lnTo>
                  <a:lnTo>
                    <a:pt x="249936" y="1241298"/>
                  </a:lnTo>
                  <a:lnTo>
                    <a:pt x="273558" y="1225296"/>
                  </a:lnTo>
                  <a:lnTo>
                    <a:pt x="296418" y="1210056"/>
                  </a:lnTo>
                  <a:lnTo>
                    <a:pt x="320040" y="1194054"/>
                  </a:lnTo>
                  <a:lnTo>
                    <a:pt x="343662" y="1186434"/>
                  </a:lnTo>
                  <a:lnTo>
                    <a:pt x="367284" y="1170432"/>
                  </a:lnTo>
                  <a:lnTo>
                    <a:pt x="390144" y="1155192"/>
                  </a:lnTo>
                  <a:lnTo>
                    <a:pt x="413766" y="1139190"/>
                  </a:lnTo>
                  <a:lnTo>
                    <a:pt x="437388" y="1123950"/>
                  </a:lnTo>
                  <a:lnTo>
                    <a:pt x="460248" y="1116330"/>
                  </a:lnTo>
                  <a:lnTo>
                    <a:pt x="483870" y="1100328"/>
                  </a:lnTo>
                  <a:lnTo>
                    <a:pt x="507492" y="1085088"/>
                  </a:lnTo>
                  <a:lnTo>
                    <a:pt x="531114" y="1069086"/>
                  </a:lnTo>
                  <a:lnTo>
                    <a:pt x="553974" y="1053846"/>
                  </a:lnTo>
                  <a:lnTo>
                    <a:pt x="577596" y="1046226"/>
                  </a:lnTo>
                  <a:lnTo>
                    <a:pt x="601218" y="1030224"/>
                  </a:lnTo>
                  <a:lnTo>
                    <a:pt x="624840" y="1014984"/>
                  </a:lnTo>
                  <a:lnTo>
                    <a:pt x="647700" y="998982"/>
                  </a:lnTo>
                  <a:lnTo>
                    <a:pt x="671322" y="983742"/>
                  </a:lnTo>
                  <a:lnTo>
                    <a:pt x="694944" y="975360"/>
                  </a:lnTo>
                  <a:lnTo>
                    <a:pt x="718566" y="960120"/>
                  </a:lnTo>
                  <a:lnTo>
                    <a:pt x="741426" y="944118"/>
                  </a:lnTo>
                  <a:lnTo>
                    <a:pt x="765048" y="928878"/>
                  </a:lnTo>
                  <a:lnTo>
                    <a:pt x="788670" y="912876"/>
                  </a:lnTo>
                  <a:lnTo>
                    <a:pt x="811530" y="905256"/>
                  </a:lnTo>
                  <a:lnTo>
                    <a:pt x="835152" y="890016"/>
                  </a:lnTo>
                  <a:lnTo>
                    <a:pt x="858774" y="874014"/>
                  </a:lnTo>
                  <a:lnTo>
                    <a:pt x="882396" y="858774"/>
                  </a:lnTo>
                  <a:lnTo>
                    <a:pt x="905256" y="842772"/>
                  </a:lnTo>
                  <a:lnTo>
                    <a:pt x="928878" y="835152"/>
                  </a:lnTo>
                  <a:lnTo>
                    <a:pt x="944880" y="819150"/>
                  </a:lnTo>
                  <a:lnTo>
                    <a:pt x="967740" y="803910"/>
                  </a:lnTo>
                  <a:lnTo>
                    <a:pt x="991362" y="787908"/>
                  </a:lnTo>
                  <a:lnTo>
                    <a:pt x="1014984" y="772668"/>
                  </a:lnTo>
                  <a:lnTo>
                    <a:pt x="1038606" y="765048"/>
                  </a:lnTo>
                  <a:lnTo>
                    <a:pt x="1061466" y="749046"/>
                  </a:lnTo>
                  <a:lnTo>
                    <a:pt x="1085088" y="733806"/>
                  </a:lnTo>
                  <a:lnTo>
                    <a:pt x="1108710" y="717804"/>
                  </a:lnTo>
                  <a:lnTo>
                    <a:pt x="1132332" y="702564"/>
                  </a:lnTo>
                  <a:lnTo>
                    <a:pt x="1155192" y="694182"/>
                  </a:lnTo>
                  <a:lnTo>
                    <a:pt x="1202436" y="663702"/>
                  </a:lnTo>
                  <a:lnTo>
                    <a:pt x="1225296" y="647700"/>
                  </a:lnTo>
                  <a:lnTo>
                    <a:pt x="1248918" y="632460"/>
                  </a:lnTo>
                  <a:lnTo>
                    <a:pt x="1272540" y="624078"/>
                  </a:lnTo>
                  <a:lnTo>
                    <a:pt x="1296162" y="608838"/>
                  </a:lnTo>
                  <a:lnTo>
                    <a:pt x="1319022" y="592836"/>
                  </a:lnTo>
                  <a:lnTo>
                    <a:pt x="1342644" y="577596"/>
                  </a:lnTo>
                  <a:lnTo>
                    <a:pt x="1366266" y="561594"/>
                  </a:lnTo>
                  <a:lnTo>
                    <a:pt x="1389888" y="553974"/>
                  </a:lnTo>
                  <a:lnTo>
                    <a:pt x="1412748" y="538734"/>
                  </a:lnTo>
                  <a:lnTo>
                    <a:pt x="1436370" y="522732"/>
                  </a:lnTo>
                  <a:lnTo>
                    <a:pt x="1459992" y="507492"/>
                  </a:lnTo>
                  <a:lnTo>
                    <a:pt x="1483614" y="491490"/>
                  </a:lnTo>
                  <a:lnTo>
                    <a:pt x="1506474" y="483870"/>
                  </a:lnTo>
                  <a:lnTo>
                    <a:pt x="1530096" y="467868"/>
                  </a:lnTo>
                  <a:lnTo>
                    <a:pt x="1553718" y="452628"/>
                  </a:lnTo>
                  <a:lnTo>
                    <a:pt x="1576578" y="436626"/>
                  </a:lnTo>
                  <a:lnTo>
                    <a:pt x="1600200" y="421386"/>
                  </a:lnTo>
                  <a:lnTo>
                    <a:pt x="1623822" y="413766"/>
                  </a:lnTo>
                  <a:lnTo>
                    <a:pt x="1647444" y="397764"/>
                  </a:lnTo>
                  <a:lnTo>
                    <a:pt x="1670304" y="382524"/>
                  </a:lnTo>
                  <a:lnTo>
                    <a:pt x="1693926" y="366522"/>
                  </a:lnTo>
                  <a:lnTo>
                    <a:pt x="1717548" y="351282"/>
                  </a:lnTo>
                  <a:lnTo>
                    <a:pt x="1741170" y="342900"/>
                  </a:lnTo>
                  <a:lnTo>
                    <a:pt x="1764030" y="327660"/>
                  </a:lnTo>
                  <a:lnTo>
                    <a:pt x="1787652" y="311658"/>
                  </a:lnTo>
                  <a:lnTo>
                    <a:pt x="1834895" y="281178"/>
                  </a:lnTo>
                  <a:lnTo>
                    <a:pt x="1857756" y="272796"/>
                  </a:lnTo>
                  <a:lnTo>
                    <a:pt x="1873758" y="257556"/>
                  </a:lnTo>
                  <a:lnTo>
                    <a:pt x="1896618" y="241554"/>
                  </a:lnTo>
                  <a:lnTo>
                    <a:pt x="1920239" y="226314"/>
                  </a:lnTo>
                  <a:lnTo>
                    <a:pt x="1943862" y="210312"/>
                  </a:lnTo>
                  <a:lnTo>
                    <a:pt x="1967483" y="202692"/>
                  </a:lnTo>
                  <a:lnTo>
                    <a:pt x="1990344" y="187452"/>
                  </a:lnTo>
                  <a:lnTo>
                    <a:pt x="2013966" y="171450"/>
                  </a:lnTo>
                  <a:lnTo>
                    <a:pt x="2037588" y="156210"/>
                  </a:lnTo>
                  <a:lnTo>
                    <a:pt x="2061210" y="140208"/>
                  </a:lnTo>
                  <a:lnTo>
                    <a:pt x="2084070" y="132588"/>
                  </a:lnTo>
                  <a:lnTo>
                    <a:pt x="2107692" y="116586"/>
                  </a:lnTo>
                  <a:lnTo>
                    <a:pt x="2131314" y="101346"/>
                  </a:lnTo>
                  <a:lnTo>
                    <a:pt x="2154936" y="85344"/>
                  </a:lnTo>
                  <a:lnTo>
                    <a:pt x="2177796" y="70104"/>
                  </a:lnTo>
                  <a:lnTo>
                    <a:pt x="2201418" y="62484"/>
                  </a:lnTo>
                  <a:lnTo>
                    <a:pt x="2225040" y="46482"/>
                  </a:lnTo>
                  <a:lnTo>
                    <a:pt x="2248662" y="31242"/>
                  </a:lnTo>
                  <a:lnTo>
                    <a:pt x="2271522" y="15240"/>
                  </a:lnTo>
                  <a:lnTo>
                    <a:pt x="2295144" y="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2" name="Google Shape;1792;p82"/>
            <p:cNvSpPr/>
            <p:nvPr/>
          </p:nvSpPr>
          <p:spPr>
            <a:xfrm>
              <a:off x="5025389" y="2636520"/>
              <a:ext cx="0" cy="1405890"/>
            </a:xfrm>
            <a:custGeom>
              <a:rect b="b" l="l" r="r" t="t"/>
              <a:pathLst>
                <a:path extrusionOk="0" h="1405889" w="120000">
                  <a:moveTo>
                    <a:pt x="0" y="1405889"/>
                  </a:moveTo>
                  <a:lnTo>
                    <a:pt x="0" y="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3" name="Google Shape;1793;p82"/>
            <p:cNvSpPr/>
            <p:nvPr/>
          </p:nvSpPr>
          <p:spPr>
            <a:xfrm>
              <a:off x="5049011" y="2636520"/>
              <a:ext cx="2326640" cy="1405890"/>
            </a:xfrm>
            <a:custGeom>
              <a:rect b="b" l="l" r="r" t="t"/>
              <a:pathLst>
                <a:path extrusionOk="0" h="1405889" w="2326640">
                  <a:moveTo>
                    <a:pt x="0" y="0"/>
                  </a:moveTo>
                  <a:lnTo>
                    <a:pt x="22860" y="8381"/>
                  </a:lnTo>
                  <a:lnTo>
                    <a:pt x="46482" y="23621"/>
                  </a:lnTo>
                  <a:lnTo>
                    <a:pt x="70104" y="39623"/>
                  </a:lnTo>
                  <a:lnTo>
                    <a:pt x="93726" y="54863"/>
                  </a:lnTo>
                  <a:lnTo>
                    <a:pt x="116586" y="70865"/>
                  </a:lnTo>
                  <a:lnTo>
                    <a:pt x="140208" y="78485"/>
                  </a:lnTo>
                  <a:lnTo>
                    <a:pt x="163830" y="93725"/>
                  </a:lnTo>
                  <a:lnTo>
                    <a:pt x="187452" y="109727"/>
                  </a:lnTo>
                  <a:lnTo>
                    <a:pt x="210311" y="124967"/>
                  </a:lnTo>
                  <a:lnTo>
                    <a:pt x="233934" y="140969"/>
                  </a:lnTo>
                  <a:lnTo>
                    <a:pt x="257556" y="148589"/>
                  </a:lnTo>
                  <a:lnTo>
                    <a:pt x="281178" y="164592"/>
                  </a:lnTo>
                  <a:lnTo>
                    <a:pt x="304038" y="179831"/>
                  </a:lnTo>
                  <a:lnTo>
                    <a:pt x="327660" y="195833"/>
                  </a:lnTo>
                  <a:lnTo>
                    <a:pt x="351282" y="203454"/>
                  </a:lnTo>
                  <a:lnTo>
                    <a:pt x="374142" y="218693"/>
                  </a:lnTo>
                  <a:lnTo>
                    <a:pt x="397764" y="234695"/>
                  </a:lnTo>
                  <a:lnTo>
                    <a:pt x="421386" y="249935"/>
                  </a:lnTo>
                  <a:lnTo>
                    <a:pt x="445008" y="265938"/>
                  </a:lnTo>
                  <a:lnTo>
                    <a:pt x="467868" y="281177"/>
                  </a:lnTo>
                  <a:lnTo>
                    <a:pt x="483870" y="289559"/>
                  </a:lnTo>
                  <a:lnTo>
                    <a:pt x="507492" y="304799"/>
                  </a:lnTo>
                  <a:lnTo>
                    <a:pt x="530352" y="320039"/>
                  </a:lnTo>
                  <a:lnTo>
                    <a:pt x="553974" y="336041"/>
                  </a:lnTo>
                  <a:lnTo>
                    <a:pt x="577596" y="351281"/>
                  </a:lnTo>
                  <a:lnTo>
                    <a:pt x="601218" y="359663"/>
                  </a:lnTo>
                  <a:lnTo>
                    <a:pt x="624078" y="374903"/>
                  </a:lnTo>
                  <a:lnTo>
                    <a:pt x="647700" y="390905"/>
                  </a:lnTo>
                  <a:lnTo>
                    <a:pt x="671322" y="406145"/>
                  </a:lnTo>
                  <a:lnTo>
                    <a:pt x="694182" y="422148"/>
                  </a:lnTo>
                  <a:lnTo>
                    <a:pt x="717804" y="429768"/>
                  </a:lnTo>
                  <a:lnTo>
                    <a:pt x="741426" y="445007"/>
                  </a:lnTo>
                  <a:lnTo>
                    <a:pt x="765048" y="461009"/>
                  </a:lnTo>
                  <a:lnTo>
                    <a:pt x="787908" y="476249"/>
                  </a:lnTo>
                  <a:lnTo>
                    <a:pt x="811530" y="492251"/>
                  </a:lnTo>
                  <a:lnTo>
                    <a:pt x="835152" y="499871"/>
                  </a:lnTo>
                  <a:lnTo>
                    <a:pt x="858774" y="515873"/>
                  </a:lnTo>
                  <a:lnTo>
                    <a:pt x="881634" y="531113"/>
                  </a:lnTo>
                  <a:lnTo>
                    <a:pt x="905256" y="547115"/>
                  </a:lnTo>
                  <a:lnTo>
                    <a:pt x="928878" y="562355"/>
                  </a:lnTo>
                  <a:lnTo>
                    <a:pt x="952500" y="569976"/>
                  </a:lnTo>
                  <a:lnTo>
                    <a:pt x="975360" y="585977"/>
                  </a:lnTo>
                  <a:lnTo>
                    <a:pt x="998982" y="601218"/>
                  </a:lnTo>
                  <a:lnTo>
                    <a:pt x="1022604" y="617219"/>
                  </a:lnTo>
                  <a:lnTo>
                    <a:pt x="1046226" y="632459"/>
                  </a:lnTo>
                  <a:lnTo>
                    <a:pt x="1069086" y="640841"/>
                  </a:lnTo>
                  <a:lnTo>
                    <a:pt x="1092708" y="656081"/>
                  </a:lnTo>
                  <a:lnTo>
                    <a:pt x="1116330" y="672083"/>
                  </a:lnTo>
                  <a:lnTo>
                    <a:pt x="1139190" y="687323"/>
                  </a:lnTo>
                  <a:lnTo>
                    <a:pt x="1162812" y="702563"/>
                  </a:lnTo>
                  <a:lnTo>
                    <a:pt x="1186434" y="710945"/>
                  </a:lnTo>
                  <a:lnTo>
                    <a:pt x="1210056" y="726185"/>
                  </a:lnTo>
                  <a:lnTo>
                    <a:pt x="1232916" y="742187"/>
                  </a:lnTo>
                  <a:lnTo>
                    <a:pt x="1256538" y="757427"/>
                  </a:lnTo>
                  <a:lnTo>
                    <a:pt x="1280160" y="773429"/>
                  </a:lnTo>
                  <a:lnTo>
                    <a:pt x="1303782" y="781049"/>
                  </a:lnTo>
                  <a:lnTo>
                    <a:pt x="1326642" y="796290"/>
                  </a:lnTo>
                  <a:lnTo>
                    <a:pt x="1350264" y="812291"/>
                  </a:lnTo>
                  <a:lnTo>
                    <a:pt x="1373886" y="827532"/>
                  </a:lnTo>
                  <a:lnTo>
                    <a:pt x="1397508" y="843534"/>
                  </a:lnTo>
                  <a:lnTo>
                    <a:pt x="1412748" y="851154"/>
                  </a:lnTo>
                  <a:lnTo>
                    <a:pt x="1436370" y="867156"/>
                  </a:lnTo>
                  <a:lnTo>
                    <a:pt x="1459230" y="882396"/>
                  </a:lnTo>
                  <a:lnTo>
                    <a:pt x="1482852" y="898397"/>
                  </a:lnTo>
                  <a:lnTo>
                    <a:pt x="1506474" y="913637"/>
                  </a:lnTo>
                  <a:lnTo>
                    <a:pt x="1530096" y="921257"/>
                  </a:lnTo>
                  <a:lnTo>
                    <a:pt x="1552956" y="937259"/>
                  </a:lnTo>
                  <a:lnTo>
                    <a:pt x="1576578" y="952499"/>
                  </a:lnTo>
                  <a:lnTo>
                    <a:pt x="1600200" y="968501"/>
                  </a:lnTo>
                  <a:lnTo>
                    <a:pt x="1623822" y="983741"/>
                  </a:lnTo>
                  <a:lnTo>
                    <a:pt x="1646682" y="992123"/>
                  </a:lnTo>
                  <a:lnTo>
                    <a:pt x="1670304" y="1007363"/>
                  </a:lnTo>
                  <a:lnTo>
                    <a:pt x="1693926" y="1023365"/>
                  </a:lnTo>
                  <a:lnTo>
                    <a:pt x="1717548" y="1038605"/>
                  </a:lnTo>
                  <a:lnTo>
                    <a:pt x="1740408" y="1054608"/>
                  </a:lnTo>
                  <a:lnTo>
                    <a:pt x="1764030" y="1062227"/>
                  </a:lnTo>
                  <a:lnTo>
                    <a:pt x="1787652" y="1077467"/>
                  </a:lnTo>
                  <a:lnTo>
                    <a:pt x="1811274" y="1093469"/>
                  </a:lnTo>
                  <a:lnTo>
                    <a:pt x="1834133" y="1108709"/>
                  </a:lnTo>
                  <a:lnTo>
                    <a:pt x="1857756" y="1124711"/>
                  </a:lnTo>
                  <a:lnTo>
                    <a:pt x="1881377" y="1132331"/>
                  </a:lnTo>
                  <a:lnTo>
                    <a:pt x="1904238" y="1147571"/>
                  </a:lnTo>
                  <a:lnTo>
                    <a:pt x="1927860" y="1163573"/>
                  </a:lnTo>
                  <a:lnTo>
                    <a:pt x="1951482" y="1178813"/>
                  </a:lnTo>
                  <a:lnTo>
                    <a:pt x="1975104" y="1194815"/>
                  </a:lnTo>
                  <a:lnTo>
                    <a:pt x="1997964" y="1202436"/>
                  </a:lnTo>
                  <a:lnTo>
                    <a:pt x="2021586" y="1218437"/>
                  </a:lnTo>
                  <a:lnTo>
                    <a:pt x="2045208" y="1233677"/>
                  </a:lnTo>
                  <a:lnTo>
                    <a:pt x="2068830" y="1249680"/>
                  </a:lnTo>
                  <a:lnTo>
                    <a:pt x="2091689" y="1264919"/>
                  </a:lnTo>
                  <a:lnTo>
                    <a:pt x="2115312" y="1272539"/>
                  </a:lnTo>
                  <a:lnTo>
                    <a:pt x="2138934" y="1288541"/>
                  </a:lnTo>
                  <a:lnTo>
                    <a:pt x="2162556" y="1303781"/>
                  </a:lnTo>
                  <a:lnTo>
                    <a:pt x="2185416" y="1319783"/>
                  </a:lnTo>
                  <a:lnTo>
                    <a:pt x="2209038" y="1335023"/>
                  </a:lnTo>
                  <a:lnTo>
                    <a:pt x="2232660" y="1343405"/>
                  </a:lnTo>
                  <a:lnTo>
                    <a:pt x="2255520" y="1358645"/>
                  </a:lnTo>
                  <a:lnTo>
                    <a:pt x="2279142" y="1374647"/>
                  </a:lnTo>
                  <a:lnTo>
                    <a:pt x="2302764" y="1389887"/>
                  </a:lnTo>
                  <a:lnTo>
                    <a:pt x="2326386" y="1405889"/>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4" name="Google Shape;1794;p82"/>
            <p:cNvSpPr/>
            <p:nvPr/>
          </p:nvSpPr>
          <p:spPr>
            <a:xfrm>
              <a:off x="5049011" y="2636520"/>
              <a:ext cx="0" cy="1405890"/>
            </a:xfrm>
            <a:custGeom>
              <a:rect b="b" l="l" r="r" t="t"/>
              <a:pathLst>
                <a:path extrusionOk="0" h="1405889" w="120000">
                  <a:moveTo>
                    <a:pt x="0" y="1405889"/>
                  </a:moveTo>
                  <a:lnTo>
                    <a:pt x="0"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5" name="Google Shape;1795;p82"/>
            <p:cNvSpPr/>
            <p:nvPr/>
          </p:nvSpPr>
          <p:spPr>
            <a:xfrm>
              <a:off x="2730245" y="4620005"/>
              <a:ext cx="4645660" cy="1545590"/>
            </a:xfrm>
            <a:custGeom>
              <a:rect b="b" l="l" r="r" t="t"/>
              <a:pathLst>
                <a:path extrusionOk="0" h="1545589" w="4645659">
                  <a:moveTo>
                    <a:pt x="0" y="1545336"/>
                  </a:moveTo>
                  <a:lnTo>
                    <a:pt x="0" y="0"/>
                  </a:lnTo>
                  <a:lnTo>
                    <a:pt x="4645152" y="0"/>
                  </a:lnTo>
                  <a:lnTo>
                    <a:pt x="4645152" y="1545335"/>
                  </a:lnTo>
                  <a:lnTo>
                    <a:pt x="0" y="1545336"/>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6" name="Google Shape;1796;p82"/>
            <p:cNvSpPr/>
            <p:nvPr/>
          </p:nvSpPr>
          <p:spPr>
            <a:xfrm>
              <a:off x="2730245" y="4620005"/>
              <a:ext cx="4645660" cy="0"/>
            </a:xfrm>
            <a:custGeom>
              <a:rect b="b" l="l" r="r" t="t"/>
              <a:pathLst>
                <a:path extrusionOk="0" h="120000" w="4645659">
                  <a:moveTo>
                    <a:pt x="0" y="0"/>
                  </a:moveTo>
                  <a:lnTo>
                    <a:pt x="464515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7" name="Google Shape;1797;p82"/>
            <p:cNvSpPr/>
            <p:nvPr/>
          </p:nvSpPr>
          <p:spPr>
            <a:xfrm>
              <a:off x="7375397" y="4620005"/>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8" name="Google Shape;1798;p82"/>
            <p:cNvSpPr/>
            <p:nvPr/>
          </p:nvSpPr>
          <p:spPr>
            <a:xfrm>
              <a:off x="2730245" y="6165341"/>
              <a:ext cx="4645660" cy="0"/>
            </a:xfrm>
            <a:custGeom>
              <a:rect b="b" l="l" r="r" t="t"/>
              <a:pathLst>
                <a:path extrusionOk="0" h="120000" w="4645659">
                  <a:moveTo>
                    <a:pt x="0" y="0"/>
                  </a:moveTo>
                  <a:lnTo>
                    <a:pt x="464515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99" name="Google Shape;1799;p82"/>
            <p:cNvSpPr/>
            <p:nvPr/>
          </p:nvSpPr>
          <p:spPr>
            <a:xfrm>
              <a:off x="7375397" y="6166103"/>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0" name="Google Shape;1800;p82"/>
            <p:cNvSpPr/>
            <p:nvPr/>
          </p:nvSpPr>
          <p:spPr>
            <a:xfrm>
              <a:off x="7375397" y="4620005"/>
              <a:ext cx="0" cy="1545590"/>
            </a:xfrm>
            <a:custGeom>
              <a:rect b="b" l="l" r="r" t="t"/>
              <a:pathLst>
                <a:path extrusionOk="0" h="1545589" w="120000">
                  <a:moveTo>
                    <a:pt x="0" y="1545336"/>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1" name="Google Shape;1801;p82"/>
            <p:cNvSpPr/>
            <p:nvPr/>
          </p:nvSpPr>
          <p:spPr>
            <a:xfrm>
              <a:off x="7375397" y="4620005"/>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2" name="Google Shape;1802;p82"/>
            <p:cNvSpPr/>
            <p:nvPr/>
          </p:nvSpPr>
          <p:spPr>
            <a:xfrm>
              <a:off x="2730245" y="4620005"/>
              <a:ext cx="0" cy="1545590"/>
            </a:xfrm>
            <a:custGeom>
              <a:rect b="b" l="l" r="r" t="t"/>
              <a:pathLst>
                <a:path extrusionOk="0" h="1545589" w="120000">
                  <a:moveTo>
                    <a:pt x="0" y="1545336"/>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3" name="Google Shape;1803;p82"/>
            <p:cNvSpPr/>
            <p:nvPr/>
          </p:nvSpPr>
          <p:spPr>
            <a:xfrm>
              <a:off x="2731007" y="4620005"/>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4" name="Google Shape;1804;p82"/>
            <p:cNvSpPr/>
            <p:nvPr/>
          </p:nvSpPr>
          <p:spPr>
            <a:xfrm>
              <a:off x="2730245" y="6165341"/>
              <a:ext cx="4645660" cy="0"/>
            </a:xfrm>
            <a:custGeom>
              <a:rect b="b" l="l" r="r" t="t"/>
              <a:pathLst>
                <a:path extrusionOk="0" h="120000" w="4645659">
                  <a:moveTo>
                    <a:pt x="0" y="0"/>
                  </a:moveTo>
                  <a:lnTo>
                    <a:pt x="464515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5" name="Google Shape;1805;p82"/>
            <p:cNvSpPr/>
            <p:nvPr/>
          </p:nvSpPr>
          <p:spPr>
            <a:xfrm>
              <a:off x="7375397" y="6166103"/>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6" name="Google Shape;1806;p82"/>
            <p:cNvSpPr/>
            <p:nvPr/>
          </p:nvSpPr>
          <p:spPr>
            <a:xfrm>
              <a:off x="2730245" y="4620005"/>
              <a:ext cx="0" cy="1545590"/>
            </a:xfrm>
            <a:custGeom>
              <a:rect b="b" l="l" r="r" t="t"/>
              <a:pathLst>
                <a:path extrusionOk="0" h="1545589" w="120000">
                  <a:moveTo>
                    <a:pt x="0" y="1545336"/>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7" name="Google Shape;1807;p82"/>
            <p:cNvSpPr/>
            <p:nvPr/>
          </p:nvSpPr>
          <p:spPr>
            <a:xfrm>
              <a:off x="2731007" y="4620005"/>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8" name="Google Shape;1808;p82"/>
            <p:cNvSpPr/>
            <p:nvPr/>
          </p:nvSpPr>
          <p:spPr>
            <a:xfrm>
              <a:off x="2730245" y="6118860"/>
              <a:ext cx="0" cy="46990"/>
            </a:xfrm>
            <a:custGeom>
              <a:rect b="b" l="l" r="r" t="t"/>
              <a:pathLst>
                <a:path extrusionOk="0" h="46989" w="120000">
                  <a:moveTo>
                    <a:pt x="0" y="4648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9" name="Google Shape;1809;p82"/>
            <p:cNvSpPr/>
            <p:nvPr/>
          </p:nvSpPr>
          <p:spPr>
            <a:xfrm>
              <a:off x="2731007" y="6118860"/>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0" name="Google Shape;1810;p82"/>
            <p:cNvSpPr/>
            <p:nvPr/>
          </p:nvSpPr>
          <p:spPr>
            <a:xfrm>
              <a:off x="2730245" y="4620005"/>
              <a:ext cx="0" cy="39370"/>
            </a:xfrm>
            <a:custGeom>
              <a:rect b="b" l="l" r="r" t="t"/>
              <a:pathLst>
                <a:path extrusionOk="0" h="39370"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1" name="Google Shape;1811;p82"/>
            <p:cNvSpPr/>
            <p:nvPr/>
          </p:nvSpPr>
          <p:spPr>
            <a:xfrm>
              <a:off x="2731007" y="4658867"/>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12" name="Google Shape;1812;p82"/>
          <p:cNvSpPr txBox="1"/>
          <p:nvPr/>
        </p:nvSpPr>
        <p:spPr>
          <a:xfrm rot="-5400000">
            <a:off x="1779483" y="3156428"/>
            <a:ext cx="1254760" cy="200660"/>
          </a:xfrm>
          <a:prstGeom prst="rect">
            <a:avLst/>
          </a:prstGeom>
          <a:noFill/>
          <a:ln>
            <a:noFill/>
          </a:ln>
        </p:spPr>
        <p:txBody>
          <a:bodyPr anchorCtr="0" anchor="t" bIns="0" lIns="0" spcFirstLastPara="1" rIns="0" wrap="square" tIns="5075">
            <a:spAutoFit/>
          </a:bodyPr>
          <a:lstStyle/>
          <a:p>
            <a:pPr indent="0" lvl="0" marL="12700" marR="0" rtl="0" algn="l">
              <a:lnSpc>
                <a:spcPct val="100000"/>
              </a:lnSpc>
              <a:spcBef>
                <a:spcPts val="0"/>
              </a:spcBef>
              <a:spcAft>
                <a:spcPts val="0"/>
              </a:spcAft>
              <a:buNone/>
            </a:pPr>
            <a:r>
              <a:rPr lang="en-US" sz="950">
                <a:solidFill>
                  <a:schemeClr val="dk1"/>
                </a:solidFill>
                <a:latin typeface="Arial"/>
                <a:ea typeface="Arial"/>
                <a:cs typeface="Arial"/>
                <a:sym typeface="Arial"/>
              </a:rPr>
              <a:t>xB</a:t>
            </a:r>
            <a:r>
              <a:rPr baseline="-25000" lang="en-US" sz="1050">
                <a:solidFill>
                  <a:schemeClr val="dk1"/>
                </a:solidFill>
                <a:latin typeface="Arial"/>
                <a:ea typeface="Arial"/>
                <a:cs typeface="Arial"/>
                <a:sym typeface="Arial"/>
              </a:rPr>
              <a:t>01</a:t>
            </a:r>
            <a:r>
              <a:rPr lang="en-US" sz="950">
                <a:solidFill>
                  <a:schemeClr val="dk1"/>
                </a:solidFill>
                <a:latin typeface="Arial"/>
                <a:ea typeface="Arial"/>
                <a:cs typeface="Arial"/>
                <a:sym typeface="Arial"/>
              </a:rPr>
              <a:t>(x) and (2-x)B</a:t>
            </a:r>
            <a:r>
              <a:rPr baseline="-25000" lang="en-US" sz="1050">
                <a:solidFill>
                  <a:schemeClr val="dk1"/>
                </a:solidFill>
                <a:latin typeface="Arial"/>
                <a:ea typeface="Arial"/>
                <a:cs typeface="Arial"/>
                <a:sym typeface="Arial"/>
              </a:rPr>
              <a:t>11</a:t>
            </a:r>
            <a:r>
              <a:rPr lang="en-US" sz="950">
                <a:solidFill>
                  <a:schemeClr val="dk1"/>
                </a:solidFill>
                <a:latin typeface="Arial"/>
                <a:ea typeface="Arial"/>
                <a:cs typeface="Arial"/>
                <a:sym typeface="Arial"/>
              </a:rPr>
              <a:t>(x)</a:t>
            </a:r>
            <a:endParaRPr sz="950">
              <a:solidFill>
                <a:schemeClr val="dk1"/>
              </a:solidFill>
              <a:latin typeface="Arial"/>
              <a:ea typeface="Arial"/>
              <a:cs typeface="Arial"/>
              <a:sym typeface="Arial"/>
            </a:endParaRPr>
          </a:p>
        </p:txBody>
      </p:sp>
      <p:sp>
        <p:nvSpPr>
          <p:cNvPr id="1813" name="Google Shape;1813;p82"/>
          <p:cNvSpPr txBox="1"/>
          <p:nvPr/>
        </p:nvSpPr>
        <p:spPr>
          <a:xfrm>
            <a:off x="2707385" y="6165458"/>
            <a:ext cx="6985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0</a:t>
            </a:r>
            <a:endParaRPr sz="800">
              <a:solidFill>
                <a:schemeClr val="dk1"/>
              </a:solidFill>
              <a:latin typeface="Arial"/>
              <a:ea typeface="Arial"/>
              <a:cs typeface="Arial"/>
              <a:sym typeface="Arial"/>
            </a:endParaRPr>
          </a:p>
        </p:txBody>
      </p:sp>
      <p:grpSp>
        <p:nvGrpSpPr>
          <p:cNvPr id="1814" name="Google Shape;1814;p82"/>
          <p:cNvGrpSpPr/>
          <p:nvPr/>
        </p:nvGrpSpPr>
        <p:grpSpPr>
          <a:xfrm>
            <a:off x="3190493" y="4620006"/>
            <a:ext cx="2032" cy="1545844"/>
            <a:chOff x="3190493" y="4620006"/>
            <a:chExt cx="2032" cy="1545844"/>
          </a:xfrm>
        </p:grpSpPr>
        <p:sp>
          <p:nvSpPr>
            <p:cNvPr id="1815" name="Google Shape;1815;p82"/>
            <p:cNvSpPr/>
            <p:nvPr/>
          </p:nvSpPr>
          <p:spPr>
            <a:xfrm>
              <a:off x="3190493" y="6118860"/>
              <a:ext cx="0" cy="46990"/>
            </a:xfrm>
            <a:custGeom>
              <a:rect b="b" l="l" r="r" t="t"/>
              <a:pathLst>
                <a:path extrusionOk="0" h="46989" w="120000">
                  <a:moveTo>
                    <a:pt x="0" y="4648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6" name="Google Shape;1816;p82"/>
            <p:cNvSpPr/>
            <p:nvPr/>
          </p:nvSpPr>
          <p:spPr>
            <a:xfrm>
              <a:off x="3191255" y="6118860"/>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7" name="Google Shape;1817;p82"/>
            <p:cNvSpPr/>
            <p:nvPr/>
          </p:nvSpPr>
          <p:spPr>
            <a:xfrm>
              <a:off x="3190493" y="4620006"/>
              <a:ext cx="0" cy="39370"/>
            </a:xfrm>
            <a:custGeom>
              <a:rect b="b" l="l" r="r" t="t"/>
              <a:pathLst>
                <a:path extrusionOk="0" h="39370"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18" name="Google Shape;1818;p82"/>
            <p:cNvSpPr/>
            <p:nvPr/>
          </p:nvSpPr>
          <p:spPr>
            <a:xfrm>
              <a:off x="3191255" y="4658868"/>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19" name="Google Shape;1819;p82"/>
          <p:cNvSpPr txBox="1"/>
          <p:nvPr/>
        </p:nvSpPr>
        <p:spPr>
          <a:xfrm>
            <a:off x="3121151" y="6165458"/>
            <a:ext cx="15494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0.2</a:t>
            </a:r>
            <a:endParaRPr sz="800">
              <a:solidFill>
                <a:schemeClr val="dk1"/>
              </a:solidFill>
              <a:latin typeface="Arial"/>
              <a:ea typeface="Arial"/>
              <a:cs typeface="Arial"/>
              <a:sym typeface="Arial"/>
            </a:endParaRPr>
          </a:p>
        </p:txBody>
      </p:sp>
      <p:grpSp>
        <p:nvGrpSpPr>
          <p:cNvPr id="1820" name="Google Shape;1820;p82"/>
          <p:cNvGrpSpPr/>
          <p:nvPr/>
        </p:nvGrpSpPr>
        <p:grpSpPr>
          <a:xfrm>
            <a:off x="3659124" y="4620006"/>
            <a:ext cx="2032" cy="1545844"/>
            <a:chOff x="3659124" y="4620006"/>
            <a:chExt cx="2032" cy="1545844"/>
          </a:xfrm>
        </p:grpSpPr>
        <p:sp>
          <p:nvSpPr>
            <p:cNvPr id="1821" name="Google Shape;1821;p82"/>
            <p:cNvSpPr/>
            <p:nvPr/>
          </p:nvSpPr>
          <p:spPr>
            <a:xfrm>
              <a:off x="3659124" y="6118860"/>
              <a:ext cx="0" cy="46990"/>
            </a:xfrm>
            <a:custGeom>
              <a:rect b="b" l="l" r="r" t="t"/>
              <a:pathLst>
                <a:path extrusionOk="0" h="46989" w="120000">
                  <a:moveTo>
                    <a:pt x="0" y="4648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2" name="Google Shape;1822;p82"/>
            <p:cNvSpPr/>
            <p:nvPr/>
          </p:nvSpPr>
          <p:spPr>
            <a:xfrm>
              <a:off x="3659886" y="611886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3" name="Google Shape;1823;p82"/>
            <p:cNvSpPr/>
            <p:nvPr/>
          </p:nvSpPr>
          <p:spPr>
            <a:xfrm>
              <a:off x="3659124" y="4620006"/>
              <a:ext cx="0" cy="39370"/>
            </a:xfrm>
            <a:custGeom>
              <a:rect b="b" l="l" r="r" t="t"/>
              <a:pathLst>
                <a:path extrusionOk="0" h="39370"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4" name="Google Shape;1824;p82"/>
            <p:cNvSpPr/>
            <p:nvPr/>
          </p:nvSpPr>
          <p:spPr>
            <a:xfrm>
              <a:off x="3659886" y="4658868"/>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25" name="Google Shape;1825;p82"/>
          <p:cNvSpPr txBox="1"/>
          <p:nvPr/>
        </p:nvSpPr>
        <p:spPr>
          <a:xfrm>
            <a:off x="3589020" y="6165458"/>
            <a:ext cx="155575"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0.4</a:t>
            </a:r>
            <a:endParaRPr sz="800">
              <a:solidFill>
                <a:schemeClr val="dk1"/>
              </a:solidFill>
              <a:latin typeface="Arial"/>
              <a:ea typeface="Arial"/>
              <a:cs typeface="Arial"/>
              <a:sym typeface="Arial"/>
            </a:endParaRPr>
          </a:p>
        </p:txBody>
      </p:sp>
      <p:grpSp>
        <p:nvGrpSpPr>
          <p:cNvPr id="1826" name="Google Shape;1826;p82"/>
          <p:cNvGrpSpPr/>
          <p:nvPr/>
        </p:nvGrpSpPr>
        <p:grpSpPr>
          <a:xfrm>
            <a:off x="4120133" y="4620006"/>
            <a:ext cx="1270" cy="1545844"/>
            <a:chOff x="4120133" y="4620006"/>
            <a:chExt cx="1270" cy="1545844"/>
          </a:xfrm>
        </p:grpSpPr>
        <p:sp>
          <p:nvSpPr>
            <p:cNvPr id="1827" name="Google Shape;1827;p82"/>
            <p:cNvSpPr/>
            <p:nvPr/>
          </p:nvSpPr>
          <p:spPr>
            <a:xfrm>
              <a:off x="4120133" y="6118860"/>
              <a:ext cx="0" cy="46990"/>
            </a:xfrm>
            <a:custGeom>
              <a:rect b="b" l="l" r="r" t="t"/>
              <a:pathLst>
                <a:path extrusionOk="0" h="46989" w="120000">
                  <a:moveTo>
                    <a:pt x="0" y="4648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8" name="Google Shape;1828;p82"/>
            <p:cNvSpPr/>
            <p:nvPr/>
          </p:nvSpPr>
          <p:spPr>
            <a:xfrm>
              <a:off x="4120133" y="611886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29" name="Google Shape;1829;p82"/>
            <p:cNvSpPr/>
            <p:nvPr/>
          </p:nvSpPr>
          <p:spPr>
            <a:xfrm>
              <a:off x="4120133" y="4620006"/>
              <a:ext cx="0" cy="39370"/>
            </a:xfrm>
            <a:custGeom>
              <a:rect b="b" l="l" r="r" t="t"/>
              <a:pathLst>
                <a:path extrusionOk="0" h="39370"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0" name="Google Shape;1830;p82"/>
            <p:cNvSpPr/>
            <p:nvPr/>
          </p:nvSpPr>
          <p:spPr>
            <a:xfrm>
              <a:off x="4120133" y="4658868"/>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31" name="Google Shape;1831;p82"/>
          <p:cNvSpPr txBox="1"/>
          <p:nvPr/>
        </p:nvSpPr>
        <p:spPr>
          <a:xfrm>
            <a:off x="4050029" y="6165458"/>
            <a:ext cx="155575"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0.6</a:t>
            </a:r>
            <a:endParaRPr sz="800">
              <a:solidFill>
                <a:schemeClr val="dk1"/>
              </a:solidFill>
              <a:latin typeface="Arial"/>
              <a:ea typeface="Arial"/>
              <a:cs typeface="Arial"/>
              <a:sym typeface="Arial"/>
            </a:endParaRPr>
          </a:p>
        </p:txBody>
      </p:sp>
      <p:grpSp>
        <p:nvGrpSpPr>
          <p:cNvPr id="1832" name="Google Shape;1832;p82"/>
          <p:cNvGrpSpPr/>
          <p:nvPr/>
        </p:nvGrpSpPr>
        <p:grpSpPr>
          <a:xfrm>
            <a:off x="4588001" y="4620006"/>
            <a:ext cx="2032" cy="1545844"/>
            <a:chOff x="4588001" y="4620006"/>
            <a:chExt cx="2032" cy="1545844"/>
          </a:xfrm>
        </p:grpSpPr>
        <p:sp>
          <p:nvSpPr>
            <p:cNvPr id="1833" name="Google Shape;1833;p82"/>
            <p:cNvSpPr/>
            <p:nvPr/>
          </p:nvSpPr>
          <p:spPr>
            <a:xfrm>
              <a:off x="4588001" y="6118860"/>
              <a:ext cx="0" cy="46990"/>
            </a:xfrm>
            <a:custGeom>
              <a:rect b="b" l="l" r="r" t="t"/>
              <a:pathLst>
                <a:path extrusionOk="0" h="46989" w="120000">
                  <a:moveTo>
                    <a:pt x="0" y="4648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4" name="Google Shape;1834;p82"/>
            <p:cNvSpPr/>
            <p:nvPr/>
          </p:nvSpPr>
          <p:spPr>
            <a:xfrm>
              <a:off x="4588763" y="611886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5" name="Google Shape;1835;p82"/>
            <p:cNvSpPr/>
            <p:nvPr/>
          </p:nvSpPr>
          <p:spPr>
            <a:xfrm>
              <a:off x="4588001" y="4620006"/>
              <a:ext cx="0" cy="39370"/>
            </a:xfrm>
            <a:custGeom>
              <a:rect b="b" l="l" r="r" t="t"/>
              <a:pathLst>
                <a:path extrusionOk="0" h="39370"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36" name="Google Shape;1836;p82"/>
            <p:cNvSpPr/>
            <p:nvPr/>
          </p:nvSpPr>
          <p:spPr>
            <a:xfrm>
              <a:off x="4588763" y="4658868"/>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37" name="Google Shape;1837;p82"/>
          <p:cNvSpPr txBox="1"/>
          <p:nvPr/>
        </p:nvSpPr>
        <p:spPr>
          <a:xfrm>
            <a:off x="4518659" y="6165458"/>
            <a:ext cx="15494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0.8</a:t>
            </a:r>
            <a:endParaRPr sz="800">
              <a:solidFill>
                <a:schemeClr val="dk1"/>
              </a:solidFill>
              <a:latin typeface="Arial"/>
              <a:ea typeface="Arial"/>
              <a:cs typeface="Arial"/>
              <a:sym typeface="Arial"/>
            </a:endParaRPr>
          </a:p>
        </p:txBody>
      </p:sp>
      <p:grpSp>
        <p:nvGrpSpPr>
          <p:cNvPr id="1838" name="Google Shape;1838;p82"/>
          <p:cNvGrpSpPr/>
          <p:nvPr/>
        </p:nvGrpSpPr>
        <p:grpSpPr>
          <a:xfrm>
            <a:off x="5049012" y="4620006"/>
            <a:ext cx="1270" cy="1545844"/>
            <a:chOff x="5049012" y="4620006"/>
            <a:chExt cx="1270" cy="1545844"/>
          </a:xfrm>
        </p:grpSpPr>
        <p:sp>
          <p:nvSpPr>
            <p:cNvPr id="1839" name="Google Shape;1839;p82"/>
            <p:cNvSpPr/>
            <p:nvPr/>
          </p:nvSpPr>
          <p:spPr>
            <a:xfrm>
              <a:off x="5049012" y="6118860"/>
              <a:ext cx="0" cy="46990"/>
            </a:xfrm>
            <a:custGeom>
              <a:rect b="b" l="l" r="r" t="t"/>
              <a:pathLst>
                <a:path extrusionOk="0" h="46989" w="120000">
                  <a:moveTo>
                    <a:pt x="0" y="4648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0" name="Google Shape;1840;p82"/>
            <p:cNvSpPr/>
            <p:nvPr/>
          </p:nvSpPr>
          <p:spPr>
            <a:xfrm>
              <a:off x="5049012" y="611886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1" name="Google Shape;1841;p82"/>
            <p:cNvSpPr/>
            <p:nvPr/>
          </p:nvSpPr>
          <p:spPr>
            <a:xfrm>
              <a:off x="5049012" y="4620006"/>
              <a:ext cx="0" cy="39370"/>
            </a:xfrm>
            <a:custGeom>
              <a:rect b="b" l="l" r="r" t="t"/>
              <a:pathLst>
                <a:path extrusionOk="0" h="39370"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2" name="Google Shape;1842;p82"/>
            <p:cNvSpPr/>
            <p:nvPr/>
          </p:nvSpPr>
          <p:spPr>
            <a:xfrm>
              <a:off x="5049012" y="4658868"/>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43" name="Google Shape;1843;p82"/>
          <p:cNvSpPr txBox="1"/>
          <p:nvPr/>
        </p:nvSpPr>
        <p:spPr>
          <a:xfrm>
            <a:off x="5025390" y="6165458"/>
            <a:ext cx="6985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1</a:t>
            </a:r>
            <a:endParaRPr sz="800">
              <a:solidFill>
                <a:schemeClr val="dk1"/>
              </a:solidFill>
              <a:latin typeface="Arial"/>
              <a:ea typeface="Arial"/>
              <a:cs typeface="Arial"/>
              <a:sym typeface="Arial"/>
            </a:endParaRPr>
          </a:p>
        </p:txBody>
      </p:sp>
      <p:grpSp>
        <p:nvGrpSpPr>
          <p:cNvPr id="1844" name="Google Shape;1844;p82"/>
          <p:cNvGrpSpPr/>
          <p:nvPr/>
        </p:nvGrpSpPr>
        <p:grpSpPr>
          <a:xfrm>
            <a:off x="5516880" y="4620006"/>
            <a:ext cx="2032" cy="1545844"/>
            <a:chOff x="5516880" y="4620006"/>
            <a:chExt cx="2032" cy="1545844"/>
          </a:xfrm>
        </p:grpSpPr>
        <p:sp>
          <p:nvSpPr>
            <p:cNvPr id="1845" name="Google Shape;1845;p82"/>
            <p:cNvSpPr/>
            <p:nvPr/>
          </p:nvSpPr>
          <p:spPr>
            <a:xfrm>
              <a:off x="5516880" y="6118860"/>
              <a:ext cx="0" cy="46990"/>
            </a:xfrm>
            <a:custGeom>
              <a:rect b="b" l="l" r="r" t="t"/>
              <a:pathLst>
                <a:path extrusionOk="0" h="46989" w="120000">
                  <a:moveTo>
                    <a:pt x="0" y="4648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6" name="Google Shape;1846;p82"/>
            <p:cNvSpPr/>
            <p:nvPr/>
          </p:nvSpPr>
          <p:spPr>
            <a:xfrm>
              <a:off x="5517642" y="611886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7" name="Google Shape;1847;p82"/>
            <p:cNvSpPr/>
            <p:nvPr/>
          </p:nvSpPr>
          <p:spPr>
            <a:xfrm>
              <a:off x="5516880" y="4620006"/>
              <a:ext cx="0" cy="39370"/>
            </a:xfrm>
            <a:custGeom>
              <a:rect b="b" l="l" r="r" t="t"/>
              <a:pathLst>
                <a:path extrusionOk="0" h="39370"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8" name="Google Shape;1848;p82"/>
            <p:cNvSpPr/>
            <p:nvPr/>
          </p:nvSpPr>
          <p:spPr>
            <a:xfrm>
              <a:off x="5517642" y="4658868"/>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49" name="Google Shape;1849;p82"/>
          <p:cNvSpPr txBox="1"/>
          <p:nvPr/>
        </p:nvSpPr>
        <p:spPr>
          <a:xfrm>
            <a:off x="5447538" y="6165458"/>
            <a:ext cx="15494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1.2</a:t>
            </a:r>
            <a:endParaRPr sz="800">
              <a:solidFill>
                <a:schemeClr val="dk1"/>
              </a:solidFill>
              <a:latin typeface="Arial"/>
              <a:ea typeface="Arial"/>
              <a:cs typeface="Arial"/>
              <a:sym typeface="Arial"/>
            </a:endParaRPr>
          </a:p>
        </p:txBody>
      </p:sp>
      <p:grpSp>
        <p:nvGrpSpPr>
          <p:cNvPr id="1850" name="Google Shape;1850;p82"/>
          <p:cNvGrpSpPr/>
          <p:nvPr/>
        </p:nvGrpSpPr>
        <p:grpSpPr>
          <a:xfrm>
            <a:off x="5977889" y="4620006"/>
            <a:ext cx="1270" cy="1545844"/>
            <a:chOff x="5977889" y="4620006"/>
            <a:chExt cx="1270" cy="1545844"/>
          </a:xfrm>
        </p:grpSpPr>
        <p:sp>
          <p:nvSpPr>
            <p:cNvPr id="1851" name="Google Shape;1851;p82"/>
            <p:cNvSpPr/>
            <p:nvPr/>
          </p:nvSpPr>
          <p:spPr>
            <a:xfrm>
              <a:off x="5977889" y="6118860"/>
              <a:ext cx="0" cy="46990"/>
            </a:xfrm>
            <a:custGeom>
              <a:rect b="b" l="l" r="r" t="t"/>
              <a:pathLst>
                <a:path extrusionOk="0" h="46989" w="120000">
                  <a:moveTo>
                    <a:pt x="0" y="4648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2" name="Google Shape;1852;p82"/>
            <p:cNvSpPr/>
            <p:nvPr/>
          </p:nvSpPr>
          <p:spPr>
            <a:xfrm>
              <a:off x="5977889" y="611886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3" name="Google Shape;1853;p82"/>
            <p:cNvSpPr/>
            <p:nvPr/>
          </p:nvSpPr>
          <p:spPr>
            <a:xfrm>
              <a:off x="5977889" y="4620006"/>
              <a:ext cx="0" cy="39370"/>
            </a:xfrm>
            <a:custGeom>
              <a:rect b="b" l="l" r="r" t="t"/>
              <a:pathLst>
                <a:path extrusionOk="0" h="39370"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4" name="Google Shape;1854;p82"/>
            <p:cNvSpPr/>
            <p:nvPr/>
          </p:nvSpPr>
          <p:spPr>
            <a:xfrm>
              <a:off x="5977889" y="4658868"/>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55" name="Google Shape;1855;p82"/>
          <p:cNvSpPr txBox="1"/>
          <p:nvPr/>
        </p:nvSpPr>
        <p:spPr>
          <a:xfrm>
            <a:off x="5907785" y="6165458"/>
            <a:ext cx="155575"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1.4</a:t>
            </a:r>
            <a:endParaRPr sz="800">
              <a:solidFill>
                <a:schemeClr val="dk1"/>
              </a:solidFill>
              <a:latin typeface="Arial"/>
              <a:ea typeface="Arial"/>
              <a:cs typeface="Arial"/>
              <a:sym typeface="Arial"/>
            </a:endParaRPr>
          </a:p>
        </p:txBody>
      </p:sp>
      <p:grpSp>
        <p:nvGrpSpPr>
          <p:cNvPr id="1856" name="Google Shape;1856;p82"/>
          <p:cNvGrpSpPr/>
          <p:nvPr/>
        </p:nvGrpSpPr>
        <p:grpSpPr>
          <a:xfrm>
            <a:off x="6446519" y="4620006"/>
            <a:ext cx="1270" cy="1545844"/>
            <a:chOff x="6446519" y="4620006"/>
            <a:chExt cx="1270" cy="1545844"/>
          </a:xfrm>
        </p:grpSpPr>
        <p:sp>
          <p:nvSpPr>
            <p:cNvPr id="1857" name="Google Shape;1857;p82"/>
            <p:cNvSpPr/>
            <p:nvPr/>
          </p:nvSpPr>
          <p:spPr>
            <a:xfrm>
              <a:off x="6446519" y="6118860"/>
              <a:ext cx="0" cy="46990"/>
            </a:xfrm>
            <a:custGeom>
              <a:rect b="b" l="l" r="r" t="t"/>
              <a:pathLst>
                <a:path extrusionOk="0" h="46989" w="120000">
                  <a:moveTo>
                    <a:pt x="0" y="4648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8" name="Google Shape;1858;p82"/>
            <p:cNvSpPr/>
            <p:nvPr/>
          </p:nvSpPr>
          <p:spPr>
            <a:xfrm>
              <a:off x="6446519" y="611886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59" name="Google Shape;1859;p82"/>
            <p:cNvSpPr/>
            <p:nvPr/>
          </p:nvSpPr>
          <p:spPr>
            <a:xfrm>
              <a:off x="6446519" y="4620006"/>
              <a:ext cx="0" cy="39370"/>
            </a:xfrm>
            <a:custGeom>
              <a:rect b="b" l="l" r="r" t="t"/>
              <a:pathLst>
                <a:path extrusionOk="0" h="39370"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0" name="Google Shape;1860;p82"/>
            <p:cNvSpPr/>
            <p:nvPr/>
          </p:nvSpPr>
          <p:spPr>
            <a:xfrm>
              <a:off x="6446519" y="4658868"/>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61" name="Google Shape;1861;p82"/>
          <p:cNvSpPr txBox="1"/>
          <p:nvPr/>
        </p:nvSpPr>
        <p:spPr>
          <a:xfrm>
            <a:off x="6376415" y="6165458"/>
            <a:ext cx="155575"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1.6</a:t>
            </a:r>
            <a:endParaRPr sz="800">
              <a:solidFill>
                <a:schemeClr val="dk1"/>
              </a:solidFill>
              <a:latin typeface="Arial"/>
              <a:ea typeface="Arial"/>
              <a:cs typeface="Arial"/>
              <a:sym typeface="Arial"/>
            </a:endParaRPr>
          </a:p>
        </p:txBody>
      </p:sp>
      <p:grpSp>
        <p:nvGrpSpPr>
          <p:cNvPr id="1862" name="Google Shape;1862;p82"/>
          <p:cNvGrpSpPr/>
          <p:nvPr/>
        </p:nvGrpSpPr>
        <p:grpSpPr>
          <a:xfrm>
            <a:off x="6906767" y="4620006"/>
            <a:ext cx="1270" cy="1545844"/>
            <a:chOff x="6906767" y="4620006"/>
            <a:chExt cx="1270" cy="1545844"/>
          </a:xfrm>
        </p:grpSpPr>
        <p:sp>
          <p:nvSpPr>
            <p:cNvPr id="1863" name="Google Shape;1863;p82"/>
            <p:cNvSpPr/>
            <p:nvPr/>
          </p:nvSpPr>
          <p:spPr>
            <a:xfrm>
              <a:off x="6906767" y="6118860"/>
              <a:ext cx="0" cy="46990"/>
            </a:xfrm>
            <a:custGeom>
              <a:rect b="b" l="l" r="r" t="t"/>
              <a:pathLst>
                <a:path extrusionOk="0" h="46989" w="120000">
                  <a:moveTo>
                    <a:pt x="0" y="4648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4" name="Google Shape;1864;p82"/>
            <p:cNvSpPr/>
            <p:nvPr/>
          </p:nvSpPr>
          <p:spPr>
            <a:xfrm>
              <a:off x="6906767" y="611886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5" name="Google Shape;1865;p82"/>
            <p:cNvSpPr/>
            <p:nvPr/>
          </p:nvSpPr>
          <p:spPr>
            <a:xfrm>
              <a:off x="6906767" y="4620006"/>
              <a:ext cx="0" cy="39370"/>
            </a:xfrm>
            <a:custGeom>
              <a:rect b="b" l="l" r="r" t="t"/>
              <a:pathLst>
                <a:path extrusionOk="0" h="39370"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66" name="Google Shape;1866;p82"/>
            <p:cNvSpPr/>
            <p:nvPr/>
          </p:nvSpPr>
          <p:spPr>
            <a:xfrm>
              <a:off x="6906767" y="4658868"/>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67" name="Google Shape;1867;p82"/>
          <p:cNvSpPr txBox="1"/>
          <p:nvPr/>
        </p:nvSpPr>
        <p:spPr>
          <a:xfrm>
            <a:off x="6836662" y="6165458"/>
            <a:ext cx="155575"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1.8</a:t>
            </a:r>
            <a:endParaRPr sz="800">
              <a:solidFill>
                <a:schemeClr val="dk1"/>
              </a:solidFill>
              <a:latin typeface="Arial"/>
              <a:ea typeface="Arial"/>
              <a:cs typeface="Arial"/>
              <a:sym typeface="Arial"/>
            </a:endParaRPr>
          </a:p>
        </p:txBody>
      </p:sp>
      <p:grpSp>
        <p:nvGrpSpPr>
          <p:cNvPr id="1868" name="Google Shape;1868;p82"/>
          <p:cNvGrpSpPr/>
          <p:nvPr/>
        </p:nvGrpSpPr>
        <p:grpSpPr>
          <a:xfrm>
            <a:off x="7375398" y="4620006"/>
            <a:ext cx="1270" cy="1545844"/>
            <a:chOff x="7375398" y="4620006"/>
            <a:chExt cx="1270" cy="1545844"/>
          </a:xfrm>
        </p:grpSpPr>
        <p:sp>
          <p:nvSpPr>
            <p:cNvPr id="1869" name="Google Shape;1869;p82"/>
            <p:cNvSpPr/>
            <p:nvPr/>
          </p:nvSpPr>
          <p:spPr>
            <a:xfrm>
              <a:off x="7375398" y="6118860"/>
              <a:ext cx="0" cy="46990"/>
            </a:xfrm>
            <a:custGeom>
              <a:rect b="b" l="l" r="r" t="t"/>
              <a:pathLst>
                <a:path extrusionOk="0" h="46989" w="120000">
                  <a:moveTo>
                    <a:pt x="0" y="4648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0" name="Google Shape;1870;p82"/>
            <p:cNvSpPr/>
            <p:nvPr/>
          </p:nvSpPr>
          <p:spPr>
            <a:xfrm>
              <a:off x="7375398" y="611886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1" name="Google Shape;1871;p82"/>
            <p:cNvSpPr/>
            <p:nvPr/>
          </p:nvSpPr>
          <p:spPr>
            <a:xfrm>
              <a:off x="7375398" y="4620006"/>
              <a:ext cx="0" cy="39370"/>
            </a:xfrm>
            <a:custGeom>
              <a:rect b="b" l="l" r="r" t="t"/>
              <a:pathLst>
                <a:path extrusionOk="0" h="39370" w="120000">
                  <a:moveTo>
                    <a:pt x="0" y="0"/>
                  </a:moveTo>
                  <a:lnTo>
                    <a:pt x="0" y="3886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2" name="Google Shape;1872;p82"/>
            <p:cNvSpPr/>
            <p:nvPr/>
          </p:nvSpPr>
          <p:spPr>
            <a:xfrm>
              <a:off x="7375398" y="4658868"/>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73" name="Google Shape;1873;p82"/>
          <p:cNvSpPr txBox="1"/>
          <p:nvPr/>
        </p:nvSpPr>
        <p:spPr>
          <a:xfrm>
            <a:off x="7351776" y="6165458"/>
            <a:ext cx="69850" cy="14732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800">
                <a:solidFill>
                  <a:schemeClr val="dk1"/>
                </a:solidFill>
                <a:latin typeface="Arial"/>
                <a:ea typeface="Arial"/>
                <a:cs typeface="Arial"/>
                <a:sym typeface="Arial"/>
              </a:rPr>
              <a:t>2</a:t>
            </a:r>
            <a:endParaRPr sz="800">
              <a:solidFill>
                <a:schemeClr val="dk1"/>
              </a:solidFill>
              <a:latin typeface="Arial"/>
              <a:ea typeface="Arial"/>
              <a:cs typeface="Arial"/>
              <a:sym typeface="Arial"/>
            </a:endParaRPr>
          </a:p>
        </p:txBody>
      </p:sp>
      <p:grpSp>
        <p:nvGrpSpPr>
          <p:cNvPr id="1874" name="Google Shape;1874;p82"/>
          <p:cNvGrpSpPr/>
          <p:nvPr/>
        </p:nvGrpSpPr>
        <p:grpSpPr>
          <a:xfrm>
            <a:off x="2730245" y="4760213"/>
            <a:ext cx="4645533" cy="1407160"/>
            <a:chOff x="2730245" y="4760213"/>
            <a:chExt cx="4645533" cy="1407160"/>
          </a:xfrm>
        </p:grpSpPr>
        <p:sp>
          <p:nvSpPr>
            <p:cNvPr id="1875" name="Google Shape;1875;p82"/>
            <p:cNvSpPr/>
            <p:nvPr/>
          </p:nvSpPr>
          <p:spPr>
            <a:xfrm>
              <a:off x="2730245" y="6165341"/>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6" name="Google Shape;1876;p82"/>
            <p:cNvSpPr/>
            <p:nvPr/>
          </p:nvSpPr>
          <p:spPr>
            <a:xfrm>
              <a:off x="2769869" y="6166103"/>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7" name="Google Shape;1877;p82"/>
            <p:cNvSpPr/>
            <p:nvPr/>
          </p:nvSpPr>
          <p:spPr>
            <a:xfrm>
              <a:off x="7328153" y="6165341"/>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8" name="Google Shape;1878;p82"/>
            <p:cNvSpPr/>
            <p:nvPr/>
          </p:nvSpPr>
          <p:spPr>
            <a:xfrm>
              <a:off x="7328915" y="6166103"/>
              <a:ext cx="1270" cy="1270"/>
            </a:xfrm>
            <a:custGeom>
              <a:rect b="b" l="l" r="r" t="t"/>
              <a:pathLst>
                <a:path extrusionOk="0" h="1270" w="1270">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9" name="Google Shape;1879;p82"/>
            <p:cNvSpPr/>
            <p:nvPr/>
          </p:nvSpPr>
          <p:spPr>
            <a:xfrm>
              <a:off x="2730245" y="5884163"/>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0" name="Google Shape;1880;p82"/>
            <p:cNvSpPr/>
            <p:nvPr/>
          </p:nvSpPr>
          <p:spPr>
            <a:xfrm>
              <a:off x="2769869" y="5884925"/>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1" name="Google Shape;1881;p82"/>
            <p:cNvSpPr/>
            <p:nvPr/>
          </p:nvSpPr>
          <p:spPr>
            <a:xfrm>
              <a:off x="7328153" y="5884163"/>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2" name="Google Shape;1882;p82"/>
            <p:cNvSpPr/>
            <p:nvPr/>
          </p:nvSpPr>
          <p:spPr>
            <a:xfrm>
              <a:off x="7328915" y="5884925"/>
              <a:ext cx="1270" cy="1270"/>
            </a:xfrm>
            <a:custGeom>
              <a:rect b="b" l="l" r="r" t="t"/>
              <a:pathLst>
                <a:path extrusionOk="0" h="1270" w="1270">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3" name="Google Shape;1883;p82"/>
            <p:cNvSpPr/>
            <p:nvPr/>
          </p:nvSpPr>
          <p:spPr>
            <a:xfrm>
              <a:off x="2730245" y="5602985"/>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4" name="Google Shape;1884;p82"/>
            <p:cNvSpPr/>
            <p:nvPr/>
          </p:nvSpPr>
          <p:spPr>
            <a:xfrm>
              <a:off x="2769869" y="5603747"/>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5" name="Google Shape;1885;p82"/>
            <p:cNvSpPr/>
            <p:nvPr/>
          </p:nvSpPr>
          <p:spPr>
            <a:xfrm>
              <a:off x="7328153" y="5602985"/>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6" name="Google Shape;1886;p82"/>
            <p:cNvSpPr/>
            <p:nvPr/>
          </p:nvSpPr>
          <p:spPr>
            <a:xfrm>
              <a:off x="7328915" y="5603747"/>
              <a:ext cx="1270" cy="1270"/>
            </a:xfrm>
            <a:custGeom>
              <a:rect b="b" l="l" r="r" t="t"/>
              <a:pathLst>
                <a:path extrusionOk="0" h="1270" w="1270">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7" name="Google Shape;1887;p82"/>
            <p:cNvSpPr/>
            <p:nvPr/>
          </p:nvSpPr>
          <p:spPr>
            <a:xfrm>
              <a:off x="2730245" y="5322569"/>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8" name="Google Shape;1888;p82"/>
            <p:cNvSpPr/>
            <p:nvPr/>
          </p:nvSpPr>
          <p:spPr>
            <a:xfrm>
              <a:off x="2769869" y="5322569"/>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89" name="Google Shape;1889;p82"/>
            <p:cNvSpPr/>
            <p:nvPr/>
          </p:nvSpPr>
          <p:spPr>
            <a:xfrm>
              <a:off x="7328153" y="5322569"/>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0" name="Google Shape;1890;p82"/>
            <p:cNvSpPr/>
            <p:nvPr/>
          </p:nvSpPr>
          <p:spPr>
            <a:xfrm>
              <a:off x="7328915" y="5322569"/>
              <a:ext cx="1270" cy="1270"/>
            </a:xfrm>
            <a:custGeom>
              <a:rect b="b" l="l" r="r" t="t"/>
              <a:pathLst>
                <a:path extrusionOk="0" h="1270" w="1270">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1" name="Google Shape;1891;p82"/>
            <p:cNvSpPr/>
            <p:nvPr/>
          </p:nvSpPr>
          <p:spPr>
            <a:xfrm>
              <a:off x="2730245" y="5041391"/>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2" name="Google Shape;1892;p82"/>
            <p:cNvSpPr/>
            <p:nvPr/>
          </p:nvSpPr>
          <p:spPr>
            <a:xfrm>
              <a:off x="2769869" y="5041391"/>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3" name="Google Shape;1893;p82"/>
            <p:cNvSpPr/>
            <p:nvPr/>
          </p:nvSpPr>
          <p:spPr>
            <a:xfrm>
              <a:off x="7328153" y="5041391"/>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4" name="Google Shape;1894;p82"/>
            <p:cNvSpPr/>
            <p:nvPr/>
          </p:nvSpPr>
          <p:spPr>
            <a:xfrm>
              <a:off x="7328915" y="5041391"/>
              <a:ext cx="1270" cy="1270"/>
            </a:xfrm>
            <a:custGeom>
              <a:rect b="b" l="l" r="r" t="t"/>
              <a:pathLst>
                <a:path extrusionOk="0" h="1270" w="1270">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5" name="Google Shape;1895;p82"/>
            <p:cNvSpPr/>
            <p:nvPr/>
          </p:nvSpPr>
          <p:spPr>
            <a:xfrm>
              <a:off x="2730245" y="4760213"/>
              <a:ext cx="39370" cy="0"/>
            </a:xfrm>
            <a:custGeom>
              <a:rect b="b" l="l" r="r" t="t"/>
              <a:pathLst>
                <a:path extrusionOk="0" h="120000" w="39369">
                  <a:moveTo>
                    <a:pt x="0" y="0"/>
                  </a:moveTo>
                  <a:lnTo>
                    <a:pt x="3886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6" name="Google Shape;1896;p82"/>
            <p:cNvSpPr/>
            <p:nvPr/>
          </p:nvSpPr>
          <p:spPr>
            <a:xfrm>
              <a:off x="2769869" y="4760975"/>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7" name="Google Shape;1897;p82"/>
            <p:cNvSpPr/>
            <p:nvPr/>
          </p:nvSpPr>
          <p:spPr>
            <a:xfrm>
              <a:off x="7328153" y="4760213"/>
              <a:ext cx="47625" cy="0"/>
            </a:xfrm>
            <a:custGeom>
              <a:rect b="b" l="l" r="r" t="t"/>
              <a:pathLst>
                <a:path extrusionOk="0" h="120000" w="47625">
                  <a:moveTo>
                    <a:pt x="4724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98" name="Google Shape;1898;p82"/>
            <p:cNvSpPr/>
            <p:nvPr/>
          </p:nvSpPr>
          <p:spPr>
            <a:xfrm>
              <a:off x="7328915" y="4760975"/>
              <a:ext cx="1270" cy="1270"/>
            </a:xfrm>
            <a:custGeom>
              <a:rect b="b" l="l" r="r" t="t"/>
              <a:pathLst>
                <a:path extrusionOk="0" h="1270" w="1270">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899" name="Google Shape;1899;p82"/>
          <p:cNvSpPr txBox="1"/>
          <p:nvPr/>
        </p:nvSpPr>
        <p:spPr>
          <a:xfrm>
            <a:off x="2558795" y="4674986"/>
            <a:ext cx="155575" cy="1552575"/>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800">
                <a:solidFill>
                  <a:schemeClr val="dk1"/>
                </a:solidFill>
                <a:latin typeface="Arial"/>
                <a:ea typeface="Arial"/>
                <a:cs typeface="Arial"/>
                <a:sym typeface="Arial"/>
              </a:rPr>
              <a:t>1</a:t>
            </a:r>
            <a:endParaRPr sz="800">
              <a:solidFill>
                <a:schemeClr val="dk1"/>
              </a:solidFill>
              <a:latin typeface="Arial"/>
              <a:ea typeface="Arial"/>
              <a:cs typeface="Arial"/>
              <a:sym typeface="Arial"/>
            </a:endParaRPr>
          </a:p>
          <a:p>
            <a:pPr indent="0" lvl="0" marL="0" marR="0" rtl="0" algn="l">
              <a:lnSpc>
                <a:spcPct val="100000"/>
              </a:lnSpc>
              <a:spcBef>
                <a:spcPts val="35"/>
              </a:spcBef>
              <a:spcAft>
                <a:spcPts val="0"/>
              </a:spcAft>
              <a:buNone/>
            </a:pPr>
            <a:r>
              <a:t/>
            </a:r>
            <a:endParaRPr sz="1050">
              <a:solidFill>
                <a:schemeClr val="dk1"/>
              </a:solidFill>
              <a:latin typeface="Arial"/>
              <a:ea typeface="Arial"/>
              <a:cs typeface="Arial"/>
              <a:sym typeface="Arial"/>
            </a:endParaRPr>
          </a:p>
          <a:p>
            <a:pPr indent="0" lvl="0" marL="0" marR="5080" rtl="0" algn="r">
              <a:lnSpc>
                <a:spcPct val="100000"/>
              </a:lnSpc>
              <a:spcBef>
                <a:spcPts val="5"/>
              </a:spcBef>
              <a:spcAft>
                <a:spcPts val="0"/>
              </a:spcAft>
              <a:buNone/>
            </a:pPr>
            <a:r>
              <a:rPr lang="en-US" sz="800">
                <a:solidFill>
                  <a:schemeClr val="dk1"/>
                </a:solidFill>
                <a:latin typeface="Arial"/>
                <a:ea typeface="Arial"/>
                <a:cs typeface="Arial"/>
                <a:sym typeface="Arial"/>
              </a:rPr>
              <a:t>0.8</a:t>
            </a:r>
            <a:endParaRPr sz="8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10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800">
                <a:solidFill>
                  <a:schemeClr val="dk1"/>
                </a:solidFill>
                <a:latin typeface="Arial"/>
                <a:ea typeface="Arial"/>
                <a:cs typeface="Arial"/>
                <a:sym typeface="Arial"/>
              </a:rPr>
              <a:t>0.6</a:t>
            </a:r>
            <a:endParaRPr sz="8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10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800">
                <a:solidFill>
                  <a:schemeClr val="dk1"/>
                </a:solidFill>
                <a:latin typeface="Arial"/>
                <a:ea typeface="Arial"/>
                <a:cs typeface="Arial"/>
                <a:sym typeface="Arial"/>
              </a:rPr>
              <a:t>0.4</a:t>
            </a:r>
            <a:endParaRPr sz="8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1050">
              <a:solidFill>
                <a:schemeClr val="dk1"/>
              </a:solidFill>
              <a:latin typeface="Arial"/>
              <a:ea typeface="Arial"/>
              <a:cs typeface="Arial"/>
              <a:sym typeface="Arial"/>
            </a:endParaRPr>
          </a:p>
          <a:p>
            <a:pPr indent="0" lvl="0" marL="0" marR="5080" rtl="0" algn="r">
              <a:lnSpc>
                <a:spcPct val="100000"/>
              </a:lnSpc>
              <a:spcBef>
                <a:spcPts val="5"/>
              </a:spcBef>
              <a:spcAft>
                <a:spcPts val="0"/>
              </a:spcAft>
              <a:buNone/>
            </a:pPr>
            <a:r>
              <a:rPr lang="en-US" sz="800">
                <a:solidFill>
                  <a:schemeClr val="dk1"/>
                </a:solidFill>
                <a:latin typeface="Arial"/>
                <a:ea typeface="Arial"/>
                <a:cs typeface="Arial"/>
                <a:sym typeface="Arial"/>
              </a:rPr>
              <a:t>0.2</a:t>
            </a:r>
            <a:endParaRPr sz="8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10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800">
                <a:solidFill>
                  <a:schemeClr val="dk1"/>
                </a:solidFill>
                <a:latin typeface="Arial"/>
                <a:ea typeface="Arial"/>
                <a:cs typeface="Arial"/>
                <a:sym typeface="Arial"/>
              </a:rPr>
              <a:t>0</a:t>
            </a:r>
            <a:endParaRPr sz="800">
              <a:solidFill>
                <a:schemeClr val="dk1"/>
              </a:solidFill>
              <a:latin typeface="Arial"/>
              <a:ea typeface="Arial"/>
              <a:cs typeface="Arial"/>
              <a:sym typeface="Arial"/>
            </a:endParaRPr>
          </a:p>
        </p:txBody>
      </p:sp>
      <p:grpSp>
        <p:nvGrpSpPr>
          <p:cNvPr id="1900" name="Google Shape;1900;p82"/>
          <p:cNvGrpSpPr/>
          <p:nvPr/>
        </p:nvGrpSpPr>
        <p:grpSpPr>
          <a:xfrm>
            <a:off x="2730245" y="4620005"/>
            <a:ext cx="4646423" cy="1547368"/>
            <a:chOff x="2730245" y="4620005"/>
            <a:chExt cx="4646423" cy="1547368"/>
          </a:xfrm>
        </p:grpSpPr>
        <p:sp>
          <p:nvSpPr>
            <p:cNvPr id="1901" name="Google Shape;1901;p82"/>
            <p:cNvSpPr/>
            <p:nvPr/>
          </p:nvSpPr>
          <p:spPr>
            <a:xfrm>
              <a:off x="2730245" y="4620005"/>
              <a:ext cx="4645660" cy="0"/>
            </a:xfrm>
            <a:custGeom>
              <a:rect b="b" l="l" r="r" t="t"/>
              <a:pathLst>
                <a:path extrusionOk="0" h="120000" w="4645659">
                  <a:moveTo>
                    <a:pt x="0" y="0"/>
                  </a:moveTo>
                  <a:lnTo>
                    <a:pt x="464515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2" name="Google Shape;1902;p82"/>
            <p:cNvSpPr/>
            <p:nvPr/>
          </p:nvSpPr>
          <p:spPr>
            <a:xfrm>
              <a:off x="7375398" y="4620005"/>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3" name="Google Shape;1903;p82"/>
            <p:cNvSpPr/>
            <p:nvPr/>
          </p:nvSpPr>
          <p:spPr>
            <a:xfrm>
              <a:off x="2730245" y="6165341"/>
              <a:ext cx="4645660" cy="0"/>
            </a:xfrm>
            <a:custGeom>
              <a:rect b="b" l="l" r="r" t="t"/>
              <a:pathLst>
                <a:path extrusionOk="0" h="120000" w="4645659">
                  <a:moveTo>
                    <a:pt x="0" y="0"/>
                  </a:moveTo>
                  <a:lnTo>
                    <a:pt x="464515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4" name="Google Shape;1904;p82"/>
            <p:cNvSpPr/>
            <p:nvPr/>
          </p:nvSpPr>
          <p:spPr>
            <a:xfrm>
              <a:off x="7375398" y="6166103"/>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5" name="Google Shape;1905;p82"/>
            <p:cNvSpPr/>
            <p:nvPr/>
          </p:nvSpPr>
          <p:spPr>
            <a:xfrm>
              <a:off x="7375398" y="4620005"/>
              <a:ext cx="0" cy="1545590"/>
            </a:xfrm>
            <a:custGeom>
              <a:rect b="b" l="l" r="r" t="t"/>
              <a:pathLst>
                <a:path extrusionOk="0" h="1545589" w="120000">
                  <a:moveTo>
                    <a:pt x="0" y="1545336"/>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6" name="Google Shape;1906;p82"/>
            <p:cNvSpPr/>
            <p:nvPr/>
          </p:nvSpPr>
          <p:spPr>
            <a:xfrm>
              <a:off x="7375398" y="4620005"/>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7" name="Google Shape;1907;p82"/>
            <p:cNvSpPr/>
            <p:nvPr/>
          </p:nvSpPr>
          <p:spPr>
            <a:xfrm>
              <a:off x="2730245" y="4620005"/>
              <a:ext cx="0" cy="1545590"/>
            </a:xfrm>
            <a:custGeom>
              <a:rect b="b" l="l" r="r" t="t"/>
              <a:pathLst>
                <a:path extrusionOk="0" h="1545589" w="120000">
                  <a:moveTo>
                    <a:pt x="0" y="1545336"/>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8" name="Google Shape;1908;p82"/>
            <p:cNvSpPr/>
            <p:nvPr/>
          </p:nvSpPr>
          <p:spPr>
            <a:xfrm>
              <a:off x="2731007" y="4620005"/>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09" name="Google Shape;1909;p82"/>
            <p:cNvSpPr/>
            <p:nvPr/>
          </p:nvSpPr>
          <p:spPr>
            <a:xfrm>
              <a:off x="2730245" y="4760213"/>
              <a:ext cx="2943225" cy="1405255"/>
            </a:xfrm>
            <a:custGeom>
              <a:rect b="b" l="l" r="r" t="t"/>
              <a:pathLst>
                <a:path extrusionOk="0" h="1405254" w="2943225">
                  <a:moveTo>
                    <a:pt x="0" y="1405128"/>
                  </a:moveTo>
                  <a:lnTo>
                    <a:pt x="15240" y="1389888"/>
                  </a:lnTo>
                  <a:lnTo>
                    <a:pt x="38862" y="1373886"/>
                  </a:lnTo>
                  <a:lnTo>
                    <a:pt x="62484" y="1358646"/>
                  </a:lnTo>
                  <a:lnTo>
                    <a:pt x="86106" y="1342644"/>
                  </a:lnTo>
                  <a:lnTo>
                    <a:pt x="108966" y="1335024"/>
                  </a:lnTo>
                  <a:lnTo>
                    <a:pt x="132588" y="1319022"/>
                  </a:lnTo>
                  <a:lnTo>
                    <a:pt x="156210" y="1303782"/>
                  </a:lnTo>
                  <a:lnTo>
                    <a:pt x="179832" y="1287780"/>
                  </a:lnTo>
                  <a:lnTo>
                    <a:pt x="202692" y="1272540"/>
                  </a:lnTo>
                  <a:lnTo>
                    <a:pt x="226314" y="1264920"/>
                  </a:lnTo>
                  <a:lnTo>
                    <a:pt x="249936" y="1248918"/>
                  </a:lnTo>
                  <a:lnTo>
                    <a:pt x="273558" y="1233678"/>
                  </a:lnTo>
                  <a:lnTo>
                    <a:pt x="296418" y="1217676"/>
                  </a:lnTo>
                  <a:lnTo>
                    <a:pt x="320040" y="1202436"/>
                  </a:lnTo>
                  <a:lnTo>
                    <a:pt x="343662" y="1194054"/>
                  </a:lnTo>
                  <a:lnTo>
                    <a:pt x="367284" y="1178814"/>
                  </a:lnTo>
                  <a:lnTo>
                    <a:pt x="390144" y="1163574"/>
                  </a:lnTo>
                  <a:lnTo>
                    <a:pt x="413766" y="1147572"/>
                  </a:lnTo>
                  <a:lnTo>
                    <a:pt x="437388" y="1132332"/>
                  </a:lnTo>
                  <a:lnTo>
                    <a:pt x="460248" y="1123950"/>
                  </a:lnTo>
                  <a:lnTo>
                    <a:pt x="483870" y="1108710"/>
                  </a:lnTo>
                  <a:lnTo>
                    <a:pt x="507492" y="1092708"/>
                  </a:lnTo>
                  <a:lnTo>
                    <a:pt x="531114" y="1077468"/>
                  </a:lnTo>
                  <a:lnTo>
                    <a:pt x="553974" y="1061466"/>
                  </a:lnTo>
                  <a:lnTo>
                    <a:pt x="577596" y="1053846"/>
                  </a:lnTo>
                  <a:lnTo>
                    <a:pt x="601218" y="1038606"/>
                  </a:lnTo>
                  <a:lnTo>
                    <a:pt x="624840" y="1022604"/>
                  </a:lnTo>
                  <a:lnTo>
                    <a:pt x="647700" y="1007364"/>
                  </a:lnTo>
                  <a:lnTo>
                    <a:pt x="671322" y="991362"/>
                  </a:lnTo>
                  <a:lnTo>
                    <a:pt x="694944" y="983742"/>
                  </a:lnTo>
                  <a:lnTo>
                    <a:pt x="718566" y="967740"/>
                  </a:lnTo>
                  <a:lnTo>
                    <a:pt x="741426" y="952500"/>
                  </a:lnTo>
                  <a:lnTo>
                    <a:pt x="765048" y="936498"/>
                  </a:lnTo>
                  <a:lnTo>
                    <a:pt x="788670" y="921258"/>
                  </a:lnTo>
                  <a:lnTo>
                    <a:pt x="811530" y="913638"/>
                  </a:lnTo>
                  <a:lnTo>
                    <a:pt x="835152" y="897636"/>
                  </a:lnTo>
                  <a:lnTo>
                    <a:pt x="858774" y="882396"/>
                  </a:lnTo>
                  <a:lnTo>
                    <a:pt x="882396" y="866394"/>
                  </a:lnTo>
                  <a:lnTo>
                    <a:pt x="905256" y="851154"/>
                  </a:lnTo>
                  <a:lnTo>
                    <a:pt x="928878" y="842772"/>
                  </a:lnTo>
                  <a:lnTo>
                    <a:pt x="944880" y="827532"/>
                  </a:lnTo>
                  <a:lnTo>
                    <a:pt x="967740" y="812292"/>
                  </a:lnTo>
                  <a:lnTo>
                    <a:pt x="991362" y="796290"/>
                  </a:lnTo>
                  <a:lnTo>
                    <a:pt x="1014984" y="781050"/>
                  </a:lnTo>
                  <a:lnTo>
                    <a:pt x="1038606" y="772668"/>
                  </a:lnTo>
                  <a:lnTo>
                    <a:pt x="1061466" y="757428"/>
                  </a:lnTo>
                  <a:lnTo>
                    <a:pt x="1085088" y="741426"/>
                  </a:lnTo>
                  <a:lnTo>
                    <a:pt x="1108710" y="726186"/>
                  </a:lnTo>
                  <a:lnTo>
                    <a:pt x="1132332" y="710184"/>
                  </a:lnTo>
                  <a:lnTo>
                    <a:pt x="1155192" y="702564"/>
                  </a:lnTo>
                  <a:lnTo>
                    <a:pt x="1178814" y="687324"/>
                  </a:lnTo>
                  <a:lnTo>
                    <a:pt x="1202436" y="671322"/>
                  </a:lnTo>
                  <a:lnTo>
                    <a:pt x="1225296" y="656082"/>
                  </a:lnTo>
                  <a:lnTo>
                    <a:pt x="1248918" y="640080"/>
                  </a:lnTo>
                  <a:lnTo>
                    <a:pt x="1272540" y="632460"/>
                  </a:lnTo>
                  <a:lnTo>
                    <a:pt x="1296162" y="616458"/>
                  </a:lnTo>
                  <a:lnTo>
                    <a:pt x="1319022" y="601218"/>
                  </a:lnTo>
                  <a:lnTo>
                    <a:pt x="1342644" y="585216"/>
                  </a:lnTo>
                  <a:lnTo>
                    <a:pt x="1366266" y="569976"/>
                  </a:lnTo>
                  <a:lnTo>
                    <a:pt x="1389888" y="562356"/>
                  </a:lnTo>
                  <a:lnTo>
                    <a:pt x="1412748" y="546354"/>
                  </a:lnTo>
                  <a:lnTo>
                    <a:pt x="1436370" y="531114"/>
                  </a:lnTo>
                  <a:lnTo>
                    <a:pt x="1459992" y="515112"/>
                  </a:lnTo>
                  <a:lnTo>
                    <a:pt x="1483614" y="499872"/>
                  </a:lnTo>
                  <a:lnTo>
                    <a:pt x="1506474" y="491490"/>
                  </a:lnTo>
                  <a:lnTo>
                    <a:pt x="1530096" y="476250"/>
                  </a:lnTo>
                  <a:lnTo>
                    <a:pt x="1553718" y="460248"/>
                  </a:lnTo>
                  <a:lnTo>
                    <a:pt x="1576578" y="445008"/>
                  </a:lnTo>
                  <a:lnTo>
                    <a:pt x="1600200" y="429768"/>
                  </a:lnTo>
                  <a:lnTo>
                    <a:pt x="1623822" y="421386"/>
                  </a:lnTo>
                  <a:lnTo>
                    <a:pt x="1647444" y="406146"/>
                  </a:lnTo>
                  <a:lnTo>
                    <a:pt x="1670304" y="390144"/>
                  </a:lnTo>
                  <a:lnTo>
                    <a:pt x="1693926" y="374904"/>
                  </a:lnTo>
                  <a:lnTo>
                    <a:pt x="1717548" y="358902"/>
                  </a:lnTo>
                  <a:lnTo>
                    <a:pt x="1741170" y="351282"/>
                  </a:lnTo>
                  <a:lnTo>
                    <a:pt x="1764030" y="336042"/>
                  </a:lnTo>
                  <a:lnTo>
                    <a:pt x="1787652" y="320040"/>
                  </a:lnTo>
                  <a:lnTo>
                    <a:pt x="1811274" y="304800"/>
                  </a:lnTo>
                  <a:lnTo>
                    <a:pt x="1834895" y="288798"/>
                  </a:lnTo>
                  <a:lnTo>
                    <a:pt x="1857756" y="281178"/>
                  </a:lnTo>
                  <a:lnTo>
                    <a:pt x="1873758" y="265176"/>
                  </a:lnTo>
                  <a:lnTo>
                    <a:pt x="1896618" y="249936"/>
                  </a:lnTo>
                  <a:lnTo>
                    <a:pt x="1920239" y="233934"/>
                  </a:lnTo>
                  <a:lnTo>
                    <a:pt x="1943862" y="218694"/>
                  </a:lnTo>
                  <a:lnTo>
                    <a:pt x="1967483" y="211074"/>
                  </a:lnTo>
                  <a:lnTo>
                    <a:pt x="1990344" y="195072"/>
                  </a:lnTo>
                  <a:lnTo>
                    <a:pt x="2013966" y="179832"/>
                  </a:lnTo>
                  <a:lnTo>
                    <a:pt x="2037588" y="163830"/>
                  </a:lnTo>
                  <a:lnTo>
                    <a:pt x="2061210" y="148590"/>
                  </a:lnTo>
                  <a:lnTo>
                    <a:pt x="2084070" y="140208"/>
                  </a:lnTo>
                  <a:lnTo>
                    <a:pt x="2107692" y="124968"/>
                  </a:lnTo>
                  <a:lnTo>
                    <a:pt x="2131314" y="108966"/>
                  </a:lnTo>
                  <a:lnTo>
                    <a:pt x="2154936" y="93726"/>
                  </a:lnTo>
                  <a:lnTo>
                    <a:pt x="2177796" y="77724"/>
                  </a:lnTo>
                  <a:lnTo>
                    <a:pt x="2201418" y="70104"/>
                  </a:lnTo>
                  <a:lnTo>
                    <a:pt x="2225040" y="54864"/>
                  </a:lnTo>
                  <a:lnTo>
                    <a:pt x="2248662" y="38862"/>
                  </a:lnTo>
                  <a:lnTo>
                    <a:pt x="2271522" y="23622"/>
                  </a:lnTo>
                  <a:lnTo>
                    <a:pt x="2295144" y="7620"/>
                  </a:lnTo>
                  <a:lnTo>
                    <a:pt x="2318766" y="0"/>
                  </a:lnTo>
                  <a:lnTo>
                    <a:pt x="2341626" y="7620"/>
                  </a:lnTo>
                  <a:lnTo>
                    <a:pt x="2365248" y="23622"/>
                  </a:lnTo>
                  <a:lnTo>
                    <a:pt x="2388870" y="38862"/>
                  </a:lnTo>
                  <a:lnTo>
                    <a:pt x="2412492" y="54864"/>
                  </a:lnTo>
                  <a:lnTo>
                    <a:pt x="2435352" y="70104"/>
                  </a:lnTo>
                  <a:lnTo>
                    <a:pt x="2458974" y="77724"/>
                  </a:lnTo>
                  <a:lnTo>
                    <a:pt x="2482596" y="93726"/>
                  </a:lnTo>
                  <a:lnTo>
                    <a:pt x="2506218" y="108966"/>
                  </a:lnTo>
                  <a:lnTo>
                    <a:pt x="2529078" y="124968"/>
                  </a:lnTo>
                  <a:lnTo>
                    <a:pt x="2552700" y="140208"/>
                  </a:lnTo>
                  <a:lnTo>
                    <a:pt x="2576322" y="148590"/>
                  </a:lnTo>
                  <a:lnTo>
                    <a:pt x="2599944" y="163830"/>
                  </a:lnTo>
                  <a:lnTo>
                    <a:pt x="2622804" y="179832"/>
                  </a:lnTo>
                  <a:lnTo>
                    <a:pt x="2646426" y="195072"/>
                  </a:lnTo>
                  <a:lnTo>
                    <a:pt x="2670048" y="211074"/>
                  </a:lnTo>
                  <a:lnTo>
                    <a:pt x="2692908" y="218694"/>
                  </a:lnTo>
                  <a:lnTo>
                    <a:pt x="2716530" y="233934"/>
                  </a:lnTo>
                  <a:lnTo>
                    <a:pt x="2740152" y="249936"/>
                  </a:lnTo>
                  <a:lnTo>
                    <a:pt x="2763774" y="265176"/>
                  </a:lnTo>
                  <a:lnTo>
                    <a:pt x="2786634" y="281178"/>
                  </a:lnTo>
                  <a:lnTo>
                    <a:pt x="2802636" y="288798"/>
                  </a:lnTo>
                  <a:lnTo>
                    <a:pt x="2826258" y="304800"/>
                  </a:lnTo>
                  <a:lnTo>
                    <a:pt x="2849118" y="320040"/>
                  </a:lnTo>
                  <a:lnTo>
                    <a:pt x="2872740" y="336042"/>
                  </a:lnTo>
                  <a:lnTo>
                    <a:pt x="2896362" y="351282"/>
                  </a:lnTo>
                  <a:lnTo>
                    <a:pt x="2919984" y="358902"/>
                  </a:lnTo>
                  <a:lnTo>
                    <a:pt x="2942844" y="374904"/>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0" name="Google Shape;1910;p82"/>
            <p:cNvSpPr/>
            <p:nvPr/>
          </p:nvSpPr>
          <p:spPr>
            <a:xfrm>
              <a:off x="5673089" y="5135118"/>
              <a:ext cx="1702435" cy="1030605"/>
            </a:xfrm>
            <a:custGeom>
              <a:rect b="b" l="l" r="r" t="t"/>
              <a:pathLst>
                <a:path extrusionOk="0" h="1030604" w="1702434">
                  <a:moveTo>
                    <a:pt x="0" y="0"/>
                  </a:moveTo>
                  <a:lnTo>
                    <a:pt x="23622" y="15239"/>
                  </a:lnTo>
                  <a:lnTo>
                    <a:pt x="47244" y="31241"/>
                  </a:lnTo>
                  <a:lnTo>
                    <a:pt x="70104" y="46481"/>
                  </a:lnTo>
                  <a:lnTo>
                    <a:pt x="93726" y="54863"/>
                  </a:lnTo>
                  <a:lnTo>
                    <a:pt x="140970" y="85343"/>
                  </a:lnTo>
                  <a:lnTo>
                    <a:pt x="163830" y="101346"/>
                  </a:lnTo>
                  <a:lnTo>
                    <a:pt x="187452" y="116585"/>
                  </a:lnTo>
                  <a:lnTo>
                    <a:pt x="211074" y="124967"/>
                  </a:lnTo>
                  <a:lnTo>
                    <a:pt x="234696" y="140207"/>
                  </a:lnTo>
                  <a:lnTo>
                    <a:pt x="257556" y="156210"/>
                  </a:lnTo>
                  <a:lnTo>
                    <a:pt x="281178" y="171449"/>
                  </a:lnTo>
                  <a:lnTo>
                    <a:pt x="304800" y="187451"/>
                  </a:lnTo>
                  <a:lnTo>
                    <a:pt x="328422" y="195071"/>
                  </a:lnTo>
                  <a:lnTo>
                    <a:pt x="351282" y="210311"/>
                  </a:lnTo>
                  <a:lnTo>
                    <a:pt x="374904" y="226313"/>
                  </a:lnTo>
                  <a:lnTo>
                    <a:pt x="398526" y="241553"/>
                  </a:lnTo>
                  <a:lnTo>
                    <a:pt x="422148" y="257555"/>
                  </a:lnTo>
                  <a:lnTo>
                    <a:pt x="445008" y="265175"/>
                  </a:lnTo>
                  <a:lnTo>
                    <a:pt x="468630" y="281177"/>
                  </a:lnTo>
                  <a:lnTo>
                    <a:pt x="492252" y="296417"/>
                  </a:lnTo>
                  <a:lnTo>
                    <a:pt x="515112" y="312420"/>
                  </a:lnTo>
                  <a:lnTo>
                    <a:pt x="538734" y="327659"/>
                  </a:lnTo>
                  <a:lnTo>
                    <a:pt x="562356" y="335279"/>
                  </a:lnTo>
                  <a:lnTo>
                    <a:pt x="585978" y="351281"/>
                  </a:lnTo>
                  <a:lnTo>
                    <a:pt x="608838" y="366521"/>
                  </a:lnTo>
                  <a:lnTo>
                    <a:pt x="632460" y="382523"/>
                  </a:lnTo>
                  <a:lnTo>
                    <a:pt x="656082" y="397763"/>
                  </a:lnTo>
                  <a:lnTo>
                    <a:pt x="679704" y="406145"/>
                  </a:lnTo>
                  <a:lnTo>
                    <a:pt x="702564" y="421386"/>
                  </a:lnTo>
                  <a:lnTo>
                    <a:pt x="726186" y="437388"/>
                  </a:lnTo>
                  <a:lnTo>
                    <a:pt x="773430" y="467867"/>
                  </a:lnTo>
                  <a:lnTo>
                    <a:pt x="788670" y="476249"/>
                  </a:lnTo>
                  <a:lnTo>
                    <a:pt x="812292" y="491489"/>
                  </a:lnTo>
                  <a:lnTo>
                    <a:pt x="835152" y="507491"/>
                  </a:lnTo>
                  <a:lnTo>
                    <a:pt x="858774" y="522731"/>
                  </a:lnTo>
                  <a:lnTo>
                    <a:pt x="882396" y="538733"/>
                  </a:lnTo>
                  <a:lnTo>
                    <a:pt x="906018" y="546354"/>
                  </a:lnTo>
                  <a:lnTo>
                    <a:pt x="928878" y="561593"/>
                  </a:lnTo>
                  <a:lnTo>
                    <a:pt x="952500" y="577595"/>
                  </a:lnTo>
                  <a:lnTo>
                    <a:pt x="976122" y="592835"/>
                  </a:lnTo>
                  <a:lnTo>
                    <a:pt x="999744" y="608837"/>
                  </a:lnTo>
                  <a:lnTo>
                    <a:pt x="1022604" y="616457"/>
                  </a:lnTo>
                  <a:lnTo>
                    <a:pt x="1046226" y="632459"/>
                  </a:lnTo>
                  <a:lnTo>
                    <a:pt x="1069848" y="647699"/>
                  </a:lnTo>
                  <a:lnTo>
                    <a:pt x="1093470" y="663701"/>
                  </a:lnTo>
                  <a:lnTo>
                    <a:pt x="1116330" y="678941"/>
                  </a:lnTo>
                  <a:lnTo>
                    <a:pt x="1139952" y="686561"/>
                  </a:lnTo>
                  <a:lnTo>
                    <a:pt x="1163574" y="702563"/>
                  </a:lnTo>
                  <a:lnTo>
                    <a:pt x="1187196" y="717804"/>
                  </a:lnTo>
                  <a:lnTo>
                    <a:pt x="1210056" y="733805"/>
                  </a:lnTo>
                  <a:lnTo>
                    <a:pt x="1233678" y="749045"/>
                  </a:lnTo>
                  <a:lnTo>
                    <a:pt x="1257300" y="757427"/>
                  </a:lnTo>
                  <a:lnTo>
                    <a:pt x="1280160" y="772668"/>
                  </a:lnTo>
                  <a:lnTo>
                    <a:pt x="1303782" y="788669"/>
                  </a:lnTo>
                  <a:lnTo>
                    <a:pt x="1351026" y="819150"/>
                  </a:lnTo>
                  <a:lnTo>
                    <a:pt x="1373886" y="827532"/>
                  </a:lnTo>
                  <a:lnTo>
                    <a:pt x="1397508" y="842772"/>
                  </a:lnTo>
                  <a:lnTo>
                    <a:pt x="1421130" y="858774"/>
                  </a:lnTo>
                  <a:lnTo>
                    <a:pt x="1444752" y="874013"/>
                  </a:lnTo>
                  <a:lnTo>
                    <a:pt x="1467612" y="890016"/>
                  </a:lnTo>
                  <a:lnTo>
                    <a:pt x="1491234" y="897635"/>
                  </a:lnTo>
                  <a:lnTo>
                    <a:pt x="1514856" y="912875"/>
                  </a:lnTo>
                  <a:lnTo>
                    <a:pt x="1538478" y="928877"/>
                  </a:lnTo>
                  <a:lnTo>
                    <a:pt x="1561338" y="944117"/>
                  </a:lnTo>
                  <a:lnTo>
                    <a:pt x="1584960" y="960119"/>
                  </a:lnTo>
                  <a:lnTo>
                    <a:pt x="1608582" y="967739"/>
                  </a:lnTo>
                  <a:lnTo>
                    <a:pt x="1631442" y="983741"/>
                  </a:lnTo>
                  <a:lnTo>
                    <a:pt x="1655064" y="998981"/>
                  </a:lnTo>
                  <a:lnTo>
                    <a:pt x="1678686" y="1014983"/>
                  </a:lnTo>
                  <a:lnTo>
                    <a:pt x="1702308" y="1030223"/>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11" name="Google Shape;1911;p82"/>
            <p:cNvSpPr/>
            <p:nvPr/>
          </p:nvSpPr>
          <p:spPr>
            <a:xfrm>
              <a:off x="5049011" y="4760213"/>
              <a:ext cx="0" cy="1405255"/>
            </a:xfrm>
            <a:custGeom>
              <a:rect b="b" l="l" r="r" t="t"/>
              <a:pathLst>
                <a:path extrusionOk="0" h="1405254" w="120000">
                  <a:moveTo>
                    <a:pt x="0" y="1405127"/>
                  </a:moveTo>
                  <a:lnTo>
                    <a:pt x="0" y="0"/>
                  </a:lnTo>
                </a:path>
              </a:pathLst>
            </a:custGeom>
            <a:noFill/>
            <a:ln cap="flat" cmpd="sng" w="9525">
              <a:solidFill>
                <a:srgbClr val="0000FF"/>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12" name="Google Shape;1912;p82"/>
          <p:cNvSpPr txBox="1"/>
          <p:nvPr/>
        </p:nvSpPr>
        <p:spPr>
          <a:xfrm rot="-5400000">
            <a:off x="1846158" y="5283541"/>
            <a:ext cx="1121410" cy="200660"/>
          </a:xfrm>
          <a:prstGeom prst="rect">
            <a:avLst/>
          </a:prstGeom>
          <a:noFill/>
          <a:ln>
            <a:noFill/>
          </a:ln>
        </p:spPr>
        <p:txBody>
          <a:bodyPr anchorCtr="0" anchor="t" bIns="0" lIns="0" spcFirstLastPara="1" rIns="0" wrap="square" tIns="5075">
            <a:spAutoFit/>
          </a:bodyPr>
          <a:lstStyle/>
          <a:p>
            <a:pPr indent="0" lvl="0" marL="12700" marR="0" rtl="0" algn="l">
              <a:lnSpc>
                <a:spcPct val="100000"/>
              </a:lnSpc>
              <a:spcBef>
                <a:spcPts val="0"/>
              </a:spcBef>
              <a:spcAft>
                <a:spcPts val="0"/>
              </a:spcAft>
              <a:buNone/>
            </a:pPr>
            <a:r>
              <a:rPr lang="en-US" sz="950">
                <a:solidFill>
                  <a:schemeClr val="dk1"/>
                </a:solidFill>
                <a:latin typeface="Arial"/>
                <a:ea typeface="Arial"/>
                <a:cs typeface="Arial"/>
                <a:sym typeface="Arial"/>
              </a:rPr>
              <a:t>xB</a:t>
            </a:r>
            <a:r>
              <a:rPr baseline="-25000" lang="en-US" sz="1050">
                <a:solidFill>
                  <a:schemeClr val="dk1"/>
                </a:solidFill>
                <a:latin typeface="Arial"/>
                <a:ea typeface="Arial"/>
                <a:cs typeface="Arial"/>
                <a:sym typeface="Arial"/>
              </a:rPr>
              <a:t>01</a:t>
            </a:r>
            <a:r>
              <a:rPr lang="en-US" sz="950">
                <a:solidFill>
                  <a:schemeClr val="dk1"/>
                </a:solidFill>
                <a:latin typeface="Arial"/>
                <a:ea typeface="Arial"/>
                <a:cs typeface="Arial"/>
                <a:sym typeface="Arial"/>
              </a:rPr>
              <a:t>(x) + (2-x)B</a:t>
            </a:r>
            <a:r>
              <a:rPr baseline="-25000" lang="en-US" sz="1050">
                <a:solidFill>
                  <a:schemeClr val="dk1"/>
                </a:solidFill>
                <a:latin typeface="Arial"/>
                <a:ea typeface="Arial"/>
                <a:cs typeface="Arial"/>
                <a:sym typeface="Arial"/>
              </a:rPr>
              <a:t>11</a:t>
            </a:r>
            <a:r>
              <a:rPr lang="en-US" sz="950">
                <a:solidFill>
                  <a:schemeClr val="dk1"/>
                </a:solidFill>
                <a:latin typeface="Arial"/>
                <a:ea typeface="Arial"/>
                <a:cs typeface="Arial"/>
                <a:sym typeface="Arial"/>
              </a:rPr>
              <a:t>(x)</a:t>
            </a:r>
            <a:endParaRPr sz="950">
              <a:solidFill>
                <a:schemeClr val="dk1"/>
              </a:solidFill>
              <a:latin typeface="Arial"/>
              <a:ea typeface="Arial"/>
              <a:cs typeface="Arial"/>
              <a:sym typeface="Arial"/>
            </a:endParaRPr>
          </a:p>
        </p:txBody>
      </p:sp>
      <p:sp>
        <p:nvSpPr>
          <p:cNvPr id="1913" name="Google Shape;1913;p82"/>
          <p:cNvSpPr txBox="1"/>
          <p:nvPr>
            <p:ph type="title"/>
          </p:nvPr>
        </p:nvSpPr>
        <p:spPr>
          <a:xfrm>
            <a:off x="1705355" y="698245"/>
            <a:ext cx="6250940" cy="1245235"/>
          </a:xfrm>
          <a:prstGeom prst="rect">
            <a:avLst/>
          </a:prstGeom>
          <a:noFill/>
          <a:ln>
            <a:noFill/>
          </a:ln>
        </p:spPr>
        <p:txBody>
          <a:bodyPr anchorCtr="0" anchor="t" bIns="0" lIns="0" spcFirstLastPara="1" rIns="0" wrap="square" tIns="12700">
            <a:spAutoFit/>
          </a:bodyPr>
          <a:lstStyle/>
          <a:p>
            <a:pPr indent="751840" lvl="0" marL="38100" marR="30480" rtl="0" algn="l">
              <a:lnSpc>
                <a:spcPct val="100000"/>
              </a:lnSpc>
              <a:spcBef>
                <a:spcPts val="0"/>
              </a:spcBef>
              <a:spcAft>
                <a:spcPts val="0"/>
              </a:spcAft>
              <a:buNone/>
            </a:pPr>
            <a:r>
              <a:rPr b="0" lang="en-US" sz="4000">
                <a:solidFill>
                  <a:srgbClr val="FFCC99"/>
                </a:solidFill>
                <a:latin typeface="Arial"/>
                <a:ea typeface="Arial"/>
                <a:cs typeface="Arial"/>
                <a:sym typeface="Arial"/>
              </a:rPr>
              <a:t>Now </a:t>
            </a:r>
            <a:r>
              <a:rPr b="0" lang="en-US" sz="4000" u="sng">
                <a:solidFill>
                  <a:srgbClr val="FFFF00"/>
                </a:solidFill>
                <a:latin typeface="Arial"/>
                <a:ea typeface="Arial"/>
                <a:cs typeface="Arial"/>
                <a:sym typeface="Arial"/>
              </a:rPr>
              <a:t>Plot</a:t>
            </a:r>
            <a:r>
              <a:rPr b="0" lang="en-US" sz="4000">
                <a:solidFill>
                  <a:srgbClr val="FFFF00"/>
                </a:solidFill>
                <a:latin typeface="Arial"/>
                <a:ea typeface="Arial"/>
                <a:cs typeface="Arial"/>
                <a:sym typeface="Arial"/>
              </a:rPr>
              <a:t> </a:t>
            </a:r>
            <a:r>
              <a:rPr b="0" i="1" lang="en-US" sz="4000">
                <a:solidFill>
                  <a:srgbClr val="FFCC99"/>
                </a:solidFill>
                <a:latin typeface="Arial"/>
                <a:ea typeface="Arial"/>
                <a:cs typeface="Arial"/>
                <a:sym typeface="Arial"/>
              </a:rPr>
              <a:t>B</a:t>
            </a:r>
            <a:r>
              <a:rPr b="0" baseline="-25000" i="1" lang="en-US" sz="3975">
                <a:solidFill>
                  <a:srgbClr val="FFCC99"/>
                </a:solidFill>
                <a:latin typeface="Arial"/>
                <a:ea typeface="Arial"/>
                <a:cs typeface="Arial"/>
                <a:sym typeface="Arial"/>
              </a:rPr>
              <a:t>01</a:t>
            </a:r>
            <a:r>
              <a:rPr b="0" i="1" lang="en-US" sz="4000">
                <a:solidFill>
                  <a:srgbClr val="FFCC99"/>
                </a:solidFill>
                <a:latin typeface="Arial"/>
                <a:ea typeface="Arial"/>
                <a:cs typeface="Arial"/>
                <a:sym typeface="Arial"/>
              </a:rPr>
              <a:t>(t) </a:t>
            </a:r>
            <a:r>
              <a:rPr b="0" lang="en-US" sz="4000">
                <a:solidFill>
                  <a:srgbClr val="FFCC99"/>
                </a:solidFill>
                <a:latin typeface="Arial"/>
                <a:ea typeface="Arial"/>
                <a:cs typeface="Arial"/>
                <a:sym typeface="Arial"/>
              </a:rPr>
              <a:t>from  Two Boxes </a:t>
            </a:r>
            <a:r>
              <a:rPr b="0" i="1" lang="en-US" sz="4000">
                <a:solidFill>
                  <a:srgbClr val="FFCC99"/>
                </a:solidFill>
                <a:latin typeface="Arial"/>
                <a:ea typeface="Arial"/>
                <a:cs typeface="Arial"/>
                <a:sym typeface="Arial"/>
              </a:rPr>
              <a:t>B</a:t>
            </a:r>
            <a:r>
              <a:rPr b="0" baseline="-25000" i="1" lang="en-US" sz="3975">
                <a:solidFill>
                  <a:srgbClr val="FFCC99"/>
                </a:solidFill>
                <a:latin typeface="Arial"/>
                <a:ea typeface="Arial"/>
                <a:cs typeface="Arial"/>
                <a:sym typeface="Arial"/>
              </a:rPr>
              <a:t>00</a:t>
            </a:r>
            <a:r>
              <a:rPr b="0" i="1" lang="en-US" sz="4000">
                <a:solidFill>
                  <a:srgbClr val="FFCC99"/>
                </a:solidFill>
                <a:latin typeface="Arial"/>
                <a:ea typeface="Arial"/>
                <a:cs typeface="Arial"/>
                <a:sym typeface="Arial"/>
              </a:rPr>
              <a:t>(t) </a:t>
            </a:r>
            <a:r>
              <a:rPr b="0" lang="en-US" sz="4000">
                <a:solidFill>
                  <a:srgbClr val="FFCC99"/>
                </a:solidFill>
                <a:latin typeface="Arial"/>
                <a:ea typeface="Arial"/>
                <a:cs typeface="Arial"/>
                <a:sym typeface="Arial"/>
              </a:rPr>
              <a:t>and </a:t>
            </a:r>
            <a:r>
              <a:rPr b="0" i="1" lang="en-US" sz="4000">
                <a:solidFill>
                  <a:srgbClr val="FFCC99"/>
                </a:solidFill>
                <a:latin typeface="Arial"/>
                <a:ea typeface="Arial"/>
                <a:cs typeface="Arial"/>
                <a:sym typeface="Arial"/>
              </a:rPr>
              <a:t>B</a:t>
            </a:r>
            <a:r>
              <a:rPr b="0" baseline="-25000" i="1" lang="en-US" sz="3975">
                <a:solidFill>
                  <a:srgbClr val="FFCC99"/>
                </a:solidFill>
                <a:latin typeface="Arial"/>
                <a:ea typeface="Arial"/>
                <a:cs typeface="Arial"/>
                <a:sym typeface="Arial"/>
              </a:rPr>
              <a:t>10</a:t>
            </a:r>
            <a:r>
              <a:rPr b="0" i="1" lang="en-US" sz="4000">
                <a:solidFill>
                  <a:srgbClr val="FFCC99"/>
                </a:solidFill>
                <a:latin typeface="Arial"/>
                <a:ea typeface="Arial"/>
                <a:cs typeface="Arial"/>
                <a:sym typeface="Arial"/>
              </a:rPr>
              <a:t>(t)</a:t>
            </a:r>
            <a:endParaRPr sz="4000">
              <a:latin typeface="Arial"/>
              <a:ea typeface="Arial"/>
              <a:cs typeface="Arial"/>
              <a:sym typeface="Arial"/>
            </a:endParaRPr>
          </a:p>
        </p:txBody>
      </p:sp>
      <p:sp>
        <p:nvSpPr>
          <p:cNvPr id="1914" name="Google Shape;1914;p82"/>
          <p:cNvSpPr txBox="1"/>
          <p:nvPr/>
        </p:nvSpPr>
        <p:spPr>
          <a:xfrm>
            <a:off x="2158768" y="6539762"/>
            <a:ext cx="5117465" cy="63563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i="1" lang="en-US" sz="4000">
                <a:solidFill>
                  <a:srgbClr val="FFCC99"/>
                </a:solidFill>
                <a:latin typeface="Arial"/>
                <a:ea typeface="Arial"/>
                <a:cs typeface="Arial"/>
                <a:sym typeface="Arial"/>
              </a:rPr>
              <a:t>B</a:t>
            </a:r>
            <a:r>
              <a:rPr baseline="-25000" i="1" lang="en-US" sz="3975">
                <a:solidFill>
                  <a:srgbClr val="FFCC99"/>
                </a:solidFill>
                <a:latin typeface="Arial"/>
                <a:ea typeface="Arial"/>
                <a:cs typeface="Arial"/>
                <a:sym typeface="Arial"/>
              </a:rPr>
              <a:t>01</a:t>
            </a:r>
            <a:r>
              <a:rPr i="1" lang="en-US" sz="4000">
                <a:solidFill>
                  <a:srgbClr val="FFCC99"/>
                </a:solidFill>
                <a:latin typeface="Arial"/>
                <a:ea typeface="Arial"/>
                <a:cs typeface="Arial"/>
                <a:sym typeface="Arial"/>
              </a:rPr>
              <a:t>(t) is a tent function</a:t>
            </a:r>
            <a:endParaRPr sz="4000">
              <a:solidFill>
                <a:schemeClr val="dk1"/>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grpSp>
        <p:nvGrpSpPr>
          <p:cNvPr id="1919" name="Google Shape;1919;p83"/>
          <p:cNvGrpSpPr/>
          <p:nvPr/>
        </p:nvGrpSpPr>
        <p:grpSpPr>
          <a:xfrm>
            <a:off x="606551" y="675131"/>
            <a:ext cx="4037329" cy="3027680"/>
            <a:chOff x="606551" y="675131"/>
            <a:chExt cx="4037329" cy="3027680"/>
          </a:xfrm>
        </p:grpSpPr>
        <p:sp>
          <p:nvSpPr>
            <p:cNvPr id="1920" name="Google Shape;1920;p83"/>
            <p:cNvSpPr/>
            <p:nvPr/>
          </p:nvSpPr>
          <p:spPr>
            <a:xfrm>
              <a:off x="606551" y="675131"/>
              <a:ext cx="4037329" cy="3027680"/>
            </a:xfrm>
            <a:custGeom>
              <a:rect b="b" l="l" r="r" t="t"/>
              <a:pathLst>
                <a:path extrusionOk="0" h="3027679" w="4037329">
                  <a:moveTo>
                    <a:pt x="4037076" y="3027426"/>
                  </a:moveTo>
                  <a:lnTo>
                    <a:pt x="4037076" y="0"/>
                  </a:lnTo>
                  <a:lnTo>
                    <a:pt x="0" y="0"/>
                  </a:lnTo>
                  <a:lnTo>
                    <a:pt x="0" y="3027426"/>
                  </a:lnTo>
                  <a:lnTo>
                    <a:pt x="4037076" y="3027426"/>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1" name="Google Shape;1921;p83"/>
            <p:cNvSpPr/>
            <p:nvPr/>
          </p:nvSpPr>
          <p:spPr>
            <a:xfrm>
              <a:off x="1131569" y="900684"/>
              <a:ext cx="3127375" cy="2470150"/>
            </a:xfrm>
            <a:custGeom>
              <a:rect b="b" l="l" r="r" t="t"/>
              <a:pathLst>
                <a:path extrusionOk="0" h="2470150" w="3127375">
                  <a:moveTo>
                    <a:pt x="0" y="2469642"/>
                  </a:moveTo>
                  <a:lnTo>
                    <a:pt x="0" y="0"/>
                  </a:lnTo>
                  <a:lnTo>
                    <a:pt x="3127248" y="0"/>
                  </a:lnTo>
                  <a:lnTo>
                    <a:pt x="3127248" y="2469642"/>
                  </a:lnTo>
                  <a:lnTo>
                    <a:pt x="0" y="2469642"/>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2" name="Google Shape;1922;p83"/>
            <p:cNvSpPr/>
            <p:nvPr/>
          </p:nvSpPr>
          <p:spPr>
            <a:xfrm>
              <a:off x="1131569" y="900684"/>
              <a:ext cx="3127375" cy="0"/>
            </a:xfrm>
            <a:custGeom>
              <a:rect b="b" l="l" r="r" t="t"/>
              <a:pathLst>
                <a:path extrusionOk="0" h="120000" w="3127375">
                  <a:moveTo>
                    <a:pt x="0" y="0"/>
                  </a:moveTo>
                  <a:lnTo>
                    <a:pt x="312724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3" name="Google Shape;1923;p83"/>
            <p:cNvSpPr/>
            <p:nvPr/>
          </p:nvSpPr>
          <p:spPr>
            <a:xfrm>
              <a:off x="4259580" y="901445"/>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4" name="Google Shape;1924;p83"/>
            <p:cNvSpPr/>
            <p:nvPr/>
          </p:nvSpPr>
          <p:spPr>
            <a:xfrm>
              <a:off x="1131569" y="3370326"/>
              <a:ext cx="3127375" cy="0"/>
            </a:xfrm>
            <a:custGeom>
              <a:rect b="b" l="l" r="r" t="t"/>
              <a:pathLst>
                <a:path extrusionOk="0" h="120000" w="3127375">
                  <a:moveTo>
                    <a:pt x="0" y="0"/>
                  </a:moveTo>
                  <a:lnTo>
                    <a:pt x="312724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5" name="Google Shape;1925;p83"/>
            <p:cNvSpPr/>
            <p:nvPr/>
          </p:nvSpPr>
          <p:spPr>
            <a:xfrm>
              <a:off x="4259580" y="337108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6" name="Google Shape;1926;p83"/>
            <p:cNvSpPr/>
            <p:nvPr/>
          </p:nvSpPr>
          <p:spPr>
            <a:xfrm>
              <a:off x="4258817" y="900684"/>
              <a:ext cx="0" cy="2470150"/>
            </a:xfrm>
            <a:custGeom>
              <a:rect b="b" l="l" r="r" t="t"/>
              <a:pathLst>
                <a:path extrusionOk="0" h="2470150" w="120000">
                  <a:moveTo>
                    <a:pt x="0" y="246964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7" name="Google Shape;1927;p83"/>
            <p:cNvSpPr/>
            <p:nvPr/>
          </p:nvSpPr>
          <p:spPr>
            <a:xfrm>
              <a:off x="4259580" y="901445"/>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8" name="Google Shape;1928;p83"/>
            <p:cNvSpPr/>
            <p:nvPr/>
          </p:nvSpPr>
          <p:spPr>
            <a:xfrm>
              <a:off x="1131569" y="900684"/>
              <a:ext cx="0" cy="2470150"/>
            </a:xfrm>
            <a:custGeom>
              <a:rect b="b" l="l" r="r" t="t"/>
              <a:pathLst>
                <a:path extrusionOk="0" h="2470150" w="120000">
                  <a:moveTo>
                    <a:pt x="0" y="246964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29" name="Google Shape;1929;p83"/>
            <p:cNvSpPr/>
            <p:nvPr/>
          </p:nvSpPr>
          <p:spPr>
            <a:xfrm>
              <a:off x="1132331" y="901445"/>
              <a:ext cx="1270" cy="1270"/>
            </a:xfrm>
            <a:custGeom>
              <a:rect b="b" l="l" r="r" t="t"/>
              <a:pathLst>
                <a:path extrusionOk="0" h="1269" w="1269">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0" name="Google Shape;1930;p83"/>
            <p:cNvSpPr/>
            <p:nvPr/>
          </p:nvSpPr>
          <p:spPr>
            <a:xfrm>
              <a:off x="1131569" y="3370326"/>
              <a:ext cx="3127375" cy="0"/>
            </a:xfrm>
            <a:custGeom>
              <a:rect b="b" l="l" r="r" t="t"/>
              <a:pathLst>
                <a:path extrusionOk="0" h="120000" w="3127375">
                  <a:moveTo>
                    <a:pt x="0" y="0"/>
                  </a:moveTo>
                  <a:lnTo>
                    <a:pt x="312724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1" name="Google Shape;1931;p83"/>
            <p:cNvSpPr/>
            <p:nvPr/>
          </p:nvSpPr>
          <p:spPr>
            <a:xfrm>
              <a:off x="4259580" y="337108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2" name="Google Shape;1932;p83"/>
            <p:cNvSpPr/>
            <p:nvPr/>
          </p:nvSpPr>
          <p:spPr>
            <a:xfrm>
              <a:off x="1131569" y="900684"/>
              <a:ext cx="0" cy="2470150"/>
            </a:xfrm>
            <a:custGeom>
              <a:rect b="b" l="l" r="r" t="t"/>
              <a:pathLst>
                <a:path extrusionOk="0" h="2470150" w="120000">
                  <a:moveTo>
                    <a:pt x="0" y="246964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3" name="Google Shape;1933;p83"/>
            <p:cNvSpPr/>
            <p:nvPr/>
          </p:nvSpPr>
          <p:spPr>
            <a:xfrm>
              <a:off x="1132331" y="901445"/>
              <a:ext cx="1270" cy="1270"/>
            </a:xfrm>
            <a:custGeom>
              <a:rect b="b" l="l" r="r" t="t"/>
              <a:pathLst>
                <a:path extrusionOk="0" h="1269" w="1269">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4" name="Google Shape;1934;p83"/>
            <p:cNvSpPr/>
            <p:nvPr/>
          </p:nvSpPr>
          <p:spPr>
            <a:xfrm>
              <a:off x="1131569" y="3339083"/>
              <a:ext cx="0" cy="31750"/>
            </a:xfrm>
            <a:custGeom>
              <a:rect b="b" l="l" r="r" t="t"/>
              <a:pathLst>
                <a:path extrusionOk="0" h="31750" w="120000">
                  <a:moveTo>
                    <a:pt x="0" y="3124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5" name="Google Shape;1935;p83"/>
            <p:cNvSpPr/>
            <p:nvPr/>
          </p:nvSpPr>
          <p:spPr>
            <a:xfrm>
              <a:off x="1132331" y="3339083"/>
              <a:ext cx="1270" cy="1270"/>
            </a:xfrm>
            <a:custGeom>
              <a:rect b="b" l="l" r="r" t="t"/>
              <a:pathLst>
                <a:path extrusionOk="0" h="1270" w="1269">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6" name="Google Shape;1936;p83"/>
            <p:cNvSpPr/>
            <p:nvPr/>
          </p:nvSpPr>
          <p:spPr>
            <a:xfrm>
              <a:off x="1131569" y="900684"/>
              <a:ext cx="0" cy="26670"/>
            </a:xfrm>
            <a:custGeom>
              <a:rect b="b" l="l" r="r" t="t"/>
              <a:pathLst>
                <a:path extrusionOk="0" h="26669" w="120000">
                  <a:moveTo>
                    <a:pt x="0" y="0"/>
                  </a:moveTo>
                  <a:lnTo>
                    <a:pt x="0" y="266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7" name="Google Shape;1937;p83"/>
            <p:cNvSpPr/>
            <p:nvPr/>
          </p:nvSpPr>
          <p:spPr>
            <a:xfrm>
              <a:off x="1132331" y="927354"/>
              <a:ext cx="1270" cy="1270"/>
            </a:xfrm>
            <a:custGeom>
              <a:rect b="b" l="l" r="r" t="t"/>
              <a:pathLst>
                <a:path extrusionOk="0" h="1269" w="1269">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8" name="Google Shape;1938;p83"/>
            <p:cNvSpPr/>
            <p:nvPr/>
          </p:nvSpPr>
          <p:spPr>
            <a:xfrm>
              <a:off x="1441704" y="3339083"/>
              <a:ext cx="0" cy="31750"/>
            </a:xfrm>
            <a:custGeom>
              <a:rect b="b" l="l" r="r" t="t"/>
              <a:pathLst>
                <a:path extrusionOk="0" h="31750" w="120000">
                  <a:moveTo>
                    <a:pt x="0" y="3124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9" name="Google Shape;1939;p83"/>
            <p:cNvSpPr/>
            <p:nvPr/>
          </p:nvSpPr>
          <p:spPr>
            <a:xfrm>
              <a:off x="1442465" y="3339083"/>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0" name="Google Shape;1940;p83"/>
            <p:cNvSpPr/>
            <p:nvPr/>
          </p:nvSpPr>
          <p:spPr>
            <a:xfrm>
              <a:off x="1441704" y="900684"/>
              <a:ext cx="0" cy="26670"/>
            </a:xfrm>
            <a:custGeom>
              <a:rect b="b" l="l" r="r" t="t"/>
              <a:pathLst>
                <a:path extrusionOk="0" h="26669" w="120000">
                  <a:moveTo>
                    <a:pt x="0" y="0"/>
                  </a:moveTo>
                  <a:lnTo>
                    <a:pt x="0" y="266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1" name="Google Shape;1941;p83"/>
            <p:cNvSpPr/>
            <p:nvPr/>
          </p:nvSpPr>
          <p:spPr>
            <a:xfrm>
              <a:off x="1442465" y="927354"/>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2" name="Google Shape;1942;p83"/>
            <p:cNvSpPr/>
            <p:nvPr/>
          </p:nvSpPr>
          <p:spPr>
            <a:xfrm>
              <a:off x="1757171" y="3339083"/>
              <a:ext cx="0" cy="31750"/>
            </a:xfrm>
            <a:custGeom>
              <a:rect b="b" l="l" r="r" t="t"/>
              <a:pathLst>
                <a:path extrusionOk="0" h="31750" w="120000">
                  <a:moveTo>
                    <a:pt x="0" y="3124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3" name="Google Shape;1943;p83"/>
            <p:cNvSpPr/>
            <p:nvPr/>
          </p:nvSpPr>
          <p:spPr>
            <a:xfrm>
              <a:off x="1757934" y="3339083"/>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4" name="Google Shape;1944;p83"/>
            <p:cNvSpPr/>
            <p:nvPr/>
          </p:nvSpPr>
          <p:spPr>
            <a:xfrm>
              <a:off x="1757171" y="900684"/>
              <a:ext cx="0" cy="26670"/>
            </a:xfrm>
            <a:custGeom>
              <a:rect b="b" l="l" r="r" t="t"/>
              <a:pathLst>
                <a:path extrusionOk="0" h="26669" w="120000">
                  <a:moveTo>
                    <a:pt x="0" y="0"/>
                  </a:moveTo>
                  <a:lnTo>
                    <a:pt x="0" y="266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5" name="Google Shape;1945;p83"/>
            <p:cNvSpPr/>
            <p:nvPr/>
          </p:nvSpPr>
          <p:spPr>
            <a:xfrm>
              <a:off x="1757934" y="927354"/>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6" name="Google Shape;1946;p83"/>
            <p:cNvSpPr/>
            <p:nvPr/>
          </p:nvSpPr>
          <p:spPr>
            <a:xfrm>
              <a:off x="2067305" y="3339083"/>
              <a:ext cx="0" cy="31750"/>
            </a:xfrm>
            <a:custGeom>
              <a:rect b="b" l="l" r="r" t="t"/>
              <a:pathLst>
                <a:path extrusionOk="0" h="31750" w="120000">
                  <a:moveTo>
                    <a:pt x="0" y="3124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7" name="Google Shape;1947;p83"/>
            <p:cNvSpPr/>
            <p:nvPr/>
          </p:nvSpPr>
          <p:spPr>
            <a:xfrm>
              <a:off x="2067305" y="3339083"/>
              <a:ext cx="1270" cy="1270"/>
            </a:xfrm>
            <a:custGeom>
              <a:rect b="b" l="l" r="r" t="t"/>
              <a:pathLst>
                <a:path extrusionOk="0" h="1270" w="1269">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8" name="Google Shape;1948;p83"/>
            <p:cNvSpPr/>
            <p:nvPr/>
          </p:nvSpPr>
          <p:spPr>
            <a:xfrm>
              <a:off x="2067305" y="900684"/>
              <a:ext cx="0" cy="26670"/>
            </a:xfrm>
            <a:custGeom>
              <a:rect b="b" l="l" r="r" t="t"/>
              <a:pathLst>
                <a:path extrusionOk="0" h="26669" w="120000">
                  <a:moveTo>
                    <a:pt x="0" y="0"/>
                  </a:moveTo>
                  <a:lnTo>
                    <a:pt x="0" y="266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9" name="Google Shape;1949;p83"/>
            <p:cNvSpPr/>
            <p:nvPr/>
          </p:nvSpPr>
          <p:spPr>
            <a:xfrm>
              <a:off x="2067305" y="927354"/>
              <a:ext cx="1270" cy="1270"/>
            </a:xfrm>
            <a:custGeom>
              <a:rect b="b" l="l" r="r" t="t"/>
              <a:pathLst>
                <a:path extrusionOk="0" h="1269" w="1269">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50" name="Google Shape;1950;p83"/>
          <p:cNvSpPr txBox="1"/>
          <p:nvPr/>
        </p:nvSpPr>
        <p:spPr>
          <a:xfrm>
            <a:off x="1720595" y="3366278"/>
            <a:ext cx="38100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-3	-2</a:t>
            </a:r>
            <a:endParaRPr sz="500">
              <a:solidFill>
                <a:schemeClr val="dk1"/>
              </a:solidFill>
              <a:latin typeface="Arial"/>
              <a:ea typeface="Arial"/>
              <a:cs typeface="Arial"/>
              <a:sym typeface="Arial"/>
            </a:endParaRPr>
          </a:p>
        </p:txBody>
      </p:sp>
      <p:grpSp>
        <p:nvGrpSpPr>
          <p:cNvPr id="1951" name="Google Shape;1951;p83"/>
          <p:cNvGrpSpPr/>
          <p:nvPr/>
        </p:nvGrpSpPr>
        <p:grpSpPr>
          <a:xfrm>
            <a:off x="2382774" y="900684"/>
            <a:ext cx="1270" cy="2470150"/>
            <a:chOff x="2382774" y="900684"/>
            <a:chExt cx="1270" cy="2470150"/>
          </a:xfrm>
        </p:grpSpPr>
        <p:sp>
          <p:nvSpPr>
            <p:cNvPr id="1952" name="Google Shape;1952;p83"/>
            <p:cNvSpPr/>
            <p:nvPr/>
          </p:nvSpPr>
          <p:spPr>
            <a:xfrm>
              <a:off x="2382774" y="3339084"/>
              <a:ext cx="0" cy="31750"/>
            </a:xfrm>
            <a:custGeom>
              <a:rect b="b" l="l" r="r" t="t"/>
              <a:pathLst>
                <a:path extrusionOk="0" h="31750" w="120000">
                  <a:moveTo>
                    <a:pt x="0" y="3124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3" name="Google Shape;1953;p83"/>
            <p:cNvSpPr/>
            <p:nvPr/>
          </p:nvSpPr>
          <p:spPr>
            <a:xfrm>
              <a:off x="2382774" y="3339084"/>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4" name="Google Shape;1954;p83"/>
            <p:cNvSpPr/>
            <p:nvPr/>
          </p:nvSpPr>
          <p:spPr>
            <a:xfrm>
              <a:off x="2382774" y="900684"/>
              <a:ext cx="0" cy="26670"/>
            </a:xfrm>
            <a:custGeom>
              <a:rect b="b" l="l" r="r" t="t"/>
              <a:pathLst>
                <a:path extrusionOk="0" h="26669" w="120000">
                  <a:moveTo>
                    <a:pt x="0" y="0"/>
                  </a:moveTo>
                  <a:lnTo>
                    <a:pt x="0" y="266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5" name="Google Shape;1955;p83"/>
            <p:cNvSpPr/>
            <p:nvPr/>
          </p:nvSpPr>
          <p:spPr>
            <a:xfrm>
              <a:off x="2382774" y="927354"/>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56" name="Google Shape;1956;p83"/>
          <p:cNvSpPr txBox="1"/>
          <p:nvPr/>
        </p:nvSpPr>
        <p:spPr>
          <a:xfrm>
            <a:off x="2346198" y="3366278"/>
            <a:ext cx="7112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-1</a:t>
            </a:r>
            <a:endParaRPr sz="500">
              <a:solidFill>
                <a:schemeClr val="dk1"/>
              </a:solidFill>
              <a:latin typeface="Arial"/>
              <a:ea typeface="Arial"/>
              <a:cs typeface="Arial"/>
              <a:sym typeface="Arial"/>
            </a:endParaRPr>
          </a:p>
        </p:txBody>
      </p:sp>
      <p:grpSp>
        <p:nvGrpSpPr>
          <p:cNvPr id="1957" name="Google Shape;1957;p83"/>
          <p:cNvGrpSpPr/>
          <p:nvPr/>
        </p:nvGrpSpPr>
        <p:grpSpPr>
          <a:xfrm>
            <a:off x="2692908" y="900684"/>
            <a:ext cx="1270" cy="2470150"/>
            <a:chOff x="2692908" y="900684"/>
            <a:chExt cx="1270" cy="2470150"/>
          </a:xfrm>
        </p:grpSpPr>
        <p:sp>
          <p:nvSpPr>
            <p:cNvPr id="1958" name="Google Shape;1958;p83"/>
            <p:cNvSpPr/>
            <p:nvPr/>
          </p:nvSpPr>
          <p:spPr>
            <a:xfrm>
              <a:off x="2692908" y="3339084"/>
              <a:ext cx="0" cy="31750"/>
            </a:xfrm>
            <a:custGeom>
              <a:rect b="b" l="l" r="r" t="t"/>
              <a:pathLst>
                <a:path extrusionOk="0" h="31750" w="120000">
                  <a:moveTo>
                    <a:pt x="0" y="3124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9" name="Google Shape;1959;p83"/>
            <p:cNvSpPr/>
            <p:nvPr/>
          </p:nvSpPr>
          <p:spPr>
            <a:xfrm>
              <a:off x="2692908" y="3339084"/>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0" name="Google Shape;1960;p83"/>
            <p:cNvSpPr/>
            <p:nvPr/>
          </p:nvSpPr>
          <p:spPr>
            <a:xfrm>
              <a:off x="2692908" y="900684"/>
              <a:ext cx="0" cy="26670"/>
            </a:xfrm>
            <a:custGeom>
              <a:rect b="b" l="l" r="r" t="t"/>
              <a:pathLst>
                <a:path extrusionOk="0" h="26669" w="120000">
                  <a:moveTo>
                    <a:pt x="0" y="0"/>
                  </a:moveTo>
                  <a:lnTo>
                    <a:pt x="0" y="266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1" name="Google Shape;1961;p83"/>
            <p:cNvSpPr/>
            <p:nvPr/>
          </p:nvSpPr>
          <p:spPr>
            <a:xfrm>
              <a:off x="2692908" y="927354"/>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62" name="Google Shape;1962;p83"/>
          <p:cNvSpPr txBox="1"/>
          <p:nvPr/>
        </p:nvSpPr>
        <p:spPr>
          <a:xfrm>
            <a:off x="2677667" y="3366278"/>
            <a:ext cx="5080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0</a:t>
            </a:r>
            <a:endParaRPr sz="500">
              <a:solidFill>
                <a:schemeClr val="dk1"/>
              </a:solidFill>
              <a:latin typeface="Arial"/>
              <a:ea typeface="Arial"/>
              <a:cs typeface="Arial"/>
              <a:sym typeface="Arial"/>
            </a:endParaRPr>
          </a:p>
        </p:txBody>
      </p:sp>
      <p:grpSp>
        <p:nvGrpSpPr>
          <p:cNvPr id="1963" name="Google Shape;1963;p83"/>
          <p:cNvGrpSpPr/>
          <p:nvPr/>
        </p:nvGrpSpPr>
        <p:grpSpPr>
          <a:xfrm>
            <a:off x="3008376" y="900684"/>
            <a:ext cx="1270" cy="2470150"/>
            <a:chOff x="3008376" y="900684"/>
            <a:chExt cx="1270" cy="2470150"/>
          </a:xfrm>
        </p:grpSpPr>
        <p:sp>
          <p:nvSpPr>
            <p:cNvPr id="1964" name="Google Shape;1964;p83"/>
            <p:cNvSpPr/>
            <p:nvPr/>
          </p:nvSpPr>
          <p:spPr>
            <a:xfrm>
              <a:off x="3008376" y="3339084"/>
              <a:ext cx="0" cy="31750"/>
            </a:xfrm>
            <a:custGeom>
              <a:rect b="b" l="l" r="r" t="t"/>
              <a:pathLst>
                <a:path extrusionOk="0" h="31750" w="120000">
                  <a:moveTo>
                    <a:pt x="0" y="3124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5" name="Google Shape;1965;p83"/>
            <p:cNvSpPr/>
            <p:nvPr/>
          </p:nvSpPr>
          <p:spPr>
            <a:xfrm>
              <a:off x="3008376" y="3339084"/>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6" name="Google Shape;1966;p83"/>
            <p:cNvSpPr/>
            <p:nvPr/>
          </p:nvSpPr>
          <p:spPr>
            <a:xfrm>
              <a:off x="3008376" y="900684"/>
              <a:ext cx="0" cy="26670"/>
            </a:xfrm>
            <a:custGeom>
              <a:rect b="b" l="l" r="r" t="t"/>
              <a:pathLst>
                <a:path extrusionOk="0" h="26669" w="120000">
                  <a:moveTo>
                    <a:pt x="0" y="0"/>
                  </a:moveTo>
                  <a:lnTo>
                    <a:pt x="0" y="266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7" name="Google Shape;1967;p83"/>
            <p:cNvSpPr/>
            <p:nvPr/>
          </p:nvSpPr>
          <p:spPr>
            <a:xfrm>
              <a:off x="3008376" y="927354"/>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68" name="Google Shape;1968;p83"/>
          <p:cNvSpPr txBox="1"/>
          <p:nvPr/>
        </p:nvSpPr>
        <p:spPr>
          <a:xfrm>
            <a:off x="2992373" y="3366278"/>
            <a:ext cx="5080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1</a:t>
            </a:r>
            <a:endParaRPr sz="500">
              <a:solidFill>
                <a:schemeClr val="dk1"/>
              </a:solidFill>
              <a:latin typeface="Arial"/>
              <a:ea typeface="Arial"/>
              <a:cs typeface="Arial"/>
              <a:sym typeface="Arial"/>
            </a:endParaRPr>
          </a:p>
        </p:txBody>
      </p:sp>
      <p:grpSp>
        <p:nvGrpSpPr>
          <p:cNvPr id="1969" name="Google Shape;1969;p83"/>
          <p:cNvGrpSpPr/>
          <p:nvPr/>
        </p:nvGrpSpPr>
        <p:grpSpPr>
          <a:xfrm>
            <a:off x="3317748" y="900684"/>
            <a:ext cx="2032" cy="2470150"/>
            <a:chOff x="3317748" y="900684"/>
            <a:chExt cx="2032" cy="2470150"/>
          </a:xfrm>
        </p:grpSpPr>
        <p:sp>
          <p:nvSpPr>
            <p:cNvPr id="1970" name="Google Shape;1970;p83"/>
            <p:cNvSpPr/>
            <p:nvPr/>
          </p:nvSpPr>
          <p:spPr>
            <a:xfrm>
              <a:off x="3317748" y="3339084"/>
              <a:ext cx="0" cy="31750"/>
            </a:xfrm>
            <a:custGeom>
              <a:rect b="b" l="l" r="r" t="t"/>
              <a:pathLst>
                <a:path extrusionOk="0" h="31750" w="120000">
                  <a:moveTo>
                    <a:pt x="0" y="3124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1" name="Google Shape;1971;p83"/>
            <p:cNvSpPr/>
            <p:nvPr/>
          </p:nvSpPr>
          <p:spPr>
            <a:xfrm>
              <a:off x="3318510" y="3339084"/>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2" name="Google Shape;1972;p83"/>
            <p:cNvSpPr/>
            <p:nvPr/>
          </p:nvSpPr>
          <p:spPr>
            <a:xfrm>
              <a:off x="3317748" y="900684"/>
              <a:ext cx="0" cy="26670"/>
            </a:xfrm>
            <a:custGeom>
              <a:rect b="b" l="l" r="r" t="t"/>
              <a:pathLst>
                <a:path extrusionOk="0" h="26669" w="120000">
                  <a:moveTo>
                    <a:pt x="0" y="0"/>
                  </a:moveTo>
                  <a:lnTo>
                    <a:pt x="0" y="266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3" name="Google Shape;1973;p83"/>
            <p:cNvSpPr/>
            <p:nvPr/>
          </p:nvSpPr>
          <p:spPr>
            <a:xfrm>
              <a:off x="3318510" y="927354"/>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74" name="Google Shape;1974;p83"/>
          <p:cNvSpPr txBox="1"/>
          <p:nvPr/>
        </p:nvSpPr>
        <p:spPr>
          <a:xfrm>
            <a:off x="3302508" y="3366278"/>
            <a:ext cx="5080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2</a:t>
            </a:r>
            <a:endParaRPr sz="500">
              <a:solidFill>
                <a:schemeClr val="dk1"/>
              </a:solidFill>
              <a:latin typeface="Arial"/>
              <a:ea typeface="Arial"/>
              <a:cs typeface="Arial"/>
              <a:sym typeface="Arial"/>
            </a:endParaRPr>
          </a:p>
        </p:txBody>
      </p:sp>
      <p:grpSp>
        <p:nvGrpSpPr>
          <p:cNvPr id="1975" name="Google Shape;1975;p83"/>
          <p:cNvGrpSpPr/>
          <p:nvPr/>
        </p:nvGrpSpPr>
        <p:grpSpPr>
          <a:xfrm>
            <a:off x="3633215" y="900684"/>
            <a:ext cx="2032" cy="2470150"/>
            <a:chOff x="3633215" y="900684"/>
            <a:chExt cx="2032" cy="2470150"/>
          </a:xfrm>
        </p:grpSpPr>
        <p:sp>
          <p:nvSpPr>
            <p:cNvPr id="1976" name="Google Shape;1976;p83"/>
            <p:cNvSpPr/>
            <p:nvPr/>
          </p:nvSpPr>
          <p:spPr>
            <a:xfrm>
              <a:off x="3633215" y="3339084"/>
              <a:ext cx="0" cy="31750"/>
            </a:xfrm>
            <a:custGeom>
              <a:rect b="b" l="l" r="r" t="t"/>
              <a:pathLst>
                <a:path extrusionOk="0" h="31750" w="120000">
                  <a:moveTo>
                    <a:pt x="0" y="3124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7" name="Google Shape;1977;p83"/>
            <p:cNvSpPr/>
            <p:nvPr/>
          </p:nvSpPr>
          <p:spPr>
            <a:xfrm>
              <a:off x="3633977" y="3339084"/>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8" name="Google Shape;1978;p83"/>
            <p:cNvSpPr/>
            <p:nvPr/>
          </p:nvSpPr>
          <p:spPr>
            <a:xfrm>
              <a:off x="3633215" y="900684"/>
              <a:ext cx="0" cy="26670"/>
            </a:xfrm>
            <a:custGeom>
              <a:rect b="b" l="l" r="r" t="t"/>
              <a:pathLst>
                <a:path extrusionOk="0" h="26669" w="120000">
                  <a:moveTo>
                    <a:pt x="0" y="0"/>
                  </a:moveTo>
                  <a:lnTo>
                    <a:pt x="0" y="266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79" name="Google Shape;1979;p83"/>
            <p:cNvSpPr/>
            <p:nvPr/>
          </p:nvSpPr>
          <p:spPr>
            <a:xfrm>
              <a:off x="3633977" y="927354"/>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80" name="Google Shape;1980;p83"/>
          <p:cNvSpPr txBox="1"/>
          <p:nvPr/>
        </p:nvSpPr>
        <p:spPr>
          <a:xfrm>
            <a:off x="3617976" y="3366278"/>
            <a:ext cx="5080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3</a:t>
            </a:r>
            <a:endParaRPr sz="500">
              <a:solidFill>
                <a:schemeClr val="dk1"/>
              </a:solidFill>
              <a:latin typeface="Arial"/>
              <a:ea typeface="Arial"/>
              <a:cs typeface="Arial"/>
              <a:sym typeface="Arial"/>
            </a:endParaRPr>
          </a:p>
        </p:txBody>
      </p:sp>
      <p:grpSp>
        <p:nvGrpSpPr>
          <p:cNvPr id="1981" name="Google Shape;1981;p83"/>
          <p:cNvGrpSpPr/>
          <p:nvPr/>
        </p:nvGrpSpPr>
        <p:grpSpPr>
          <a:xfrm>
            <a:off x="3943350" y="900684"/>
            <a:ext cx="2032" cy="2470150"/>
            <a:chOff x="3943350" y="900684"/>
            <a:chExt cx="2032" cy="2470150"/>
          </a:xfrm>
        </p:grpSpPr>
        <p:sp>
          <p:nvSpPr>
            <p:cNvPr id="1982" name="Google Shape;1982;p83"/>
            <p:cNvSpPr/>
            <p:nvPr/>
          </p:nvSpPr>
          <p:spPr>
            <a:xfrm>
              <a:off x="3943350" y="3339084"/>
              <a:ext cx="0" cy="31750"/>
            </a:xfrm>
            <a:custGeom>
              <a:rect b="b" l="l" r="r" t="t"/>
              <a:pathLst>
                <a:path extrusionOk="0" h="31750" w="120000">
                  <a:moveTo>
                    <a:pt x="0" y="3124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3" name="Google Shape;1983;p83"/>
            <p:cNvSpPr/>
            <p:nvPr/>
          </p:nvSpPr>
          <p:spPr>
            <a:xfrm>
              <a:off x="3944112" y="3339084"/>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4" name="Google Shape;1984;p83"/>
            <p:cNvSpPr/>
            <p:nvPr/>
          </p:nvSpPr>
          <p:spPr>
            <a:xfrm>
              <a:off x="3943350" y="900684"/>
              <a:ext cx="0" cy="26670"/>
            </a:xfrm>
            <a:custGeom>
              <a:rect b="b" l="l" r="r" t="t"/>
              <a:pathLst>
                <a:path extrusionOk="0" h="26669" w="120000">
                  <a:moveTo>
                    <a:pt x="0" y="0"/>
                  </a:moveTo>
                  <a:lnTo>
                    <a:pt x="0" y="266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5" name="Google Shape;1985;p83"/>
            <p:cNvSpPr/>
            <p:nvPr/>
          </p:nvSpPr>
          <p:spPr>
            <a:xfrm>
              <a:off x="3944112" y="927354"/>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86" name="Google Shape;1986;p83"/>
          <p:cNvSpPr txBox="1"/>
          <p:nvPr/>
        </p:nvSpPr>
        <p:spPr>
          <a:xfrm>
            <a:off x="3928109" y="3366278"/>
            <a:ext cx="5080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4</a:t>
            </a:r>
            <a:endParaRPr sz="500">
              <a:solidFill>
                <a:schemeClr val="dk1"/>
              </a:solidFill>
              <a:latin typeface="Arial"/>
              <a:ea typeface="Arial"/>
              <a:cs typeface="Arial"/>
              <a:sym typeface="Arial"/>
            </a:endParaRPr>
          </a:p>
        </p:txBody>
      </p:sp>
      <p:grpSp>
        <p:nvGrpSpPr>
          <p:cNvPr id="1987" name="Google Shape;1987;p83"/>
          <p:cNvGrpSpPr/>
          <p:nvPr/>
        </p:nvGrpSpPr>
        <p:grpSpPr>
          <a:xfrm>
            <a:off x="4258818" y="900684"/>
            <a:ext cx="2032" cy="2470150"/>
            <a:chOff x="4258818" y="900684"/>
            <a:chExt cx="2032" cy="2470150"/>
          </a:xfrm>
        </p:grpSpPr>
        <p:sp>
          <p:nvSpPr>
            <p:cNvPr id="1988" name="Google Shape;1988;p83"/>
            <p:cNvSpPr/>
            <p:nvPr/>
          </p:nvSpPr>
          <p:spPr>
            <a:xfrm>
              <a:off x="4258818" y="3339084"/>
              <a:ext cx="0" cy="31750"/>
            </a:xfrm>
            <a:custGeom>
              <a:rect b="b" l="l" r="r" t="t"/>
              <a:pathLst>
                <a:path extrusionOk="0" h="31750" w="120000">
                  <a:moveTo>
                    <a:pt x="0" y="3124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9" name="Google Shape;1989;p83"/>
            <p:cNvSpPr/>
            <p:nvPr/>
          </p:nvSpPr>
          <p:spPr>
            <a:xfrm>
              <a:off x="4259580" y="3339084"/>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0" name="Google Shape;1990;p83"/>
            <p:cNvSpPr/>
            <p:nvPr/>
          </p:nvSpPr>
          <p:spPr>
            <a:xfrm>
              <a:off x="4258818" y="900684"/>
              <a:ext cx="0" cy="26670"/>
            </a:xfrm>
            <a:custGeom>
              <a:rect b="b" l="l" r="r" t="t"/>
              <a:pathLst>
                <a:path extrusionOk="0" h="26669" w="120000">
                  <a:moveTo>
                    <a:pt x="0" y="0"/>
                  </a:moveTo>
                  <a:lnTo>
                    <a:pt x="0" y="2667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1" name="Google Shape;1991;p83"/>
            <p:cNvSpPr/>
            <p:nvPr/>
          </p:nvSpPr>
          <p:spPr>
            <a:xfrm>
              <a:off x="4259580" y="927354"/>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92" name="Google Shape;1992;p83"/>
          <p:cNvSpPr txBox="1"/>
          <p:nvPr/>
        </p:nvSpPr>
        <p:spPr>
          <a:xfrm>
            <a:off x="4243578" y="3366278"/>
            <a:ext cx="5080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5</a:t>
            </a:r>
            <a:endParaRPr sz="500">
              <a:solidFill>
                <a:schemeClr val="dk1"/>
              </a:solidFill>
              <a:latin typeface="Arial"/>
              <a:ea typeface="Arial"/>
              <a:cs typeface="Arial"/>
              <a:sym typeface="Arial"/>
            </a:endParaRPr>
          </a:p>
        </p:txBody>
      </p:sp>
      <p:grpSp>
        <p:nvGrpSpPr>
          <p:cNvPr id="1993" name="Google Shape;1993;p83"/>
          <p:cNvGrpSpPr/>
          <p:nvPr/>
        </p:nvGrpSpPr>
        <p:grpSpPr>
          <a:xfrm>
            <a:off x="1131570" y="3370325"/>
            <a:ext cx="3127756" cy="2032"/>
            <a:chOff x="1131570" y="3370325"/>
            <a:chExt cx="3127756" cy="2032"/>
          </a:xfrm>
        </p:grpSpPr>
        <p:sp>
          <p:nvSpPr>
            <p:cNvPr id="1994" name="Google Shape;1994;p83"/>
            <p:cNvSpPr/>
            <p:nvPr/>
          </p:nvSpPr>
          <p:spPr>
            <a:xfrm>
              <a:off x="1131570" y="3370325"/>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5" name="Google Shape;1995;p83"/>
            <p:cNvSpPr/>
            <p:nvPr/>
          </p:nvSpPr>
          <p:spPr>
            <a:xfrm>
              <a:off x="1158240" y="3371087"/>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6" name="Google Shape;1996;p83"/>
            <p:cNvSpPr/>
            <p:nvPr/>
          </p:nvSpPr>
          <p:spPr>
            <a:xfrm>
              <a:off x="4227576" y="3370325"/>
              <a:ext cx="31750" cy="0"/>
            </a:xfrm>
            <a:custGeom>
              <a:rect b="b" l="l" r="r" t="t"/>
              <a:pathLst>
                <a:path extrusionOk="0" h="120000" w="31750">
                  <a:moveTo>
                    <a:pt x="31241"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97" name="Google Shape;1997;p83"/>
            <p:cNvSpPr/>
            <p:nvPr/>
          </p:nvSpPr>
          <p:spPr>
            <a:xfrm>
              <a:off x="4227576" y="3371087"/>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98" name="Google Shape;1998;p83"/>
          <p:cNvSpPr txBox="1"/>
          <p:nvPr/>
        </p:nvSpPr>
        <p:spPr>
          <a:xfrm>
            <a:off x="995172" y="3308366"/>
            <a:ext cx="480695" cy="165735"/>
          </a:xfrm>
          <a:prstGeom prst="rect">
            <a:avLst/>
          </a:prstGeom>
          <a:noFill/>
          <a:ln>
            <a:noFill/>
          </a:ln>
        </p:spPr>
        <p:txBody>
          <a:bodyPr anchorCtr="0" anchor="t" bIns="0" lIns="0" spcFirstLastPara="1" rIns="0" wrap="square" tIns="17125">
            <a:spAutoFit/>
          </a:bodyPr>
          <a:lstStyle/>
          <a:p>
            <a:pPr indent="0" lvl="0" marL="0" marR="0" rtl="0" algn="l">
              <a:lnSpc>
                <a:spcPct val="105999"/>
              </a:lnSpc>
              <a:spcBef>
                <a:spcPts val="0"/>
              </a:spcBef>
              <a:spcAft>
                <a:spcPts val="0"/>
              </a:spcAft>
              <a:buNone/>
            </a:pPr>
            <a:r>
              <a:rPr lang="en-US" sz="500">
                <a:solidFill>
                  <a:schemeClr val="dk1"/>
                </a:solidFill>
                <a:latin typeface="Arial"/>
                <a:ea typeface="Arial"/>
                <a:cs typeface="Arial"/>
                <a:sym typeface="Arial"/>
              </a:rPr>
              <a:t>-0.2</a:t>
            </a:r>
            <a:endParaRPr sz="500">
              <a:solidFill>
                <a:schemeClr val="dk1"/>
              </a:solidFill>
              <a:latin typeface="Arial"/>
              <a:ea typeface="Arial"/>
              <a:cs typeface="Arial"/>
              <a:sym typeface="Arial"/>
            </a:endParaRPr>
          </a:p>
          <a:p>
            <a:pPr indent="0" lvl="0" marL="99695" marR="0" rtl="0" algn="l">
              <a:lnSpc>
                <a:spcPct val="105999"/>
              </a:lnSpc>
              <a:spcBef>
                <a:spcPts val="0"/>
              </a:spcBef>
              <a:spcAft>
                <a:spcPts val="0"/>
              </a:spcAft>
              <a:buNone/>
            </a:pPr>
            <a:r>
              <a:rPr lang="en-US" sz="500">
                <a:solidFill>
                  <a:schemeClr val="dk1"/>
                </a:solidFill>
                <a:latin typeface="Arial"/>
                <a:ea typeface="Arial"/>
                <a:cs typeface="Arial"/>
                <a:sym typeface="Arial"/>
              </a:rPr>
              <a:t>-5	-4</a:t>
            </a:r>
            <a:endParaRPr sz="500">
              <a:solidFill>
                <a:schemeClr val="dk1"/>
              </a:solidFill>
              <a:latin typeface="Arial"/>
              <a:ea typeface="Arial"/>
              <a:cs typeface="Arial"/>
              <a:sym typeface="Arial"/>
            </a:endParaRPr>
          </a:p>
        </p:txBody>
      </p:sp>
      <p:grpSp>
        <p:nvGrpSpPr>
          <p:cNvPr id="1999" name="Google Shape;1999;p83"/>
          <p:cNvGrpSpPr/>
          <p:nvPr/>
        </p:nvGrpSpPr>
        <p:grpSpPr>
          <a:xfrm>
            <a:off x="1131570" y="3012948"/>
            <a:ext cx="3127756" cy="2032"/>
            <a:chOff x="1131570" y="3012948"/>
            <a:chExt cx="3127756" cy="2032"/>
          </a:xfrm>
        </p:grpSpPr>
        <p:sp>
          <p:nvSpPr>
            <p:cNvPr id="2000" name="Google Shape;2000;p83"/>
            <p:cNvSpPr/>
            <p:nvPr/>
          </p:nvSpPr>
          <p:spPr>
            <a:xfrm>
              <a:off x="1131570" y="3012948"/>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1" name="Google Shape;2001;p83"/>
            <p:cNvSpPr/>
            <p:nvPr/>
          </p:nvSpPr>
          <p:spPr>
            <a:xfrm>
              <a:off x="1158240" y="3013710"/>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2" name="Google Shape;2002;p83"/>
            <p:cNvSpPr/>
            <p:nvPr/>
          </p:nvSpPr>
          <p:spPr>
            <a:xfrm>
              <a:off x="4227576" y="3012948"/>
              <a:ext cx="31750" cy="0"/>
            </a:xfrm>
            <a:custGeom>
              <a:rect b="b" l="l" r="r" t="t"/>
              <a:pathLst>
                <a:path extrusionOk="0" h="120000" w="31750">
                  <a:moveTo>
                    <a:pt x="31241"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3" name="Google Shape;2003;p83"/>
            <p:cNvSpPr/>
            <p:nvPr/>
          </p:nvSpPr>
          <p:spPr>
            <a:xfrm>
              <a:off x="4227576" y="3013710"/>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004" name="Google Shape;2004;p83"/>
          <p:cNvSpPr txBox="1"/>
          <p:nvPr/>
        </p:nvSpPr>
        <p:spPr>
          <a:xfrm>
            <a:off x="1074419" y="2951750"/>
            <a:ext cx="5080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0</a:t>
            </a:r>
            <a:endParaRPr sz="500">
              <a:solidFill>
                <a:schemeClr val="dk1"/>
              </a:solidFill>
              <a:latin typeface="Arial"/>
              <a:ea typeface="Arial"/>
              <a:cs typeface="Arial"/>
              <a:sym typeface="Arial"/>
            </a:endParaRPr>
          </a:p>
        </p:txBody>
      </p:sp>
      <p:grpSp>
        <p:nvGrpSpPr>
          <p:cNvPr id="2005" name="Google Shape;2005;p83"/>
          <p:cNvGrpSpPr/>
          <p:nvPr/>
        </p:nvGrpSpPr>
        <p:grpSpPr>
          <a:xfrm>
            <a:off x="1131570" y="2660904"/>
            <a:ext cx="3127756" cy="2032"/>
            <a:chOff x="1131570" y="2660904"/>
            <a:chExt cx="3127756" cy="2032"/>
          </a:xfrm>
        </p:grpSpPr>
        <p:sp>
          <p:nvSpPr>
            <p:cNvPr id="2006" name="Google Shape;2006;p83"/>
            <p:cNvSpPr/>
            <p:nvPr/>
          </p:nvSpPr>
          <p:spPr>
            <a:xfrm>
              <a:off x="1131570" y="2660904"/>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7" name="Google Shape;2007;p83"/>
            <p:cNvSpPr/>
            <p:nvPr/>
          </p:nvSpPr>
          <p:spPr>
            <a:xfrm>
              <a:off x="1158240" y="2661666"/>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8" name="Google Shape;2008;p83"/>
            <p:cNvSpPr/>
            <p:nvPr/>
          </p:nvSpPr>
          <p:spPr>
            <a:xfrm>
              <a:off x="4227576" y="2660904"/>
              <a:ext cx="31750" cy="0"/>
            </a:xfrm>
            <a:custGeom>
              <a:rect b="b" l="l" r="r" t="t"/>
              <a:pathLst>
                <a:path extrusionOk="0" h="120000" w="31750">
                  <a:moveTo>
                    <a:pt x="31241"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9" name="Google Shape;2009;p83"/>
            <p:cNvSpPr/>
            <p:nvPr/>
          </p:nvSpPr>
          <p:spPr>
            <a:xfrm>
              <a:off x="4227576" y="2661666"/>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010" name="Google Shape;2010;p83"/>
          <p:cNvSpPr txBox="1"/>
          <p:nvPr/>
        </p:nvSpPr>
        <p:spPr>
          <a:xfrm>
            <a:off x="1016508" y="2598944"/>
            <a:ext cx="10922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0.2</a:t>
            </a:r>
            <a:endParaRPr sz="500">
              <a:solidFill>
                <a:schemeClr val="dk1"/>
              </a:solidFill>
              <a:latin typeface="Arial"/>
              <a:ea typeface="Arial"/>
              <a:cs typeface="Arial"/>
              <a:sym typeface="Arial"/>
            </a:endParaRPr>
          </a:p>
        </p:txBody>
      </p:sp>
      <p:grpSp>
        <p:nvGrpSpPr>
          <p:cNvPr id="2011" name="Google Shape;2011;p83"/>
          <p:cNvGrpSpPr/>
          <p:nvPr/>
        </p:nvGrpSpPr>
        <p:grpSpPr>
          <a:xfrm>
            <a:off x="1131570" y="2308860"/>
            <a:ext cx="3127756" cy="2031"/>
            <a:chOff x="1131570" y="2308860"/>
            <a:chExt cx="3127756" cy="2031"/>
          </a:xfrm>
        </p:grpSpPr>
        <p:sp>
          <p:nvSpPr>
            <p:cNvPr id="2012" name="Google Shape;2012;p83"/>
            <p:cNvSpPr/>
            <p:nvPr/>
          </p:nvSpPr>
          <p:spPr>
            <a:xfrm>
              <a:off x="1131570" y="2308860"/>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3" name="Google Shape;2013;p83"/>
            <p:cNvSpPr/>
            <p:nvPr/>
          </p:nvSpPr>
          <p:spPr>
            <a:xfrm>
              <a:off x="1158240" y="2309621"/>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4" name="Google Shape;2014;p83"/>
            <p:cNvSpPr/>
            <p:nvPr/>
          </p:nvSpPr>
          <p:spPr>
            <a:xfrm>
              <a:off x="4227576" y="2308860"/>
              <a:ext cx="31750" cy="0"/>
            </a:xfrm>
            <a:custGeom>
              <a:rect b="b" l="l" r="r" t="t"/>
              <a:pathLst>
                <a:path extrusionOk="0" h="120000" w="31750">
                  <a:moveTo>
                    <a:pt x="31241"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5" name="Google Shape;2015;p83"/>
            <p:cNvSpPr/>
            <p:nvPr/>
          </p:nvSpPr>
          <p:spPr>
            <a:xfrm>
              <a:off x="4227576" y="2309621"/>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016" name="Google Shape;2016;p83"/>
          <p:cNvSpPr txBox="1"/>
          <p:nvPr/>
        </p:nvSpPr>
        <p:spPr>
          <a:xfrm>
            <a:off x="1016508" y="2246900"/>
            <a:ext cx="10922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0.4</a:t>
            </a:r>
            <a:endParaRPr sz="500">
              <a:solidFill>
                <a:schemeClr val="dk1"/>
              </a:solidFill>
              <a:latin typeface="Arial"/>
              <a:ea typeface="Arial"/>
              <a:cs typeface="Arial"/>
              <a:sym typeface="Arial"/>
            </a:endParaRPr>
          </a:p>
        </p:txBody>
      </p:sp>
      <p:grpSp>
        <p:nvGrpSpPr>
          <p:cNvPr id="2017" name="Google Shape;2017;p83"/>
          <p:cNvGrpSpPr/>
          <p:nvPr/>
        </p:nvGrpSpPr>
        <p:grpSpPr>
          <a:xfrm>
            <a:off x="1131570" y="1956815"/>
            <a:ext cx="3127756" cy="2032"/>
            <a:chOff x="1131570" y="1956815"/>
            <a:chExt cx="3127756" cy="2032"/>
          </a:xfrm>
        </p:grpSpPr>
        <p:sp>
          <p:nvSpPr>
            <p:cNvPr id="2018" name="Google Shape;2018;p83"/>
            <p:cNvSpPr/>
            <p:nvPr/>
          </p:nvSpPr>
          <p:spPr>
            <a:xfrm>
              <a:off x="1131570" y="1956815"/>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9" name="Google Shape;2019;p83"/>
            <p:cNvSpPr/>
            <p:nvPr/>
          </p:nvSpPr>
          <p:spPr>
            <a:xfrm>
              <a:off x="1158240" y="1957577"/>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0" name="Google Shape;2020;p83"/>
            <p:cNvSpPr/>
            <p:nvPr/>
          </p:nvSpPr>
          <p:spPr>
            <a:xfrm>
              <a:off x="4227576" y="1956815"/>
              <a:ext cx="31750" cy="0"/>
            </a:xfrm>
            <a:custGeom>
              <a:rect b="b" l="l" r="r" t="t"/>
              <a:pathLst>
                <a:path extrusionOk="0" h="120000" w="31750">
                  <a:moveTo>
                    <a:pt x="31241"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1" name="Google Shape;2021;p83"/>
            <p:cNvSpPr/>
            <p:nvPr/>
          </p:nvSpPr>
          <p:spPr>
            <a:xfrm>
              <a:off x="4227576" y="1957577"/>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022" name="Google Shape;2022;p83"/>
          <p:cNvSpPr txBox="1"/>
          <p:nvPr/>
        </p:nvSpPr>
        <p:spPr>
          <a:xfrm>
            <a:off x="1016508" y="1894856"/>
            <a:ext cx="10922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0.6</a:t>
            </a:r>
            <a:endParaRPr sz="500">
              <a:solidFill>
                <a:schemeClr val="dk1"/>
              </a:solidFill>
              <a:latin typeface="Arial"/>
              <a:ea typeface="Arial"/>
              <a:cs typeface="Arial"/>
              <a:sym typeface="Arial"/>
            </a:endParaRPr>
          </a:p>
        </p:txBody>
      </p:sp>
      <p:grpSp>
        <p:nvGrpSpPr>
          <p:cNvPr id="2023" name="Google Shape;2023;p83"/>
          <p:cNvGrpSpPr/>
          <p:nvPr/>
        </p:nvGrpSpPr>
        <p:grpSpPr>
          <a:xfrm>
            <a:off x="1131570" y="1604771"/>
            <a:ext cx="3127756" cy="2032"/>
            <a:chOff x="1131570" y="1604771"/>
            <a:chExt cx="3127756" cy="2032"/>
          </a:xfrm>
        </p:grpSpPr>
        <p:sp>
          <p:nvSpPr>
            <p:cNvPr id="2024" name="Google Shape;2024;p83"/>
            <p:cNvSpPr/>
            <p:nvPr/>
          </p:nvSpPr>
          <p:spPr>
            <a:xfrm>
              <a:off x="1131570" y="1604771"/>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5" name="Google Shape;2025;p83"/>
            <p:cNvSpPr/>
            <p:nvPr/>
          </p:nvSpPr>
          <p:spPr>
            <a:xfrm>
              <a:off x="1158240" y="1605533"/>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6" name="Google Shape;2026;p83"/>
            <p:cNvSpPr/>
            <p:nvPr/>
          </p:nvSpPr>
          <p:spPr>
            <a:xfrm>
              <a:off x="4227576" y="1604771"/>
              <a:ext cx="31750" cy="0"/>
            </a:xfrm>
            <a:custGeom>
              <a:rect b="b" l="l" r="r" t="t"/>
              <a:pathLst>
                <a:path extrusionOk="0" h="120000" w="31750">
                  <a:moveTo>
                    <a:pt x="31241"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7" name="Google Shape;2027;p83"/>
            <p:cNvSpPr/>
            <p:nvPr/>
          </p:nvSpPr>
          <p:spPr>
            <a:xfrm>
              <a:off x="4227576" y="1605533"/>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028" name="Google Shape;2028;p83"/>
          <p:cNvSpPr txBox="1"/>
          <p:nvPr/>
        </p:nvSpPr>
        <p:spPr>
          <a:xfrm>
            <a:off x="1016508" y="1542812"/>
            <a:ext cx="10922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0.8</a:t>
            </a:r>
            <a:endParaRPr sz="500">
              <a:solidFill>
                <a:schemeClr val="dk1"/>
              </a:solidFill>
              <a:latin typeface="Arial"/>
              <a:ea typeface="Arial"/>
              <a:cs typeface="Arial"/>
              <a:sym typeface="Arial"/>
            </a:endParaRPr>
          </a:p>
        </p:txBody>
      </p:sp>
      <p:grpSp>
        <p:nvGrpSpPr>
          <p:cNvPr id="2029" name="Google Shape;2029;p83"/>
          <p:cNvGrpSpPr/>
          <p:nvPr/>
        </p:nvGrpSpPr>
        <p:grpSpPr>
          <a:xfrm>
            <a:off x="1131570" y="1252727"/>
            <a:ext cx="3127756" cy="2032"/>
            <a:chOff x="1131570" y="1252727"/>
            <a:chExt cx="3127756" cy="2032"/>
          </a:xfrm>
        </p:grpSpPr>
        <p:sp>
          <p:nvSpPr>
            <p:cNvPr id="2030" name="Google Shape;2030;p83"/>
            <p:cNvSpPr/>
            <p:nvPr/>
          </p:nvSpPr>
          <p:spPr>
            <a:xfrm>
              <a:off x="1131570" y="1252727"/>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1" name="Google Shape;2031;p83"/>
            <p:cNvSpPr/>
            <p:nvPr/>
          </p:nvSpPr>
          <p:spPr>
            <a:xfrm>
              <a:off x="1158240" y="1253489"/>
              <a:ext cx="1270" cy="1270"/>
            </a:xfrm>
            <a:custGeom>
              <a:rect b="b" l="l" r="r" t="t"/>
              <a:pathLst>
                <a:path extrusionOk="0" h="1269"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2" name="Google Shape;2032;p83"/>
            <p:cNvSpPr/>
            <p:nvPr/>
          </p:nvSpPr>
          <p:spPr>
            <a:xfrm>
              <a:off x="4227576" y="1252727"/>
              <a:ext cx="31750" cy="0"/>
            </a:xfrm>
            <a:custGeom>
              <a:rect b="b" l="l" r="r" t="t"/>
              <a:pathLst>
                <a:path extrusionOk="0" h="120000" w="31750">
                  <a:moveTo>
                    <a:pt x="31241"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3" name="Google Shape;2033;p83"/>
            <p:cNvSpPr/>
            <p:nvPr/>
          </p:nvSpPr>
          <p:spPr>
            <a:xfrm>
              <a:off x="4227576" y="1253489"/>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034" name="Google Shape;2034;p83"/>
          <p:cNvSpPr txBox="1"/>
          <p:nvPr/>
        </p:nvSpPr>
        <p:spPr>
          <a:xfrm>
            <a:off x="1074419" y="1190768"/>
            <a:ext cx="50800" cy="107950"/>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500">
                <a:solidFill>
                  <a:schemeClr val="dk1"/>
                </a:solidFill>
                <a:latin typeface="Arial"/>
                <a:ea typeface="Arial"/>
                <a:cs typeface="Arial"/>
                <a:sym typeface="Arial"/>
              </a:rPr>
              <a:t>1</a:t>
            </a:r>
            <a:endParaRPr sz="500">
              <a:solidFill>
                <a:schemeClr val="dk1"/>
              </a:solidFill>
              <a:latin typeface="Arial"/>
              <a:ea typeface="Arial"/>
              <a:cs typeface="Arial"/>
              <a:sym typeface="Arial"/>
            </a:endParaRPr>
          </a:p>
        </p:txBody>
      </p:sp>
      <p:grpSp>
        <p:nvGrpSpPr>
          <p:cNvPr id="2035" name="Google Shape;2035;p83"/>
          <p:cNvGrpSpPr/>
          <p:nvPr/>
        </p:nvGrpSpPr>
        <p:grpSpPr>
          <a:xfrm>
            <a:off x="594359" y="900684"/>
            <a:ext cx="4113529" cy="6303009"/>
            <a:chOff x="594359" y="900684"/>
            <a:chExt cx="4113529" cy="6303009"/>
          </a:xfrm>
        </p:grpSpPr>
        <p:sp>
          <p:nvSpPr>
            <p:cNvPr id="2036" name="Google Shape;2036;p83"/>
            <p:cNvSpPr/>
            <p:nvPr/>
          </p:nvSpPr>
          <p:spPr>
            <a:xfrm>
              <a:off x="1131569" y="900684"/>
              <a:ext cx="3127375" cy="0"/>
            </a:xfrm>
            <a:custGeom>
              <a:rect b="b" l="l" r="r" t="t"/>
              <a:pathLst>
                <a:path extrusionOk="0" h="120000" w="3127375">
                  <a:moveTo>
                    <a:pt x="0" y="0"/>
                  </a:moveTo>
                  <a:lnTo>
                    <a:pt x="312724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7" name="Google Shape;2037;p83"/>
            <p:cNvSpPr/>
            <p:nvPr/>
          </p:nvSpPr>
          <p:spPr>
            <a:xfrm>
              <a:off x="4259580" y="901446"/>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8" name="Google Shape;2038;p83"/>
            <p:cNvSpPr/>
            <p:nvPr/>
          </p:nvSpPr>
          <p:spPr>
            <a:xfrm>
              <a:off x="1131569" y="3370325"/>
              <a:ext cx="3127375" cy="0"/>
            </a:xfrm>
            <a:custGeom>
              <a:rect b="b" l="l" r="r" t="t"/>
              <a:pathLst>
                <a:path extrusionOk="0" h="120000" w="3127375">
                  <a:moveTo>
                    <a:pt x="0" y="0"/>
                  </a:moveTo>
                  <a:lnTo>
                    <a:pt x="312724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9" name="Google Shape;2039;p83"/>
            <p:cNvSpPr/>
            <p:nvPr/>
          </p:nvSpPr>
          <p:spPr>
            <a:xfrm>
              <a:off x="4259580" y="3371088"/>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0" name="Google Shape;2040;p83"/>
            <p:cNvSpPr/>
            <p:nvPr/>
          </p:nvSpPr>
          <p:spPr>
            <a:xfrm>
              <a:off x="4258818" y="900684"/>
              <a:ext cx="0" cy="2470150"/>
            </a:xfrm>
            <a:custGeom>
              <a:rect b="b" l="l" r="r" t="t"/>
              <a:pathLst>
                <a:path extrusionOk="0" h="2470150" w="120000">
                  <a:moveTo>
                    <a:pt x="0" y="246964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1" name="Google Shape;2041;p83"/>
            <p:cNvSpPr/>
            <p:nvPr/>
          </p:nvSpPr>
          <p:spPr>
            <a:xfrm>
              <a:off x="4259580" y="901446"/>
              <a:ext cx="1270" cy="1270"/>
            </a:xfrm>
            <a:custGeom>
              <a:rect b="b" l="l" r="r" t="t"/>
              <a:pathLst>
                <a:path extrusionOk="0" h="1269"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2" name="Google Shape;2042;p83"/>
            <p:cNvSpPr/>
            <p:nvPr/>
          </p:nvSpPr>
          <p:spPr>
            <a:xfrm>
              <a:off x="1131569" y="900684"/>
              <a:ext cx="0" cy="2470150"/>
            </a:xfrm>
            <a:custGeom>
              <a:rect b="b" l="l" r="r" t="t"/>
              <a:pathLst>
                <a:path extrusionOk="0" h="2470150" w="120000">
                  <a:moveTo>
                    <a:pt x="0" y="246964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3" name="Google Shape;2043;p83"/>
            <p:cNvSpPr/>
            <p:nvPr/>
          </p:nvSpPr>
          <p:spPr>
            <a:xfrm>
              <a:off x="1132331" y="901446"/>
              <a:ext cx="1270" cy="1270"/>
            </a:xfrm>
            <a:custGeom>
              <a:rect b="b" l="l" r="r" t="t"/>
              <a:pathLst>
                <a:path extrusionOk="0" h="1269" w="1269">
                  <a:moveTo>
                    <a:pt x="762" y="761"/>
                  </a:moveTo>
                  <a:lnTo>
                    <a:pt x="762" y="0"/>
                  </a:lnTo>
                  <a:lnTo>
                    <a:pt x="0" y="0"/>
                  </a:lnTo>
                  <a:lnTo>
                    <a:pt x="0" y="761"/>
                  </a:lnTo>
                  <a:lnTo>
                    <a:pt x="762"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4" name="Google Shape;2044;p83"/>
            <p:cNvSpPr/>
            <p:nvPr/>
          </p:nvSpPr>
          <p:spPr>
            <a:xfrm>
              <a:off x="1110995" y="3092196"/>
              <a:ext cx="41910" cy="41910"/>
            </a:xfrm>
            <a:custGeom>
              <a:rect b="b" l="l" r="r" t="t"/>
              <a:pathLst>
                <a:path extrusionOk="0" h="41910" w="41909">
                  <a:moveTo>
                    <a:pt x="41909" y="20574"/>
                  </a:moveTo>
                  <a:lnTo>
                    <a:pt x="40290" y="12537"/>
                  </a:lnTo>
                  <a:lnTo>
                    <a:pt x="35813" y="6000"/>
                  </a:lnTo>
                  <a:lnTo>
                    <a:pt x="29051" y="1607"/>
                  </a:lnTo>
                  <a:lnTo>
                    <a:pt x="20573" y="0"/>
                  </a:lnTo>
                  <a:lnTo>
                    <a:pt x="12537" y="1607"/>
                  </a:lnTo>
                  <a:lnTo>
                    <a:pt x="6000" y="6000"/>
                  </a:lnTo>
                  <a:lnTo>
                    <a:pt x="1607" y="12537"/>
                  </a:lnTo>
                  <a:lnTo>
                    <a:pt x="0" y="20574"/>
                  </a:lnTo>
                  <a:lnTo>
                    <a:pt x="1607" y="28729"/>
                  </a:lnTo>
                  <a:lnTo>
                    <a:pt x="6000" y="35528"/>
                  </a:lnTo>
                  <a:lnTo>
                    <a:pt x="12537" y="40183"/>
                  </a:lnTo>
                  <a:lnTo>
                    <a:pt x="20573" y="41910"/>
                  </a:lnTo>
                  <a:lnTo>
                    <a:pt x="29051" y="40183"/>
                  </a:lnTo>
                  <a:lnTo>
                    <a:pt x="35813" y="35528"/>
                  </a:lnTo>
                  <a:lnTo>
                    <a:pt x="40290" y="28729"/>
                  </a:lnTo>
                  <a:lnTo>
                    <a:pt x="41909"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5" name="Google Shape;2045;p83"/>
            <p:cNvSpPr/>
            <p:nvPr/>
          </p:nvSpPr>
          <p:spPr>
            <a:xfrm>
              <a:off x="1136904" y="2702813"/>
              <a:ext cx="41910" cy="41910"/>
            </a:xfrm>
            <a:custGeom>
              <a:rect b="b" l="l" r="r" t="t"/>
              <a:pathLst>
                <a:path extrusionOk="0" h="41910" w="41909">
                  <a:moveTo>
                    <a:pt x="41909" y="21336"/>
                  </a:moveTo>
                  <a:lnTo>
                    <a:pt x="40302" y="13180"/>
                  </a:lnTo>
                  <a:lnTo>
                    <a:pt x="35909" y="6381"/>
                  </a:lnTo>
                  <a:lnTo>
                    <a:pt x="29372" y="1726"/>
                  </a:lnTo>
                  <a:lnTo>
                    <a:pt x="21335" y="0"/>
                  </a:lnTo>
                  <a:lnTo>
                    <a:pt x="12858" y="1726"/>
                  </a:lnTo>
                  <a:lnTo>
                    <a:pt x="6095" y="6381"/>
                  </a:lnTo>
                  <a:lnTo>
                    <a:pt x="1619" y="13180"/>
                  </a:lnTo>
                  <a:lnTo>
                    <a:pt x="0" y="21336"/>
                  </a:lnTo>
                  <a:lnTo>
                    <a:pt x="1619" y="29372"/>
                  </a:lnTo>
                  <a:lnTo>
                    <a:pt x="6095" y="35909"/>
                  </a:lnTo>
                  <a:lnTo>
                    <a:pt x="12858" y="40302"/>
                  </a:lnTo>
                  <a:lnTo>
                    <a:pt x="21335" y="41910"/>
                  </a:lnTo>
                  <a:lnTo>
                    <a:pt x="29372" y="40302"/>
                  </a:lnTo>
                  <a:lnTo>
                    <a:pt x="35909" y="35909"/>
                  </a:lnTo>
                  <a:lnTo>
                    <a:pt x="40302" y="29372"/>
                  </a:lnTo>
                  <a:lnTo>
                    <a:pt x="41909"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6" name="Google Shape;2046;p83"/>
            <p:cNvSpPr/>
            <p:nvPr/>
          </p:nvSpPr>
          <p:spPr>
            <a:xfrm>
              <a:off x="1168908" y="2849880"/>
              <a:ext cx="41910" cy="43180"/>
            </a:xfrm>
            <a:custGeom>
              <a:rect b="b" l="l" r="r" t="t"/>
              <a:pathLst>
                <a:path extrusionOk="0" h="43180" w="41909">
                  <a:moveTo>
                    <a:pt x="41909" y="21336"/>
                  </a:moveTo>
                  <a:lnTo>
                    <a:pt x="40183" y="13180"/>
                  </a:lnTo>
                  <a:lnTo>
                    <a:pt x="35528" y="6381"/>
                  </a:lnTo>
                  <a:lnTo>
                    <a:pt x="28729" y="1726"/>
                  </a:lnTo>
                  <a:lnTo>
                    <a:pt x="20573" y="0"/>
                  </a:lnTo>
                  <a:lnTo>
                    <a:pt x="12537" y="1726"/>
                  </a:lnTo>
                  <a:lnTo>
                    <a:pt x="6000" y="6381"/>
                  </a:lnTo>
                  <a:lnTo>
                    <a:pt x="1607" y="13180"/>
                  </a:lnTo>
                  <a:lnTo>
                    <a:pt x="0" y="21336"/>
                  </a:lnTo>
                  <a:lnTo>
                    <a:pt x="1607" y="29491"/>
                  </a:lnTo>
                  <a:lnTo>
                    <a:pt x="6000" y="36290"/>
                  </a:lnTo>
                  <a:lnTo>
                    <a:pt x="12537" y="40945"/>
                  </a:lnTo>
                  <a:lnTo>
                    <a:pt x="20573" y="42672"/>
                  </a:lnTo>
                  <a:lnTo>
                    <a:pt x="28729" y="40945"/>
                  </a:lnTo>
                  <a:lnTo>
                    <a:pt x="35528" y="36290"/>
                  </a:lnTo>
                  <a:lnTo>
                    <a:pt x="40183" y="29491"/>
                  </a:lnTo>
                  <a:lnTo>
                    <a:pt x="41909"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7" name="Google Shape;2047;p83"/>
            <p:cNvSpPr/>
            <p:nvPr/>
          </p:nvSpPr>
          <p:spPr>
            <a:xfrm>
              <a:off x="1200150" y="2955036"/>
              <a:ext cx="41910" cy="41910"/>
            </a:xfrm>
            <a:custGeom>
              <a:rect b="b" l="l" r="r" t="t"/>
              <a:pathLst>
                <a:path extrusionOk="0" h="41910" w="41909">
                  <a:moveTo>
                    <a:pt x="41909" y="21336"/>
                  </a:moveTo>
                  <a:lnTo>
                    <a:pt x="40290" y="13180"/>
                  </a:lnTo>
                  <a:lnTo>
                    <a:pt x="35813" y="6381"/>
                  </a:lnTo>
                  <a:lnTo>
                    <a:pt x="29051" y="1726"/>
                  </a:lnTo>
                  <a:lnTo>
                    <a:pt x="20573" y="0"/>
                  </a:lnTo>
                  <a:lnTo>
                    <a:pt x="12537" y="1726"/>
                  </a:lnTo>
                  <a:lnTo>
                    <a:pt x="6000" y="6381"/>
                  </a:lnTo>
                  <a:lnTo>
                    <a:pt x="1607" y="13180"/>
                  </a:lnTo>
                  <a:lnTo>
                    <a:pt x="0" y="21336"/>
                  </a:lnTo>
                  <a:lnTo>
                    <a:pt x="1619" y="29372"/>
                  </a:lnTo>
                  <a:lnTo>
                    <a:pt x="6095" y="35909"/>
                  </a:lnTo>
                  <a:lnTo>
                    <a:pt x="12858" y="40302"/>
                  </a:lnTo>
                  <a:lnTo>
                    <a:pt x="21335" y="41910"/>
                  </a:lnTo>
                  <a:lnTo>
                    <a:pt x="29372" y="40302"/>
                  </a:lnTo>
                  <a:lnTo>
                    <a:pt x="35909" y="35909"/>
                  </a:lnTo>
                  <a:lnTo>
                    <a:pt x="40302" y="29372"/>
                  </a:lnTo>
                  <a:lnTo>
                    <a:pt x="41909"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8" name="Google Shape;2048;p83"/>
            <p:cNvSpPr/>
            <p:nvPr/>
          </p:nvSpPr>
          <p:spPr>
            <a:xfrm>
              <a:off x="1231391" y="2876550"/>
              <a:ext cx="41910" cy="41910"/>
            </a:xfrm>
            <a:custGeom>
              <a:rect b="b" l="l" r="r" t="t"/>
              <a:pathLst>
                <a:path extrusionOk="0" h="41910" w="41909">
                  <a:moveTo>
                    <a:pt x="41909" y="20574"/>
                  </a:moveTo>
                  <a:lnTo>
                    <a:pt x="40302" y="12537"/>
                  </a:lnTo>
                  <a:lnTo>
                    <a:pt x="35909" y="6000"/>
                  </a:lnTo>
                  <a:lnTo>
                    <a:pt x="29372" y="1607"/>
                  </a:lnTo>
                  <a:lnTo>
                    <a:pt x="21335" y="0"/>
                  </a:lnTo>
                  <a:lnTo>
                    <a:pt x="13180" y="1607"/>
                  </a:lnTo>
                  <a:lnTo>
                    <a:pt x="6381" y="6000"/>
                  </a:lnTo>
                  <a:lnTo>
                    <a:pt x="1726" y="12537"/>
                  </a:lnTo>
                  <a:lnTo>
                    <a:pt x="0" y="20574"/>
                  </a:lnTo>
                  <a:lnTo>
                    <a:pt x="1726" y="29051"/>
                  </a:lnTo>
                  <a:lnTo>
                    <a:pt x="6381" y="35814"/>
                  </a:lnTo>
                  <a:lnTo>
                    <a:pt x="13180" y="40290"/>
                  </a:lnTo>
                  <a:lnTo>
                    <a:pt x="21335" y="41910"/>
                  </a:lnTo>
                  <a:lnTo>
                    <a:pt x="29372" y="40290"/>
                  </a:lnTo>
                  <a:lnTo>
                    <a:pt x="35909" y="35814"/>
                  </a:lnTo>
                  <a:lnTo>
                    <a:pt x="40302" y="29051"/>
                  </a:lnTo>
                  <a:lnTo>
                    <a:pt x="41909"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49" name="Google Shape;2049;p83"/>
            <p:cNvSpPr/>
            <p:nvPr/>
          </p:nvSpPr>
          <p:spPr>
            <a:xfrm>
              <a:off x="1263395" y="3081528"/>
              <a:ext cx="41910" cy="41910"/>
            </a:xfrm>
            <a:custGeom>
              <a:rect b="b" l="l" r="r" t="t"/>
              <a:pathLst>
                <a:path extrusionOk="0" h="41910" w="41909">
                  <a:moveTo>
                    <a:pt x="41909" y="20574"/>
                  </a:moveTo>
                  <a:lnTo>
                    <a:pt x="40290" y="12537"/>
                  </a:lnTo>
                  <a:lnTo>
                    <a:pt x="35813" y="6000"/>
                  </a:lnTo>
                  <a:lnTo>
                    <a:pt x="29051" y="1607"/>
                  </a:lnTo>
                  <a:lnTo>
                    <a:pt x="20573" y="0"/>
                  </a:lnTo>
                  <a:lnTo>
                    <a:pt x="12537" y="1607"/>
                  </a:lnTo>
                  <a:lnTo>
                    <a:pt x="6000" y="6000"/>
                  </a:lnTo>
                  <a:lnTo>
                    <a:pt x="1607" y="12537"/>
                  </a:lnTo>
                  <a:lnTo>
                    <a:pt x="0" y="20574"/>
                  </a:lnTo>
                  <a:lnTo>
                    <a:pt x="1607" y="29051"/>
                  </a:lnTo>
                  <a:lnTo>
                    <a:pt x="6000" y="35814"/>
                  </a:lnTo>
                  <a:lnTo>
                    <a:pt x="12537" y="40290"/>
                  </a:lnTo>
                  <a:lnTo>
                    <a:pt x="20573" y="41910"/>
                  </a:lnTo>
                  <a:lnTo>
                    <a:pt x="29051" y="40290"/>
                  </a:lnTo>
                  <a:lnTo>
                    <a:pt x="35813" y="35814"/>
                  </a:lnTo>
                  <a:lnTo>
                    <a:pt x="40290" y="29051"/>
                  </a:lnTo>
                  <a:lnTo>
                    <a:pt x="41909"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0" name="Google Shape;2050;p83"/>
            <p:cNvSpPr/>
            <p:nvPr/>
          </p:nvSpPr>
          <p:spPr>
            <a:xfrm>
              <a:off x="1294637" y="2845308"/>
              <a:ext cx="41910" cy="41910"/>
            </a:xfrm>
            <a:custGeom>
              <a:rect b="b" l="l" r="r" t="t"/>
              <a:pathLst>
                <a:path extrusionOk="0" h="41910" w="41909">
                  <a:moveTo>
                    <a:pt x="41909" y="20574"/>
                  </a:moveTo>
                  <a:lnTo>
                    <a:pt x="40302" y="12537"/>
                  </a:lnTo>
                  <a:lnTo>
                    <a:pt x="35909" y="6000"/>
                  </a:lnTo>
                  <a:lnTo>
                    <a:pt x="29372" y="1607"/>
                  </a:lnTo>
                  <a:lnTo>
                    <a:pt x="21335" y="0"/>
                  </a:lnTo>
                  <a:lnTo>
                    <a:pt x="12858" y="1607"/>
                  </a:lnTo>
                  <a:lnTo>
                    <a:pt x="6095" y="6000"/>
                  </a:lnTo>
                  <a:lnTo>
                    <a:pt x="1619" y="12537"/>
                  </a:lnTo>
                  <a:lnTo>
                    <a:pt x="0" y="20574"/>
                  </a:lnTo>
                  <a:lnTo>
                    <a:pt x="1619" y="28729"/>
                  </a:lnTo>
                  <a:lnTo>
                    <a:pt x="6095" y="35528"/>
                  </a:lnTo>
                  <a:lnTo>
                    <a:pt x="12858" y="40183"/>
                  </a:lnTo>
                  <a:lnTo>
                    <a:pt x="21335" y="41910"/>
                  </a:lnTo>
                  <a:lnTo>
                    <a:pt x="29372" y="40183"/>
                  </a:lnTo>
                  <a:lnTo>
                    <a:pt x="35909" y="35528"/>
                  </a:lnTo>
                  <a:lnTo>
                    <a:pt x="40302" y="28729"/>
                  </a:lnTo>
                  <a:lnTo>
                    <a:pt x="41909"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1" name="Google Shape;2051;p83"/>
            <p:cNvSpPr/>
            <p:nvPr/>
          </p:nvSpPr>
          <p:spPr>
            <a:xfrm>
              <a:off x="1325879" y="2945130"/>
              <a:ext cx="43180" cy="41910"/>
            </a:xfrm>
            <a:custGeom>
              <a:rect b="b" l="l" r="r" t="t"/>
              <a:pathLst>
                <a:path extrusionOk="0" h="41910" w="43180">
                  <a:moveTo>
                    <a:pt x="42671" y="20574"/>
                  </a:moveTo>
                  <a:lnTo>
                    <a:pt x="40945" y="12537"/>
                  </a:lnTo>
                  <a:lnTo>
                    <a:pt x="36290" y="6000"/>
                  </a:lnTo>
                  <a:lnTo>
                    <a:pt x="29491" y="1607"/>
                  </a:lnTo>
                  <a:lnTo>
                    <a:pt x="21335" y="0"/>
                  </a:lnTo>
                  <a:lnTo>
                    <a:pt x="13180" y="1607"/>
                  </a:lnTo>
                  <a:lnTo>
                    <a:pt x="6381" y="6000"/>
                  </a:lnTo>
                  <a:lnTo>
                    <a:pt x="1726" y="12537"/>
                  </a:lnTo>
                  <a:lnTo>
                    <a:pt x="0" y="20574"/>
                  </a:lnTo>
                  <a:lnTo>
                    <a:pt x="1726" y="28729"/>
                  </a:lnTo>
                  <a:lnTo>
                    <a:pt x="6381" y="35528"/>
                  </a:lnTo>
                  <a:lnTo>
                    <a:pt x="13180" y="40183"/>
                  </a:lnTo>
                  <a:lnTo>
                    <a:pt x="21335" y="41910"/>
                  </a:lnTo>
                  <a:lnTo>
                    <a:pt x="29491" y="40183"/>
                  </a:lnTo>
                  <a:lnTo>
                    <a:pt x="36290" y="35528"/>
                  </a:lnTo>
                  <a:lnTo>
                    <a:pt x="40945" y="28729"/>
                  </a:lnTo>
                  <a:lnTo>
                    <a:pt x="42671"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2" name="Google Shape;2052;p83"/>
            <p:cNvSpPr/>
            <p:nvPr/>
          </p:nvSpPr>
          <p:spPr>
            <a:xfrm>
              <a:off x="1357883" y="2881884"/>
              <a:ext cx="41910" cy="41910"/>
            </a:xfrm>
            <a:custGeom>
              <a:rect b="b" l="l" r="r" t="t"/>
              <a:pathLst>
                <a:path extrusionOk="0" h="41910" w="41909">
                  <a:moveTo>
                    <a:pt x="41909" y="20574"/>
                  </a:moveTo>
                  <a:lnTo>
                    <a:pt x="40290" y="12537"/>
                  </a:lnTo>
                  <a:lnTo>
                    <a:pt x="35813" y="6000"/>
                  </a:lnTo>
                  <a:lnTo>
                    <a:pt x="29051" y="1607"/>
                  </a:lnTo>
                  <a:lnTo>
                    <a:pt x="20573" y="0"/>
                  </a:lnTo>
                  <a:lnTo>
                    <a:pt x="12537" y="1607"/>
                  </a:lnTo>
                  <a:lnTo>
                    <a:pt x="6000" y="6000"/>
                  </a:lnTo>
                  <a:lnTo>
                    <a:pt x="1607" y="12537"/>
                  </a:lnTo>
                  <a:lnTo>
                    <a:pt x="0" y="20574"/>
                  </a:lnTo>
                  <a:lnTo>
                    <a:pt x="1607" y="29051"/>
                  </a:lnTo>
                  <a:lnTo>
                    <a:pt x="6000" y="35814"/>
                  </a:lnTo>
                  <a:lnTo>
                    <a:pt x="12537" y="40290"/>
                  </a:lnTo>
                  <a:lnTo>
                    <a:pt x="20573" y="41910"/>
                  </a:lnTo>
                  <a:lnTo>
                    <a:pt x="29051" y="40290"/>
                  </a:lnTo>
                  <a:lnTo>
                    <a:pt x="35813" y="35814"/>
                  </a:lnTo>
                  <a:lnTo>
                    <a:pt x="40290" y="29051"/>
                  </a:lnTo>
                  <a:lnTo>
                    <a:pt x="41909"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3" name="Google Shape;2053;p83"/>
            <p:cNvSpPr/>
            <p:nvPr/>
          </p:nvSpPr>
          <p:spPr>
            <a:xfrm>
              <a:off x="1389126" y="3176016"/>
              <a:ext cx="41910" cy="41910"/>
            </a:xfrm>
            <a:custGeom>
              <a:rect b="b" l="l" r="r" t="t"/>
              <a:pathLst>
                <a:path extrusionOk="0" h="41910" w="41909">
                  <a:moveTo>
                    <a:pt x="41909" y="21336"/>
                  </a:moveTo>
                  <a:lnTo>
                    <a:pt x="40302" y="12858"/>
                  </a:lnTo>
                  <a:lnTo>
                    <a:pt x="35909" y="6096"/>
                  </a:lnTo>
                  <a:lnTo>
                    <a:pt x="29372" y="1619"/>
                  </a:lnTo>
                  <a:lnTo>
                    <a:pt x="21335" y="0"/>
                  </a:lnTo>
                  <a:lnTo>
                    <a:pt x="13180" y="1619"/>
                  </a:lnTo>
                  <a:lnTo>
                    <a:pt x="6381" y="6096"/>
                  </a:lnTo>
                  <a:lnTo>
                    <a:pt x="1726" y="12858"/>
                  </a:lnTo>
                  <a:lnTo>
                    <a:pt x="0" y="21336"/>
                  </a:lnTo>
                  <a:lnTo>
                    <a:pt x="1726" y="29372"/>
                  </a:lnTo>
                  <a:lnTo>
                    <a:pt x="6381" y="35909"/>
                  </a:lnTo>
                  <a:lnTo>
                    <a:pt x="13180" y="40302"/>
                  </a:lnTo>
                  <a:lnTo>
                    <a:pt x="21335" y="41910"/>
                  </a:lnTo>
                  <a:lnTo>
                    <a:pt x="29372" y="40302"/>
                  </a:lnTo>
                  <a:lnTo>
                    <a:pt x="35909" y="35909"/>
                  </a:lnTo>
                  <a:lnTo>
                    <a:pt x="40302" y="29372"/>
                  </a:lnTo>
                  <a:lnTo>
                    <a:pt x="41909"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4" name="Google Shape;2054;p83"/>
            <p:cNvSpPr/>
            <p:nvPr/>
          </p:nvSpPr>
          <p:spPr>
            <a:xfrm>
              <a:off x="1421129" y="2724150"/>
              <a:ext cx="41910" cy="41910"/>
            </a:xfrm>
            <a:custGeom>
              <a:rect b="b" l="l" r="r" t="t"/>
              <a:pathLst>
                <a:path extrusionOk="0" h="41910" w="41909">
                  <a:moveTo>
                    <a:pt x="41909" y="21336"/>
                  </a:moveTo>
                  <a:lnTo>
                    <a:pt x="40183" y="12858"/>
                  </a:lnTo>
                  <a:lnTo>
                    <a:pt x="35528" y="6096"/>
                  </a:lnTo>
                  <a:lnTo>
                    <a:pt x="28729" y="1619"/>
                  </a:lnTo>
                  <a:lnTo>
                    <a:pt x="20573" y="0"/>
                  </a:lnTo>
                  <a:lnTo>
                    <a:pt x="12537" y="1607"/>
                  </a:lnTo>
                  <a:lnTo>
                    <a:pt x="6000" y="6000"/>
                  </a:lnTo>
                  <a:lnTo>
                    <a:pt x="1607" y="12537"/>
                  </a:lnTo>
                  <a:lnTo>
                    <a:pt x="0" y="20574"/>
                  </a:lnTo>
                  <a:lnTo>
                    <a:pt x="1607" y="29051"/>
                  </a:lnTo>
                  <a:lnTo>
                    <a:pt x="6000" y="35814"/>
                  </a:lnTo>
                  <a:lnTo>
                    <a:pt x="12537" y="40290"/>
                  </a:lnTo>
                  <a:lnTo>
                    <a:pt x="20573" y="41910"/>
                  </a:lnTo>
                  <a:lnTo>
                    <a:pt x="28729" y="40302"/>
                  </a:lnTo>
                  <a:lnTo>
                    <a:pt x="35528" y="35909"/>
                  </a:lnTo>
                  <a:lnTo>
                    <a:pt x="40183" y="29372"/>
                  </a:lnTo>
                  <a:lnTo>
                    <a:pt x="41909"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5" name="Google Shape;2055;p83"/>
            <p:cNvSpPr/>
            <p:nvPr/>
          </p:nvSpPr>
          <p:spPr>
            <a:xfrm>
              <a:off x="1452371" y="2918459"/>
              <a:ext cx="41910" cy="41910"/>
            </a:xfrm>
            <a:custGeom>
              <a:rect b="b" l="l" r="r" t="t"/>
              <a:pathLst>
                <a:path extrusionOk="0" h="41910" w="41909">
                  <a:moveTo>
                    <a:pt x="41909" y="21336"/>
                  </a:moveTo>
                  <a:lnTo>
                    <a:pt x="40302" y="12858"/>
                  </a:lnTo>
                  <a:lnTo>
                    <a:pt x="35909" y="6096"/>
                  </a:lnTo>
                  <a:lnTo>
                    <a:pt x="29372" y="1619"/>
                  </a:lnTo>
                  <a:lnTo>
                    <a:pt x="21335" y="0"/>
                  </a:lnTo>
                  <a:lnTo>
                    <a:pt x="12858" y="1619"/>
                  </a:lnTo>
                  <a:lnTo>
                    <a:pt x="6095" y="6096"/>
                  </a:lnTo>
                  <a:lnTo>
                    <a:pt x="1619" y="12858"/>
                  </a:lnTo>
                  <a:lnTo>
                    <a:pt x="0" y="21336"/>
                  </a:lnTo>
                  <a:lnTo>
                    <a:pt x="1619" y="29372"/>
                  </a:lnTo>
                  <a:lnTo>
                    <a:pt x="6095" y="35909"/>
                  </a:lnTo>
                  <a:lnTo>
                    <a:pt x="12858" y="40302"/>
                  </a:lnTo>
                  <a:lnTo>
                    <a:pt x="21335" y="41910"/>
                  </a:lnTo>
                  <a:lnTo>
                    <a:pt x="29372" y="40302"/>
                  </a:lnTo>
                  <a:lnTo>
                    <a:pt x="35909" y="35909"/>
                  </a:lnTo>
                  <a:lnTo>
                    <a:pt x="40302" y="29372"/>
                  </a:lnTo>
                  <a:lnTo>
                    <a:pt x="41909"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6" name="Google Shape;2056;p83"/>
            <p:cNvSpPr/>
            <p:nvPr/>
          </p:nvSpPr>
          <p:spPr>
            <a:xfrm>
              <a:off x="1483613" y="3328416"/>
              <a:ext cx="43180" cy="41910"/>
            </a:xfrm>
            <a:custGeom>
              <a:rect b="b" l="l" r="r" t="t"/>
              <a:pathLst>
                <a:path extrusionOk="0" h="41910" w="43180">
                  <a:moveTo>
                    <a:pt x="42671" y="21336"/>
                  </a:moveTo>
                  <a:lnTo>
                    <a:pt x="40945" y="12858"/>
                  </a:lnTo>
                  <a:lnTo>
                    <a:pt x="36290" y="6096"/>
                  </a:lnTo>
                  <a:lnTo>
                    <a:pt x="29491" y="1619"/>
                  </a:lnTo>
                  <a:lnTo>
                    <a:pt x="21335" y="0"/>
                  </a:lnTo>
                  <a:lnTo>
                    <a:pt x="13180" y="1607"/>
                  </a:lnTo>
                  <a:lnTo>
                    <a:pt x="6381" y="6000"/>
                  </a:lnTo>
                  <a:lnTo>
                    <a:pt x="1726" y="12537"/>
                  </a:lnTo>
                  <a:lnTo>
                    <a:pt x="0" y="20574"/>
                  </a:lnTo>
                  <a:lnTo>
                    <a:pt x="1726" y="29051"/>
                  </a:lnTo>
                  <a:lnTo>
                    <a:pt x="6381" y="35814"/>
                  </a:lnTo>
                  <a:lnTo>
                    <a:pt x="13180" y="40290"/>
                  </a:lnTo>
                  <a:lnTo>
                    <a:pt x="21335" y="41910"/>
                  </a:lnTo>
                  <a:lnTo>
                    <a:pt x="29491" y="40302"/>
                  </a:lnTo>
                  <a:lnTo>
                    <a:pt x="36290" y="35909"/>
                  </a:lnTo>
                  <a:lnTo>
                    <a:pt x="40945" y="29372"/>
                  </a:lnTo>
                  <a:lnTo>
                    <a:pt x="42671"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7" name="Google Shape;2057;p83"/>
            <p:cNvSpPr/>
            <p:nvPr/>
          </p:nvSpPr>
          <p:spPr>
            <a:xfrm>
              <a:off x="1515618" y="2907791"/>
              <a:ext cx="41910" cy="41910"/>
            </a:xfrm>
            <a:custGeom>
              <a:rect b="b" l="l" r="r" t="t"/>
              <a:pathLst>
                <a:path extrusionOk="0" h="41910" w="41909">
                  <a:moveTo>
                    <a:pt x="41909" y="21336"/>
                  </a:moveTo>
                  <a:lnTo>
                    <a:pt x="40290" y="13180"/>
                  </a:lnTo>
                  <a:lnTo>
                    <a:pt x="35813" y="6381"/>
                  </a:lnTo>
                  <a:lnTo>
                    <a:pt x="29051" y="1726"/>
                  </a:lnTo>
                  <a:lnTo>
                    <a:pt x="20573" y="0"/>
                  </a:lnTo>
                  <a:lnTo>
                    <a:pt x="12537" y="1726"/>
                  </a:lnTo>
                  <a:lnTo>
                    <a:pt x="6000" y="6381"/>
                  </a:lnTo>
                  <a:lnTo>
                    <a:pt x="1607" y="13180"/>
                  </a:lnTo>
                  <a:lnTo>
                    <a:pt x="0" y="21336"/>
                  </a:lnTo>
                  <a:lnTo>
                    <a:pt x="1607" y="29372"/>
                  </a:lnTo>
                  <a:lnTo>
                    <a:pt x="6000" y="35909"/>
                  </a:lnTo>
                  <a:lnTo>
                    <a:pt x="12537" y="40302"/>
                  </a:lnTo>
                  <a:lnTo>
                    <a:pt x="20573" y="41910"/>
                  </a:lnTo>
                  <a:lnTo>
                    <a:pt x="29051" y="40302"/>
                  </a:lnTo>
                  <a:lnTo>
                    <a:pt x="35813" y="35909"/>
                  </a:lnTo>
                  <a:lnTo>
                    <a:pt x="40290" y="29372"/>
                  </a:lnTo>
                  <a:lnTo>
                    <a:pt x="41909"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8" name="Google Shape;2058;p83"/>
            <p:cNvSpPr/>
            <p:nvPr/>
          </p:nvSpPr>
          <p:spPr>
            <a:xfrm>
              <a:off x="1546859" y="2766059"/>
              <a:ext cx="41910" cy="41910"/>
            </a:xfrm>
            <a:custGeom>
              <a:rect b="b" l="l" r="r" t="t"/>
              <a:pathLst>
                <a:path extrusionOk="0" h="41910" w="41909">
                  <a:moveTo>
                    <a:pt x="41909" y="21336"/>
                  </a:moveTo>
                  <a:lnTo>
                    <a:pt x="40302" y="12858"/>
                  </a:lnTo>
                  <a:lnTo>
                    <a:pt x="35909" y="6096"/>
                  </a:lnTo>
                  <a:lnTo>
                    <a:pt x="29372" y="1619"/>
                  </a:lnTo>
                  <a:lnTo>
                    <a:pt x="21335" y="0"/>
                  </a:lnTo>
                  <a:lnTo>
                    <a:pt x="12858" y="1619"/>
                  </a:lnTo>
                  <a:lnTo>
                    <a:pt x="6095" y="6096"/>
                  </a:lnTo>
                  <a:lnTo>
                    <a:pt x="1619" y="12858"/>
                  </a:lnTo>
                  <a:lnTo>
                    <a:pt x="0" y="21336"/>
                  </a:lnTo>
                  <a:lnTo>
                    <a:pt x="1619" y="29372"/>
                  </a:lnTo>
                  <a:lnTo>
                    <a:pt x="6095" y="35909"/>
                  </a:lnTo>
                  <a:lnTo>
                    <a:pt x="12858" y="40302"/>
                  </a:lnTo>
                  <a:lnTo>
                    <a:pt x="21335" y="41910"/>
                  </a:lnTo>
                  <a:lnTo>
                    <a:pt x="29372" y="40302"/>
                  </a:lnTo>
                  <a:lnTo>
                    <a:pt x="35909" y="35909"/>
                  </a:lnTo>
                  <a:lnTo>
                    <a:pt x="40302" y="29372"/>
                  </a:lnTo>
                  <a:lnTo>
                    <a:pt x="41909"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59" name="Google Shape;2059;p83"/>
            <p:cNvSpPr/>
            <p:nvPr/>
          </p:nvSpPr>
          <p:spPr>
            <a:xfrm>
              <a:off x="1578863" y="2876550"/>
              <a:ext cx="41910" cy="41910"/>
            </a:xfrm>
            <a:custGeom>
              <a:rect b="b" l="l" r="r" t="t"/>
              <a:pathLst>
                <a:path extrusionOk="0" h="41910" w="41909">
                  <a:moveTo>
                    <a:pt x="41909" y="20574"/>
                  </a:moveTo>
                  <a:lnTo>
                    <a:pt x="40183" y="12537"/>
                  </a:lnTo>
                  <a:lnTo>
                    <a:pt x="35528" y="6000"/>
                  </a:lnTo>
                  <a:lnTo>
                    <a:pt x="28729" y="1607"/>
                  </a:lnTo>
                  <a:lnTo>
                    <a:pt x="20573" y="0"/>
                  </a:lnTo>
                  <a:lnTo>
                    <a:pt x="12537" y="1607"/>
                  </a:lnTo>
                  <a:lnTo>
                    <a:pt x="6000" y="6000"/>
                  </a:lnTo>
                  <a:lnTo>
                    <a:pt x="1607" y="12537"/>
                  </a:lnTo>
                  <a:lnTo>
                    <a:pt x="0" y="20574"/>
                  </a:lnTo>
                  <a:lnTo>
                    <a:pt x="1607" y="29051"/>
                  </a:lnTo>
                  <a:lnTo>
                    <a:pt x="6000" y="35814"/>
                  </a:lnTo>
                  <a:lnTo>
                    <a:pt x="12537" y="40290"/>
                  </a:lnTo>
                  <a:lnTo>
                    <a:pt x="20573" y="41910"/>
                  </a:lnTo>
                  <a:lnTo>
                    <a:pt x="28729" y="40290"/>
                  </a:lnTo>
                  <a:lnTo>
                    <a:pt x="35528" y="35814"/>
                  </a:lnTo>
                  <a:lnTo>
                    <a:pt x="40183" y="29051"/>
                  </a:lnTo>
                  <a:lnTo>
                    <a:pt x="41909"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0" name="Google Shape;2060;p83"/>
            <p:cNvSpPr/>
            <p:nvPr/>
          </p:nvSpPr>
          <p:spPr>
            <a:xfrm>
              <a:off x="1610106" y="2744724"/>
              <a:ext cx="41910" cy="43180"/>
            </a:xfrm>
            <a:custGeom>
              <a:rect b="b" l="l" r="r" t="t"/>
              <a:pathLst>
                <a:path extrusionOk="0" h="43180" w="41910">
                  <a:moveTo>
                    <a:pt x="41909" y="21336"/>
                  </a:moveTo>
                  <a:lnTo>
                    <a:pt x="40290" y="13180"/>
                  </a:lnTo>
                  <a:lnTo>
                    <a:pt x="35813" y="6381"/>
                  </a:lnTo>
                  <a:lnTo>
                    <a:pt x="29051" y="1726"/>
                  </a:lnTo>
                  <a:lnTo>
                    <a:pt x="20573" y="0"/>
                  </a:lnTo>
                  <a:lnTo>
                    <a:pt x="12537" y="1726"/>
                  </a:lnTo>
                  <a:lnTo>
                    <a:pt x="6000" y="6381"/>
                  </a:lnTo>
                  <a:lnTo>
                    <a:pt x="1607" y="13180"/>
                  </a:lnTo>
                  <a:lnTo>
                    <a:pt x="0" y="21336"/>
                  </a:lnTo>
                  <a:lnTo>
                    <a:pt x="1607" y="29491"/>
                  </a:lnTo>
                  <a:lnTo>
                    <a:pt x="6000" y="36290"/>
                  </a:lnTo>
                  <a:lnTo>
                    <a:pt x="12537" y="40945"/>
                  </a:lnTo>
                  <a:lnTo>
                    <a:pt x="20573" y="42672"/>
                  </a:lnTo>
                  <a:lnTo>
                    <a:pt x="29051" y="40945"/>
                  </a:lnTo>
                  <a:lnTo>
                    <a:pt x="35813" y="36290"/>
                  </a:lnTo>
                  <a:lnTo>
                    <a:pt x="40290" y="29491"/>
                  </a:lnTo>
                  <a:lnTo>
                    <a:pt x="41909"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1" name="Google Shape;2061;p83"/>
            <p:cNvSpPr/>
            <p:nvPr/>
          </p:nvSpPr>
          <p:spPr>
            <a:xfrm>
              <a:off x="1641348" y="2755391"/>
              <a:ext cx="41910" cy="41910"/>
            </a:xfrm>
            <a:custGeom>
              <a:rect b="b" l="l" r="r" t="t"/>
              <a:pathLst>
                <a:path extrusionOk="0" h="41910" w="41910">
                  <a:moveTo>
                    <a:pt x="41910" y="21336"/>
                  </a:moveTo>
                  <a:lnTo>
                    <a:pt x="40302" y="13180"/>
                  </a:lnTo>
                  <a:lnTo>
                    <a:pt x="35909" y="6381"/>
                  </a:lnTo>
                  <a:lnTo>
                    <a:pt x="29372" y="1726"/>
                  </a:lnTo>
                  <a:lnTo>
                    <a:pt x="21336" y="0"/>
                  </a:lnTo>
                  <a:lnTo>
                    <a:pt x="13180" y="1726"/>
                  </a:lnTo>
                  <a:lnTo>
                    <a:pt x="6381" y="6381"/>
                  </a:lnTo>
                  <a:lnTo>
                    <a:pt x="1726" y="13180"/>
                  </a:lnTo>
                  <a:lnTo>
                    <a:pt x="0" y="21336"/>
                  </a:lnTo>
                  <a:lnTo>
                    <a:pt x="1726" y="29372"/>
                  </a:lnTo>
                  <a:lnTo>
                    <a:pt x="6381" y="35909"/>
                  </a:lnTo>
                  <a:lnTo>
                    <a:pt x="13180" y="40302"/>
                  </a:lnTo>
                  <a:lnTo>
                    <a:pt x="21336" y="41910"/>
                  </a:lnTo>
                  <a:lnTo>
                    <a:pt x="29372" y="40302"/>
                  </a:lnTo>
                  <a:lnTo>
                    <a:pt x="35909" y="35909"/>
                  </a:lnTo>
                  <a:lnTo>
                    <a:pt x="40302"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2" name="Google Shape;2062;p83"/>
            <p:cNvSpPr/>
            <p:nvPr/>
          </p:nvSpPr>
          <p:spPr>
            <a:xfrm>
              <a:off x="1673351" y="3144774"/>
              <a:ext cx="41910" cy="41910"/>
            </a:xfrm>
            <a:custGeom>
              <a:rect b="b" l="l" r="r" t="t"/>
              <a:pathLst>
                <a:path extrusionOk="0" h="41910" w="41910">
                  <a:moveTo>
                    <a:pt x="41910" y="20574"/>
                  </a:moveTo>
                  <a:lnTo>
                    <a:pt x="40290" y="12537"/>
                  </a:lnTo>
                  <a:lnTo>
                    <a:pt x="35814" y="6000"/>
                  </a:lnTo>
                  <a:lnTo>
                    <a:pt x="29051" y="1607"/>
                  </a:lnTo>
                  <a:lnTo>
                    <a:pt x="20574" y="0"/>
                  </a:lnTo>
                  <a:lnTo>
                    <a:pt x="12537" y="1607"/>
                  </a:lnTo>
                  <a:lnTo>
                    <a:pt x="6000" y="6000"/>
                  </a:lnTo>
                  <a:lnTo>
                    <a:pt x="1607" y="12537"/>
                  </a:lnTo>
                  <a:lnTo>
                    <a:pt x="0" y="20574"/>
                  </a:lnTo>
                  <a:lnTo>
                    <a:pt x="1607" y="28729"/>
                  </a:lnTo>
                  <a:lnTo>
                    <a:pt x="6000" y="35528"/>
                  </a:lnTo>
                  <a:lnTo>
                    <a:pt x="12537" y="40183"/>
                  </a:lnTo>
                  <a:lnTo>
                    <a:pt x="20574" y="41910"/>
                  </a:lnTo>
                  <a:lnTo>
                    <a:pt x="29051" y="40183"/>
                  </a:lnTo>
                  <a:lnTo>
                    <a:pt x="35814" y="35528"/>
                  </a:lnTo>
                  <a:lnTo>
                    <a:pt x="40290"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3" name="Google Shape;2063;p83"/>
            <p:cNvSpPr/>
            <p:nvPr/>
          </p:nvSpPr>
          <p:spPr>
            <a:xfrm>
              <a:off x="1735835" y="2660903"/>
              <a:ext cx="43180" cy="41910"/>
            </a:xfrm>
            <a:custGeom>
              <a:rect b="b" l="l" r="r" t="t"/>
              <a:pathLst>
                <a:path extrusionOk="0" h="41910" w="43180">
                  <a:moveTo>
                    <a:pt x="42672" y="21336"/>
                  </a:moveTo>
                  <a:lnTo>
                    <a:pt x="40945" y="13180"/>
                  </a:lnTo>
                  <a:lnTo>
                    <a:pt x="36290" y="6381"/>
                  </a:lnTo>
                  <a:lnTo>
                    <a:pt x="29491" y="1726"/>
                  </a:lnTo>
                  <a:lnTo>
                    <a:pt x="21336" y="0"/>
                  </a:lnTo>
                  <a:lnTo>
                    <a:pt x="13180" y="1726"/>
                  </a:lnTo>
                  <a:lnTo>
                    <a:pt x="6381" y="6381"/>
                  </a:lnTo>
                  <a:lnTo>
                    <a:pt x="1726" y="13180"/>
                  </a:lnTo>
                  <a:lnTo>
                    <a:pt x="0" y="21336"/>
                  </a:lnTo>
                  <a:lnTo>
                    <a:pt x="1726" y="29372"/>
                  </a:lnTo>
                  <a:lnTo>
                    <a:pt x="6381" y="35909"/>
                  </a:lnTo>
                  <a:lnTo>
                    <a:pt x="13180" y="40302"/>
                  </a:lnTo>
                  <a:lnTo>
                    <a:pt x="21336" y="41910"/>
                  </a:lnTo>
                  <a:lnTo>
                    <a:pt x="29491" y="40302"/>
                  </a:lnTo>
                  <a:lnTo>
                    <a:pt x="36290" y="35909"/>
                  </a:lnTo>
                  <a:lnTo>
                    <a:pt x="40945" y="29372"/>
                  </a:lnTo>
                  <a:lnTo>
                    <a:pt x="42672"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064" name="Google Shape;2064;p83"/>
            <p:cNvPicPr preferRelativeResize="0"/>
            <p:nvPr/>
          </p:nvPicPr>
          <p:blipFill rotWithShape="1">
            <a:blip r:embed="rId3">
              <a:alphaModFix/>
            </a:blip>
            <a:srcRect b="0" l="0" r="0" t="0"/>
            <a:stretch/>
          </p:blipFill>
          <p:spPr>
            <a:xfrm>
              <a:off x="1762124" y="2896743"/>
              <a:ext cx="73914" cy="100583"/>
            </a:xfrm>
            <a:prstGeom prst="rect">
              <a:avLst/>
            </a:prstGeom>
            <a:noFill/>
            <a:ln>
              <a:noFill/>
            </a:ln>
          </p:spPr>
        </p:pic>
        <p:sp>
          <p:nvSpPr>
            <p:cNvPr id="2065" name="Google Shape;2065;p83"/>
            <p:cNvSpPr/>
            <p:nvPr/>
          </p:nvSpPr>
          <p:spPr>
            <a:xfrm>
              <a:off x="1825751" y="3018281"/>
              <a:ext cx="41910" cy="41910"/>
            </a:xfrm>
            <a:custGeom>
              <a:rect b="b" l="l" r="r" t="t"/>
              <a:pathLst>
                <a:path extrusionOk="0" h="41910" w="41910">
                  <a:moveTo>
                    <a:pt x="41910" y="21336"/>
                  </a:moveTo>
                  <a:lnTo>
                    <a:pt x="40290" y="12858"/>
                  </a:lnTo>
                  <a:lnTo>
                    <a:pt x="35814" y="6096"/>
                  </a:lnTo>
                  <a:lnTo>
                    <a:pt x="29051" y="1619"/>
                  </a:lnTo>
                  <a:lnTo>
                    <a:pt x="20574" y="0"/>
                  </a:lnTo>
                  <a:lnTo>
                    <a:pt x="12537" y="1619"/>
                  </a:lnTo>
                  <a:lnTo>
                    <a:pt x="6000" y="6096"/>
                  </a:lnTo>
                  <a:lnTo>
                    <a:pt x="1607" y="12858"/>
                  </a:lnTo>
                  <a:lnTo>
                    <a:pt x="0" y="21336"/>
                  </a:lnTo>
                  <a:lnTo>
                    <a:pt x="1607" y="29372"/>
                  </a:lnTo>
                  <a:lnTo>
                    <a:pt x="6000" y="35909"/>
                  </a:lnTo>
                  <a:lnTo>
                    <a:pt x="12537" y="40302"/>
                  </a:lnTo>
                  <a:lnTo>
                    <a:pt x="20574" y="41910"/>
                  </a:lnTo>
                  <a:lnTo>
                    <a:pt x="29051" y="40302"/>
                  </a:lnTo>
                  <a:lnTo>
                    <a:pt x="35814" y="35909"/>
                  </a:lnTo>
                  <a:lnTo>
                    <a:pt x="40290"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6" name="Google Shape;2066;p83"/>
            <p:cNvSpPr/>
            <p:nvPr/>
          </p:nvSpPr>
          <p:spPr>
            <a:xfrm>
              <a:off x="1856993" y="3201924"/>
              <a:ext cx="41910" cy="43180"/>
            </a:xfrm>
            <a:custGeom>
              <a:rect b="b" l="l" r="r" t="t"/>
              <a:pathLst>
                <a:path extrusionOk="0" h="43180" w="41910">
                  <a:moveTo>
                    <a:pt x="41910" y="21336"/>
                  </a:moveTo>
                  <a:lnTo>
                    <a:pt x="40302" y="13180"/>
                  </a:lnTo>
                  <a:lnTo>
                    <a:pt x="35909" y="6381"/>
                  </a:lnTo>
                  <a:lnTo>
                    <a:pt x="29372" y="1726"/>
                  </a:lnTo>
                  <a:lnTo>
                    <a:pt x="21336" y="0"/>
                  </a:lnTo>
                  <a:lnTo>
                    <a:pt x="12858" y="1726"/>
                  </a:lnTo>
                  <a:lnTo>
                    <a:pt x="6096" y="6381"/>
                  </a:lnTo>
                  <a:lnTo>
                    <a:pt x="1619" y="13180"/>
                  </a:lnTo>
                  <a:lnTo>
                    <a:pt x="0" y="21336"/>
                  </a:lnTo>
                  <a:lnTo>
                    <a:pt x="1619" y="29491"/>
                  </a:lnTo>
                  <a:lnTo>
                    <a:pt x="6096" y="36290"/>
                  </a:lnTo>
                  <a:lnTo>
                    <a:pt x="12858" y="40945"/>
                  </a:lnTo>
                  <a:lnTo>
                    <a:pt x="21336" y="42672"/>
                  </a:lnTo>
                  <a:lnTo>
                    <a:pt x="29372" y="40945"/>
                  </a:lnTo>
                  <a:lnTo>
                    <a:pt x="35909" y="36290"/>
                  </a:lnTo>
                  <a:lnTo>
                    <a:pt x="40302" y="29491"/>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7" name="Google Shape;2067;p83"/>
            <p:cNvSpPr/>
            <p:nvPr/>
          </p:nvSpPr>
          <p:spPr>
            <a:xfrm>
              <a:off x="1888235" y="2876550"/>
              <a:ext cx="43180" cy="41910"/>
            </a:xfrm>
            <a:custGeom>
              <a:rect b="b" l="l" r="r" t="t"/>
              <a:pathLst>
                <a:path extrusionOk="0" h="41910" w="43180">
                  <a:moveTo>
                    <a:pt x="42672" y="20574"/>
                  </a:moveTo>
                  <a:lnTo>
                    <a:pt x="40945" y="12537"/>
                  </a:lnTo>
                  <a:lnTo>
                    <a:pt x="36290" y="6000"/>
                  </a:lnTo>
                  <a:lnTo>
                    <a:pt x="29491" y="1607"/>
                  </a:lnTo>
                  <a:lnTo>
                    <a:pt x="21336" y="0"/>
                  </a:lnTo>
                  <a:lnTo>
                    <a:pt x="13180" y="1607"/>
                  </a:lnTo>
                  <a:lnTo>
                    <a:pt x="6381" y="6000"/>
                  </a:lnTo>
                  <a:lnTo>
                    <a:pt x="1726" y="12537"/>
                  </a:lnTo>
                  <a:lnTo>
                    <a:pt x="0" y="20574"/>
                  </a:lnTo>
                  <a:lnTo>
                    <a:pt x="1726" y="29051"/>
                  </a:lnTo>
                  <a:lnTo>
                    <a:pt x="6381" y="35814"/>
                  </a:lnTo>
                  <a:lnTo>
                    <a:pt x="13180" y="40290"/>
                  </a:lnTo>
                  <a:lnTo>
                    <a:pt x="21336" y="41910"/>
                  </a:lnTo>
                  <a:lnTo>
                    <a:pt x="29491" y="40290"/>
                  </a:lnTo>
                  <a:lnTo>
                    <a:pt x="36290" y="35814"/>
                  </a:lnTo>
                  <a:lnTo>
                    <a:pt x="40945" y="29051"/>
                  </a:lnTo>
                  <a:lnTo>
                    <a:pt x="42672"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8" name="Google Shape;2068;p83"/>
            <p:cNvSpPr/>
            <p:nvPr/>
          </p:nvSpPr>
          <p:spPr>
            <a:xfrm>
              <a:off x="1920240" y="3139440"/>
              <a:ext cx="41910" cy="41910"/>
            </a:xfrm>
            <a:custGeom>
              <a:rect b="b" l="l" r="r" t="t"/>
              <a:pathLst>
                <a:path extrusionOk="0" h="41910" w="41910">
                  <a:moveTo>
                    <a:pt x="41910" y="20574"/>
                  </a:moveTo>
                  <a:lnTo>
                    <a:pt x="40290" y="12537"/>
                  </a:lnTo>
                  <a:lnTo>
                    <a:pt x="35814" y="6000"/>
                  </a:lnTo>
                  <a:lnTo>
                    <a:pt x="29051" y="1607"/>
                  </a:lnTo>
                  <a:lnTo>
                    <a:pt x="20574" y="0"/>
                  </a:lnTo>
                  <a:lnTo>
                    <a:pt x="12537" y="1607"/>
                  </a:lnTo>
                  <a:lnTo>
                    <a:pt x="6000" y="6000"/>
                  </a:lnTo>
                  <a:lnTo>
                    <a:pt x="1607" y="12537"/>
                  </a:lnTo>
                  <a:lnTo>
                    <a:pt x="0" y="20574"/>
                  </a:lnTo>
                  <a:lnTo>
                    <a:pt x="1607" y="28729"/>
                  </a:lnTo>
                  <a:lnTo>
                    <a:pt x="6000" y="35528"/>
                  </a:lnTo>
                  <a:lnTo>
                    <a:pt x="12537" y="40183"/>
                  </a:lnTo>
                  <a:lnTo>
                    <a:pt x="20574" y="41910"/>
                  </a:lnTo>
                  <a:lnTo>
                    <a:pt x="29051" y="40183"/>
                  </a:lnTo>
                  <a:lnTo>
                    <a:pt x="35814" y="35528"/>
                  </a:lnTo>
                  <a:lnTo>
                    <a:pt x="40290"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69" name="Google Shape;2069;p83"/>
            <p:cNvSpPr/>
            <p:nvPr/>
          </p:nvSpPr>
          <p:spPr>
            <a:xfrm>
              <a:off x="1951481" y="3018281"/>
              <a:ext cx="41910" cy="41910"/>
            </a:xfrm>
            <a:custGeom>
              <a:rect b="b" l="l" r="r" t="t"/>
              <a:pathLst>
                <a:path extrusionOk="0" h="41910" w="41910">
                  <a:moveTo>
                    <a:pt x="41910" y="21336"/>
                  </a:moveTo>
                  <a:lnTo>
                    <a:pt x="40302" y="12858"/>
                  </a:lnTo>
                  <a:lnTo>
                    <a:pt x="35909" y="6096"/>
                  </a:lnTo>
                  <a:lnTo>
                    <a:pt x="29372" y="1619"/>
                  </a:lnTo>
                  <a:lnTo>
                    <a:pt x="21336" y="0"/>
                  </a:lnTo>
                  <a:lnTo>
                    <a:pt x="13180" y="1619"/>
                  </a:lnTo>
                  <a:lnTo>
                    <a:pt x="6381" y="6096"/>
                  </a:lnTo>
                  <a:lnTo>
                    <a:pt x="1726" y="12858"/>
                  </a:lnTo>
                  <a:lnTo>
                    <a:pt x="0" y="21336"/>
                  </a:lnTo>
                  <a:lnTo>
                    <a:pt x="1726" y="29372"/>
                  </a:lnTo>
                  <a:lnTo>
                    <a:pt x="6381" y="35909"/>
                  </a:lnTo>
                  <a:lnTo>
                    <a:pt x="13180" y="40302"/>
                  </a:lnTo>
                  <a:lnTo>
                    <a:pt x="21336" y="41910"/>
                  </a:lnTo>
                  <a:lnTo>
                    <a:pt x="29372" y="40302"/>
                  </a:lnTo>
                  <a:lnTo>
                    <a:pt x="35909" y="35909"/>
                  </a:lnTo>
                  <a:lnTo>
                    <a:pt x="40302"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0" name="Google Shape;2070;p83"/>
            <p:cNvSpPr/>
            <p:nvPr/>
          </p:nvSpPr>
          <p:spPr>
            <a:xfrm>
              <a:off x="1983485" y="2876550"/>
              <a:ext cx="41910" cy="41910"/>
            </a:xfrm>
            <a:custGeom>
              <a:rect b="b" l="l" r="r" t="t"/>
              <a:pathLst>
                <a:path extrusionOk="0" h="41910" w="41910">
                  <a:moveTo>
                    <a:pt x="41910" y="20574"/>
                  </a:moveTo>
                  <a:lnTo>
                    <a:pt x="40183" y="12537"/>
                  </a:lnTo>
                  <a:lnTo>
                    <a:pt x="35528" y="6000"/>
                  </a:lnTo>
                  <a:lnTo>
                    <a:pt x="28729" y="1607"/>
                  </a:lnTo>
                  <a:lnTo>
                    <a:pt x="20574" y="0"/>
                  </a:lnTo>
                  <a:lnTo>
                    <a:pt x="12537" y="1607"/>
                  </a:lnTo>
                  <a:lnTo>
                    <a:pt x="6000" y="6000"/>
                  </a:lnTo>
                  <a:lnTo>
                    <a:pt x="1607" y="12537"/>
                  </a:lnTo>
                  <a:lnTo>
                    <a:pt x="0" y="20574"/>
                  </a:lnTo>
                  <a:lnTo>
                    <a:pt x="1607" y="29051"/>
                  </a:lnTo>
                  <a:lnTo>
                    <a:pt x="6000" y="35814"/>
                  </a:lnTo>
                  <a:lnTo>
                    <a:pt x="12537" y="40290"/>
                  </a:lnTo>
                  <a:lnTo>
                    <a:pt x="20574" y="41910"/>
                  </a:lnTo>
                  <a:lnTo>
                    <a:pt x="28729" y="40290"/>
                  </a:lnTo>
                  <a:lnTo>
                    <a:pt x="35528" y="35814"/>
                  </a:lnTo>
                  <a:lnTo>
                    <a:pt x="40183" y="29051"/>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071" name="Google Shape;2071;p83"/>
            <p:cNvPicPr preferRelativeResize="0"/>
            <p:nvPr/>
          </p:nvPicPr>
          <p:blipFill rotWithShape="1">
            <a:blip r:embed="rId4">
              <a:alphaModFix/>
            </a:blip>
            <a:srcRect b="0" l="0" r="0" t="0"/>
            <a:stretch/>
          </p:blipFill>
          <p:spPr>
            <a:xfrm>
              <a:off x="2014346" y="2665856"/>
              <a:ext cx="74676" cy="64007"/>
            </a:xfrm>
            <a:prstGeom prst="rect">
              <a:avLst/>
            </a:prstGeom>
            <a:noFill/>
            <a:ln>
              <a:noFill/>
            </a:ln>
          </p:spPr>
        </p:pic>
        <p:sp>
          <p:nvSpPr>
            <p:cNvPr id="2072" name="Google Shape;2072;p83"/>
            <p:cNvSpPr/>
            <p:nvPr/>
          </p:nvSpPr>
          <p:spPr>
            <a:xfrm>
              <a:off x="2077973" y="2939796"/>
              <a:ext cx="41910" cy="41910"/>
            </a:xfrm>
            <a:custGeom>
              <a:rect b="b" l="l" r="r" t="t"/>
              <a:pathLst>
                <a:path extrusionOk="0" h="41910" w="41910">
                  <a:moveTo>
                    <a:pt x="41910" y="20574"/>
                  </a:moveTo>
                  <a:lnTo>
                    <a:pt x="40290" y="12537"/>
                  </a:lnTo>
                  <a:lnTo>
                    <a:pt x="35814" y="6000"/>
                  </a:lnTo>
                  <a:lnTo>
                    <a:pt x="29051" y="1607"/>
                  </a:lnTo>
                  <a:lnTo>
                    <a:pt x="20574" y="0"/>
                  </a:lnTo>
                  <a:lnTo>
                    <a:pt x="12537" y="1607"/>
                  </a:lnTo>
                  <a:lnTo>
                    <a:pt x="6000" y="6000"/>
                  </a:lnTo>
                  <a:lnTo>
                    <a:pt x="1607" y="12537"/>
                  </a:lnTo>
                  <a:lnTo>
                    <a:pt x="0" y="20574"/>
                  </a:lnTo>
                  <a:lnTo>
                    <a:pt x="1607" y="28729"/>
                  </a:lnTo>
                  <a:lnTo>
                    <a:pt x="6000" y="35528"/>
                  </a:lnTo>
                  <a:lnTo>
                    <a:pt x="12537" y="40183"/>
                  </a:lnTo>
                  <a:lnTo>
                    <a:pt x="20574" y="41910"/>
                  </a:lnTo>
                  <a:lnTo>
                    <a:pt x="29051" y="40183"/>
                  </a:lnTo>
                  <a:lnTo>
                    <a:pt x="35814" y="35528"/>
                  </a:lnTo>
                  <a:lnTo>
                    <a:pt x="40290"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3" name="Google Shape;2073;p83"/>
            <p:cNvSpPr/>
            <p:nvPr/>
          </p:nvSpPr>
          <p:spPr>
            <a:xfrm>
              <a:off x="2109215" y="2382774"/>
              <a:ext cx="41910" cy="41910"/>
            </a:xfrm>
            <a:custGeom>
              <a:rect b="b" l="l" r="r" t="t"/>
              <a:pathLst>
                <a:path extrusionOk="0" h="41910" w="41910">
                  <a:moveTo>
                    <a:pt x="41910" y="20574"/>
                  </a:moveTo>
                  <a:lnTo>
                    <a:pt x="40302" y="12537"/>
                  </a:lnTo>
                  <a:lnTo>
                    <a:pt x="35909" y="6000"/>
                  </a:lnTo>
                  <a:lnTo>
                    <a:pt x="29372" y="1607"/>
                  </a:lnTo>
                  <a:lnTo>
                    <a:pt x="21336" y="0"/>
                  </a:lnTo>
                  <a:lnTo>
                    <a:pt x="12858" y="1607"/>
                  </a:lnTo>
                  <a:lnTo>
                    <a:pt x="6096" y="6000"/>
                  </a:lnTo>
                  <a:lnTo>
                    <a:pt x="1619" y="12537"/>
                  </a:lnTo>
                  <a:lnTo>
                    <a:pt x="0" y="20574"/>
                  </a:lnTo>
                  <a:lnTo>
                    <a:pt x="1619" y="28729"/>
                  </a:lnTo>
                  <a:lnTo>
                    <a:pt x="6096" y="35528"/>
                  </a:lnTo>
                  <a:lnTo>
                    <a:pt x="12858" y="40183"/>
                  </a:lnTo>
                  <a:lnTo>
                    <a:pt x="21336" y="41910"/>
                  </a:lnTo>
                  <a:lnTo>
                    <a:pt x="29372" y="40183"/>
                  </a:lnTo>
                  <a:lnTo>
                    <a:pt x="35909" y="35528"/>
                  </a:lnTo>
                  <a:lnTo>
                    <a:pt x="40302"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4" name="Google Shape;2074;p83"/>
            <p:cNvSpPr/>
            <p:nvPr/>
          </p:nvSpPr>
          <p:spPr>
            <a:xfrm>
              <a:off x="2140457" y="2571750"/>
              <a:ext cx="43180" cy="41910"/>
            </a:xfrm>
            <a:custGeom>
              <a:rect b="b" l="l" r="r" t="t"/>
              <a:pathLst>
                <a:path extrusionOk="0" h="41910" w="43180">
                  <a:moveTo>
                    <a:pt x="42672" y="21336"/>
                  </a:moveTo>
                  <a:lnTo>
                    <a:pt x="40945" y="12858"/>
                  </a:lnTo>
                  <a:lnTo>
                    <a:pt x="36290" y="6096"/>
                  </a:lnTo>
                  <a:lnTo>
                    <a:pt x="29491" y="1619"/>
                  </a:lnTo>
                  <a:lnTo>
                    <a:pt x="21336" y="0"/>
                  </a:lnTo>
                  <a:lnTo>
                    <a:pt x="13180" y="1607"/>
                  </a:lnTo>
                  <a:lnTo>
                    <a:pt x="6381" y="6000"/>
                  </a:lnTo>
                  <a:lnTo>
                    <a:pt x="1726" y="12537"/>
                  </a:lnTo>
                  <a:lnTo>
                    <a:pt x="0" y="20574"/>
                  </a:lnTo>
                  <a:lnTo>
                    <a:pt x="1726" y="29051"/>
                  </a:lnTo>
                  <a:lnTo>
                    <a:pt x="6381" y="35814"/>
                  </a:lnTo>
                  <a:lnTo>
                    <a:pt x="13180" y="40290"/>
                  </a:lnTo>
                  <a:lnTo>
                    <a:pt x="21336" y="41910"/>
                  </a:lnTo>
                  <a:lnTo>
                    <a:pt x="29491" y="40302"/>
                  </a:lnTo>
                  <a:lnTo>
                    <a:pt x="36290" y="35909"/>
                  </a:lnTo>
                  <a:lnTo>
                    <a:pt x="40945" y="29372"/>
                  </a:lnTo>
                  <a:lnTo>
                    <a:pt x="42672"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5" name="Google Shape;2075;p83"/>
            <p:cNvSpPr/>
            <p:nvPr/>
          </p:nvSpPr>
          <p:spPr>
            <a:xfrm>
              <a:off x="2172462" y="2172462"/>
              <a:ext cx="41910" cy="41910"/>
            </a:xfrm>
            <a:custGeom>
              <a:rect b="b" l="l" r="r" t="t"/>
              <a:pathLst>
                <a:path extrusionOk="0" h="41910" w="41910">
                  <a:moveTo>
                    <a:pt x="41910" y="20574"/>
                  </a:moveTo>
                  <a:lnTo>
                    <a:pt x="40290" y="12537"/>
                  </a:lnTo>
                  <a:lnTo>
                    <a:pt x="35814" y="6000"/>
                  </a:lnTo>
                  <a:lnTo>
                    <a:pt x="29051" y="1607"/>
                  </a:lnTo>
                  <a:lnTo>
                    <a:pt x="20574" y="0"/>
                  </a:lnTo>
                  <a:lnTo>
                    <a:pt x="12537" y="1607"/>
                  </a:lnTo>
                  <a:lnTo>
                    <a:pt x="6000" y="6000"/>
                  </a:lnTo>
                  <a:lnTo>
                    <a:pt x="1607" y="12537"/>
                  </a:lnTo>
                  <a:lnTo>
                    <a:pt x="0" y="20574"/>
                  </a:lnTo>
                  <a:lnTo>
                    <a:pt x="1607" y="29051"/>
                  </a:lnTo>
                  <a:lnTo>
                    <a:pt x="6000" y="35814"/>
                  </a:lnTo>
                  <a:lnTo>
                    <a:pt x="12537" y="40290"/>
                  </a:lnTo>
                  <a:lnTo>
                    <a:pt x="20574" y="41910"/>
                  </a:lnTo>
                  <a:lnTo>
                    <a:pt x="29051" y="40290"/>
                  </a:lnTo>
                  <a:lnTo>
                    <a:pt x="35814" y="35814"/>
                  </a:lnTo>
                  <a:lnTo>
                    <a:pt x="40290" y="29051"/>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6" name="Google Shape;2076;p83"/>
            <p:cNvSpPr/>
            <p:nvPr/>
          </p:nvSpPr>
          <p:spPr>
            <a:xfrm>
              <a:off x="2203704" y="2634996"/>
              <a:ext cx="41910" cy="41910"/>
            </a:xfrm>
            <a:custGeom>
              <a:rect b="b" l="l" r="r" t="t"/>
              <a:pathLst>
                <a:path extrusionOk="0" h="41910" w="41910">
                  <a:moveTo>
                    <a:pt x="41910" y="20574"/>
                  </a:moveTo>
                  <a:lnTo>
                    <a:pt x="40302" y="12537"/>
                  </a:lnTo>
                  <a:lnTo>
                    <a:pt x="35909" y="6000"/>
                  </a:lnTo>
                  <a:lnTo>
                    <a:pt x="29372" y="1607"/>
                  </a:lnTo>
                  <a:lnTo>
                    <a:pt x="21336" y="0"/>
                  </a:lnTo>
                  <a:lnTo>
                    <a:pt x="13180" y="1607"/>
                  </a:lnTo>
                  <a:lnTo>
                    <a:pt x="6381" y="6000"/>
                  </a:lnTo>
                  <a:lnTo>
                    <a:pt x="1726" y="12537"/>
                  </a:lnTo>
                  <a:lnTo>
                    <a:pt x="0" y="20574"/>
                  </a:lnTo>
                  <a:lnTo>
                    <a:pt x="1726" y="28729"/>
                  </a:lnTo>
                  <a:lnTo>
                    <a:pt x="6381" y="35528"/>
                  </a:lnTo>
                  <a:lnTo>
                    <a:pt x="13180" y="40183"/>
                  </a:lnTo>
                  <a:lnTo>
                    <a:pt x="21336" y="41910"/>
                  </a:lnTo>
                  <a:lnTo>
                    <a:pt x="29372" y="40183"/>
                  </a:lnTo>
                  <a:lnTo>
                    <a:pt x="35909" y="35528"/>
                  </a:lnTo>
                  <a:lnTo>
                    <a:pt x="40302"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7" name="Google Shape;2077;p83"/>
            <p:cNvSpPr/>
            <p:nvPr/>
          </p:nvSpPr>
          <p:spPr>
            <a:xfrm>
              <a:off x="2235708" y="2471927"/>
              <a:ext cx="41910" cy="41910"/>
            </a:xfrm>
            <a:custGeom>
              <a:rect b="b" l="l" r="r" t="t"/>
              <a:pathLst>
                <a:path extrusionOk="0" h="41910" w="41910">
                  <a:moveTo>
                    <a:pt x="41910" y="21336"/>
                  </a:moveTo>
                  <a:lnTo>
                    <a:pt x="40290" y="12858"/>
                  </a:lnTo>
                  <a:lnTo>
                    <a:pt x="35814" y="6096"/>
                  </a:lnTo>
                  <a:lnTo>
                    <a:pt x="29051" y="1619"/>
                  </a:lnTo>
                  <a:lnTo>
                    <a:pt x="20574" y="0"/>
                  </a:lnTo>
                  <a:lnTo>
                    <a:pt x="12537" y="1607"/>
                  </a:lnTo>
                  <a:lnTo>
                    <a:pt x="6000" y="6000"/>
                  </a:lnTo>
                  <a:lnTo>
                    <a:pt x="1607" y="12537"/>
                  </a:lnTo>
                  <a:lnTo>
                    <a:pt x="0" y="20574"/>
                  </a:lnTo>
                  <a:lnTo>
                    <a:pt x="1607" y="29051"/>
                  </a:lnTo>
                  <a:lnTo>
                    <a:pt x="6000" y="35814"/>
                  </a:lnTo>
                  <a:lnTo>
                    <a:pt x="12537" y="40290"/>
                  </a:lnTo>
                  <a:lnTo>
                    <a:pt x="20574" y="41910"/>
                  </a:lnTo>
                  <a:lnTo>
                    <a:pt x="29051" y="40302"/>
                  </a:lnTo>
                  <a:lnTo>
                    <a:pt x="35814" y="35909"/>
                  </a:lnTo>
                  <a:lnTo>
                    <a:pt x="40290"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8" name="Google Shape;2078;p83"/>
            <p:cNvSpPr/>
            <p:nvPr/>
          </p:nvSpPr>
          <p:spPr>
            <a:xfrm>
              <a:off x="2266949" y="2372106"/>
              <a:ext cx="41910" cy="41910"/>
            </a:xfrm>
            <a:custGeom>
              <a:rect b="b" l="l" r="r" t="t"/>
              <a:pathLst>
                <a:path extrusionOk="0" h="41910" w="41910">
                  <a:moveTo>
                    <a:pt x="41910" y="20574"/>
                  </a:moveTo>
                  <a:lnTo>
                    <a:pt x="40302" y="12537"/>
                  </a:lnTo>
                  <a:lnTo>
                    <a:pt x="35909" y="6000"/>
                  </a:lnTo>
                  <a:lnTo>
                    <a:pt x="29372" y="1607"/>
                  </a:lnTo>
                  <a:lnTo>
                    <a:pt x="21336" y="0"/>
                  </a:lnTo>
                  <a:lnTo>
                    <a:pt x="12858" y="1607"/>
                  </a:lnTo>
                  <a:lnTo>
                    <a:pt x="6096" y="6000"/>
                  </a:lnTo>
                  <a:lnTo>
                    <a:pt x="1619" y="12537"/>
                  </a:lnTo>
                  <a:lnTo>
                    <a:pt x="0" y="20574"/>
                  </a:lnTo>
                  <a:lnTo>
                    <a:pt x="1619" y="29051"/>
                  </a:lnTo>
                  <a:lnTo>
                    <a:pt x="6096" y="35814"/>
                  </a:lnTo>
                  <a:lnTo>
                    <a:pt x="12858" y="40290"/>
                  </a:lnTo>
                  <a:lnTo>
                    <a:pt x="21336" y="41910"/>
                  </a:lnTo>
                  <a:lnTo>
                    <a:pt x="29372" y="40290"/>
                  </a:lnTo>
                  <a:lnTo>
                    <a:pt x="35909" y="35814"/>
                  </a:lnTo>
                  <a:lnTo>
                    <a:pt x="40302" y="29051"/>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9" name="Google Shape;2079;p83"/>
            <p:cNvSpPr/>
            <p:nvPr/>
          </p:nvSpPr>
          <p:spPr>
            <a:xfrm>
              <a:off x="2298192" y="2156460"/>
              <a:ext cx="43180" cy="41910"/>
            </a:xfrm>
            <a:custGeom>
              <a:rect b="b" l="l" r="r" t="t"/>
              <a:pathLst>
                <a:path extrusionOk="0" h="41910" w="43180">
                  <a:moveTo>
                    <a:pt x="42672" y="21336"/>
                  </a:moveTo>
                  <a:lnTo>
                    <a:pt x="40945" y="13180"/>
                  </a:lnTo>
                  <a:lnTo>
                    <a:pt x="36290" y="6381"/>
                  </a:lnTo>
                  <a:lnTo>
                    <a:pt x="29491" y="1726"/>
                  </a:lnTo>
                  <a:lnTo>
                    <a:pt x="21336" y="0"/>
                  </a:lnTo>
                  <a:lnTo>
                    <a:pt x="13180" y="1726"/>
                  </a:lnTo>
                  <a:lnTo>
                    <a:pt x="6381" y="6381"/>
                  </a:lnTo>
                  <a:lnTo>
                    <a:pt x="1726" y="13180"/>
                  </a:lnTo>
                  <a:lnTo>
                    <a:pt x="0" y="21336"/>
                  </a:lnTo>
                  <a:lnTo>
                    <a:pt x="1726" y="29372"/>
                  </a:lnTo>
                  <a:lnTo>
                    <a:pt x="6381" y="35909"/>
                  </a:lnTo>
                  <a:lnTo>
                    <a:pt x="13180" y="40302"/>
                  </a:lnTo>
                  <a:lnTo>
                    <a:pt x="21336" y="41910"/>
                  </a:lnTo>
                  <a:lnTo>
                    <a:pt x="29491" y="40302"/>
                  </a:lnTo>
                  <a:lnTo>
                    <a:pt x="36290" y="35909"/>
                  </a:lnTo>
                  <a:lnTo>
                    <a:pt x="40945" y="29372"/>
                  </a:lnTo>
                  <a:lnTo>
                    <a:pt x="42672"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0" name="Google Shape;2080;p83"/>
            <p:cNvSpPr/>
            <p:nvPr/>
          </p:nvSpPr>
          <p:spPr>
            <a:xfrm>
              <a:off x="2330195" y="2203704"/>
              <a:ext cx="41910" cy="41910"/>
            </a:xfrm>
            <a:custGeom>
              <a:rect b="b" l="l" r="r" t="t"/>
              <a:pathLst>
                <a:path extrusionOk="0" h="41910" w="41910">
                  <a:moveTo>
                    <a:pt x="41910" y="21336"/>
                  </a:moveTo>
                  <a:lnTo>
                    <a:pt x="40290" y="13180"/>
                  </a:lnTo>
                  <a:lnTo>
                    <a:pt x="35814" y="6381"/>
                  </a:lnTo>
                  <a:lnTo>
                    <a:pt x="29051" y="1726"/>
                  </a:lnTo>
                  <a:lnTo>
                    <a:pt x="20574" y="0"/>
                  </a:lnTo>
                  <a:lnTo>
                    <a:pt x="12537" y="1726"/>
                  </a:lnTo>
                  <a:lnTo>
                    <a:pt x="6000" y="6381"/>
                  </a:lnTo>
                  <a:lnTo>
                    <a:pt x="1607" y="13180"/>
                  </a:lnTo>
                  <a:lnTo>
                    <a:pt x="0" y="21336"/>
                  </a:lnTo>
                  <a:lnTo>
                    <a:pt x="1607" y="29372"/>
                  </a:lnTo>
                  <a:lnTo>
                    <a:pt x="6000" y="35909"/>
                  </a:lnTo>
                  <a:lnTo>
                    <a:pt x="12537" y="40302"/>
                  </a:lnTo>
                  <a:lnTo>
                    <a:pt x="20574" y="41910"/>
                  </a:lnTo>
                  <a:lnTo>
                    <a:pt x="29051" y="40302"/>
                  </a:lnTo>
                  <a:lnTo>
                    <a:pt x="35814" y="35909"/>
                  </a:lnTo>
                  <a:lnTo>
                    <a:pt x="40290"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1" name="Google Shape;2081;p83"/>
            <p:cNvSpPr/>
            <p:nvPr/>
          </p:nvSpPr>
          <p:spPr>
            <a:xfrm>
              <a:off x="2361437" y="2093213"/>
              <a:ext cx="41910" cy="43180"/>
            </a:xfrm>
            <a:custGeom>
              <a:rect b="b" l="l" r="r" t="t"/>
              <a:pathLst>
                <a:path extrusionOk="0" h="43180" w="41910">
                  <a:moveTo>
                    <a:pt x="41910" y="21336"/>
                  </a:moveTo>
                  <a:lnTo>
                    <a:pt x="40302" y="13180"/>
                  </a:lnTo>
                  <a:lnTo>
                    <a:pt x="35909" y="6381"/>
                  </a:lnTo>
                  <a:lnTo>
                    <a:pt x="29372" y="1726"/>
                  </a:lnTo>
                  <a:lnTo>
                    <a:pt x="21336" y="0"/>
                  </a:lnTo>
                  <a:lnTo>
                    <a:pt x="12858" y="1726"/>
                  </a:lnTo>
                  <a:lnTo>
                    <a:pt x="6096" y="6381"/>
                  </a:lnTo>
                  <a:lnTo>
                    <a:pt x="1619" y="13180"/>
                  </a:lnTo>
                  <a:lnTo>
                    <a:pt x="0" y="21336"/>
                  </a:lnTo>
                  <a:lnTo>
                    <a:pt x="1619" y="29491"/>
                  </a:lnTo>
                  <a:lnTo>
                    <a:pt x="6096" y="36290"/>
                  </a:lnTo>
                  <a:lnTo>
                    <a:pt x="12858" y="40945"/>
                  </a:lnTo>
                  <a:lnTo>
                    <a:pt x="21336" y="42672"/>
                  </a:lnTo>
                  <a:lnTo>
                    <a:pt x="29372" y="40945"/>
                  </a:lnTo>
                  <a:lnTo>
                    <a:pt x="35909" y="36290"/>
                  </a:lnTo>
                  <a:lnTo>
                    <a:pt x="40302" y="29491"/>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2" name="Google Shape;2082;p83"/>
            <p:cNvSpPr/>
            <p:nvPr/>
          </p:nvSpPr>
          <p:spPr>
            <a:xfrm>
              <a:off x="2388108" y="2235708"/>
              <a:ext cx="41910" cy="41910"/>
            </a:xfrm>
            <a:custGeom>
              <a:rect b="b" l="l" r="r" t="t"/>
              <a:pathLst>
                <a:path extrusionOk="0" h="41910" w="41910">
                  <a:moveTo>
                    <a:pt x="41910" y="20574"/>
                  </a:moveTo>
                  <a:lnTo>
                    <a:pt x="40290" y="12537"/>
                  </a:lnTo>
                  <a:lnTo>
                    <a:pt x="35814" y="6000"/>
                  </a:lnTo>
                  <a:lnTo>
                    <a:pt x="29051" y="1607"/>
                  </a:lnTo>
                  <a:lnTo>
                    <a:pt x="20574" y="0"/>
                  </a:lnTo>
                  <a:lnTo>
                    <a:pt x="12537" y="1607"/>
                  </a:lnTo>
                  <a:lnTo>
                    <a:pt x="6000" y="6000"/>
                  </a:lnTo>
                  <a:lnTo>
                    <a:pt x="1607" y="12537"/>
                  </a:lnTo>
                  <a:lnTo>
                    <a:pt x="0" y="20574"/>
                  </a:lnTo>
                  <a:lnTo>
                    <a:pt x="1607" y="28729"/>
                  </a:lnTo>
                  <a:lnTo>
                    <a:pt x="6000" y="35528"/>
                  </a:lnTo>
                  <a:lnTo>
                    <a:pt x="12537" y="40183"/>
                  </a:lnTo>
                  <a:lnTo>
                    <a:pt x="20574" y="41910"/>
                  </a:lnTo>
                  <a:lnTo>
                    <a:pt x="29051" y="40183"/>
                  </a:lnTo>
                  <a:lnTo>
                    <a:pt x="35814" y="35528"/>
                  </a:lnTo>
                  <a:lnTo>
                    <a:pt x="40290"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3" name="Google Shape;2083;p83"/>
            <p:cNvSpPr/>
            <p:nvPr/>
          </p:nvSpPr>
          <p:spPr>
            <a:xfrm>
              <a:off x="2419349" y="1862327"/>
              <a:ext cx="41910" cy="41910"/>
            </a:xfrm>
            <a:custGeom>
              <a:rect b="b" l="l" r="r" t="t"/>
              <a:pathLst>
                <a:path extrusionOk="0" h="41910" w="41910">
                  <a:moveTo>
                    <a:pt x="41910" y="21336"/>
                  </a:moveTo>
                  <a:lnTo>
                    <a:pt x="40302" y="12858"/>
                  </a:lnTo>
                  <a:lnTo>
                    <a:pt x="35909" y="6096"/>
                  </a:lnTo>
                  <a:lnTo>
                    <a:pt x="29372" y="1619"/>
                  </a:lnTo>
                  <a:lnTo>
                    <a:pt x="21336" y="0"/>
                  </a:lnTo>
                  <a:lnTo>
                    <a:pt x="12858" y="1619"/>
                  </a:lnTo>
                  <a:lnTo>
                    <a:pt x="6096" y="6096"/>
                  </a:lnTo>
                  <a:lnTo>
                    <a:pt x="1619" y="12858"/>
                  </a:lnTo>
                  <a:lnTo>
                    <a:pt x="0" y="21336"/>
                  </a:lnTo>
                  <a:lnTo>
                    <a:pt x="1619" y="29372"/>
                  </a:lnTo>
                  <a:lnTo>
                    <a:pt x="6096" y="35909"/>
                  </a:lnTo>
                  <a:lnTo>
                    <a:pt x="12858" y="40302"/>
                  </a:lnTo>
                  <a:lnTo>
                    <a:pt x="21336" y="41910"/>
                  </a:lnTo>
                  <a:lnTo>
                    <a:pt x="29372" y="40302"/>
                  </a:lnTo>
                  <a:lnTo>
                    <a:pt x="35909" y="35909"/>
                  </a:lnTo>
                  <a:lnTo>
                    <a:pt x="40302"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4" name="Google Shape;2084;p83"/>
            <p:cNvSpPr/>
            <p:nvPr/>
          </p:nvSpPr>
          <p:spPr>
            <a:xfrm>
              <a:off x="2450592" y="1568196"/>
              <a:ext cx="43180" cy="41910"/>
            </a:xfrm>
            <a:custGeom>
              <a:rect b="b" l="l" r="r" t="t"/>
              <a:pathLst>
                <a:path extrusionOk="0" h="41909" w="43180">
                  <a:moveTo>
                    <a:pt x="42672" y="20574"/>
                  </a:moveTo>
                  <a:lnTo>
                    <a:pt x="40945" y="12537"/>
                  </a:lnTo>
                  <a:lnTo>
                    <a:pt x="36290" y="6000"/>
                  </a:lnTo>
                  <a:lnTo>
                    <a:pt x="29491" y="1607"/>
                  </a:lnTo>
                  <a:lnTo>
                    <a:pt x="21336" y="0"/>
                  </a:lnTo>
                  <a:lnTo>
                    <a:pt x="13180" y="1607"/>
                  </a:lnTo>
                  <a:lnTo>
                    <a:pt x="6381" y="6000"/>
                  </a:lnTo>
                  <a:lnTo>
                    <a:pt x="1726" y="12537"/>
                  </a:lnTo>
                  <a:lnTo>
                    <a:pt x="0" y="20574"/>
                  </a:lnTo>
                  <a:lnTo>
                    <a:pt x="1726" y="29051"/>
                  </a:lnTo>
                  <a:lnTo>
                    <a:pt x="6381" y="35814"/>
                  </a:lnTo>
                  <a:lnTo>
                    <a:pt x="13180" y="40290"/>
                  </a:lnTo>
                  <a:lnTo>
                    <a:pt x="21336" y="41910"/>
                  </a:lnTo>
                  <a:lnTo>
                    <a:pt x="29491" y="40290"/>
                  </a:lnTo>
                  <a:lnTo>
                    <a:pt x="36290" y="35814"/>
                  </a:lnTo>
                  <a:lnTo>
                    <a:pt x="40945" y="29051"/>
                  </a:lnTo>
                  <a:lnTo>
                    <a:pt x="42672"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5" name="Google Shape;2085;p83"/>
            <p:cNvSpPr/>
            <p:nvPr/>
          </p:nvSpPr>
          <p:spPr>
            <a:xfrm>
              <a:off x="2482595" y="1552194"/>
              <a:ext cx="41910" cy="41910"/>
            </a:xfrm>
            <a:custGeom>
              <a:rect b="b" l="l" r="r" t="t"/>
              <a:pathLst>
                <a:path extrusionOk="0" h="41909" w="41910">
                  <a:moveTo>
                    <a:pt x="41910" y="21336"/>
                  </a:moveTo>
                  <a:lnTo>
                    <a:pt x="40290" y="13180"/>
                  </a:lnTo>
                  <a:lnTo>
                    <a:pt x="35814" y="6381"/>
                  </a:lnTo>
                  <a:lnTo>
                    <a:pt x="29051" y="1726"/>
                  </a:lnTo>
                  <a:lnTo>
                    <a:pt x="20574" y="0"/>
                  </a:lnTo>
                  <a:lnTo>
                    <a:pt x="12537" y="1726"/>
                  </a:lnTo>
                  <a:lnTo>
                    <a:pt x="6000" y="6381"/>
                  </a:lnTo>
                  <a:lnTo>
                    <a:pt x="1607" y="13180"/>
                  </a:lnTo>
                  <a:lnTo>
                    <a:pt x="0" y="21336"/>
                  </a:lnTo>
                  <a:lnTo>
                    <a:pt x="1607" y="29372"/>
                  </a:lnTo>
                  <a:lnTo>
                    <a:pt x="6000" y="35909"/>
                  </a:lnTo>
                  <a:lnTo>
                    <a:pt x="12537" y="40302"/>
                  </a:lnTo>
                  <a:lnTo>
                    <a:pt x="20574" y="41910"/>
                  </a:lnTo>
                  <a:lnTo>
                    <a:pt x="29051" y="40302"/>
                  </a:lnTo>
                  <a:lnTo>
                    <a:pt x="35814" y="35909"/>
                  </a:lnTo>
                  <a:lnTo>
                    <a:pt x="40290"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6" name="Google Shape;2086;p83"/>
            <p:cNvSpPr/>
            <p:nvPr/>
          </p:nvSpPr>
          <p:spPr>
            <a:xfrm>
              <a:off x="2513837" y="1468374"/>
              <a:ext cx="41910" cy="41910"/>
            </a:xfrm>
            <a:custGeom>
              <a:rect b="b" l="l" r="r" t="t"/>
              <a:pathLst>
                <a:path extrusionOk="0" h="41909" w="41910">
                  <a:moveTo>
                    <a:pt x="41910" y="20574"/>
                  </a:moveTo>
                  <a:lnTo>
                    <a:pt x="40302" y="12537"/>
                  </a:lnTo>
                  <a:lnTo>
                    <a:pt x="35909" y="6000"/>
                  </a:lnTo>
                  <a:lnTo>
                    <a:pt x="29372" y="1607"/>
                  </a:lnTo>
                  <a:lnTo>
                    <a:pt x="21336" y="0"/>
                  </a:lnTo>
                  <a:lnTo>
                    <a:pt x="13180" y="1607"/>
                  </a:lnTo>
                  <a:lnTo>
                    <a:pt x="6381" y="6000"/>
                  </a:lnTo>
                  <a:lnTo>
                    <a:pt x="1726" y="12537"/>
                  </a:lnTo>
                  <a:lnTo>
                    <a:pt x="0" y="20574"/>
                  </a:lnTo>
                  <a:lnTo>
                    <a:pt x="1726" y="29051"/>
                  </a:lnTo>
                  <a:lnTo>
                    <a:pt x="6381" y="35814"/>
                  </a:lnTo>
                  <a:lnTo>
                    <a:pt x="13180" y="40290"/>
                  </a:lnTo>
                  <a:lnTo>
                    <a:pt x="21336" y="41910"/>
                  </a:lnTo>
                  <a:lnTo>
                    <a:pt x="29372" y="40290"/>
                  </a:lnTo>
                  <a:lnTo>
                    <a:pt x="35909" y="35814"/>
                  </a:lnTo>
                  <a:lnTo>
                    <a:pt x="40302" y="29051"/>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7" name="Google Shape;2087;p83"/>
            <p:cNvSpPr/>
            <p:nvPr/>
          </p:nvSpPr>
          <p:spPr>
            <a:xfrm>
              <a:off x="2545842" y="1383792"/>
              <a:ext cx="41910" cy="43180"/>
            </a:xfrm>
            <a:custGeom>
              <a:rect b="b" l="l" r="r" t="t"/>
              <a:pathLst>
                <a:path extrusionOk="0" h="43180" w="41910">
                  <a:moveTo>
                    <a:pt x="41910" y="21336"/>
                  </a:moveTo>
                  <a:lnTo>
                    <a:pt x="40183" y="13180"/>
                  </a:lnTo>
                  <a:lnTo>
                    <a:pt x="35528" y="6381"/>
                  </a:lnTo>
                  <a:lnTo>
                    <a:pt x="28729" y="1726"/>
                  </a:lnTo>
                  <a:lnTo>
                    <a:pt x="20574" y="0"/>
                  </a:lnTo>
                  <a:lnTo>
                    <a:pt x="12537" y="1726"/>
                  </a:lnTo>
                  <a:lnTo>
                    <a:pt x="6000" y="6381"/>
                  </a:lnTo>
                  <a:lnTo>
                    <a:pt x="1607" y="13180"/>
                  </a:lnTo>
                  <a:lnTo>
                    <a:pt x="0" y="21336"/>
                  </a:lnTo>
                  <a:lnTo>
                    <a:pt x="1607" y="29491"/>
                  </a:lnTo>
                  <a:lnTo>
                    <a:pt x="6000" y="36290"/>
                  </a:lnTo>
                  <a:lnTo>
                    <a:pt x="12537" y="40945"/>
                  </a:lnTo>
                  <a:lnTo>
                    <a:pt x="20574" y="42672"/>
                  </a:lnTo>
                  <a:lnTo>
                    <a:pt x="28729" y="40945"/>
                  </a:lnTo>
                  <a:lnTo>
                    <a:pt x="35528" y="36290"/>
                  </a:lnTo>
                  <a:lnTo>
                    <a:pt x="40183" y="29491"/>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8" name="Google Shape;2088;p83"/>
            <p:cNvSpPr/>
            <p:nvPr/>
          </p:nvSpPr>
          <p:spPr>
            <a:xfrm>
              <a:off x="2577083" y="1279398"/>
              <a:ext cx="41910" cy="41910"/>
            </a:xfrm>
            <a:custGeom>
              <a:rect b="b" l="l" r="r" t="t"/>
              <a:pathLst>
                <a:path extrusionOk="0" h="41909" w="41910">
                  <a:moveTo>
                    <a:pt x="41910" y="20574"/>
                  </a:moveTo>
                  <a:lnTo>
                    <a:pt x="40302" y="12537"/>
                  </a:lnTo>
                  <a:lnTo>
                    <a:pt x="35909" y="6000"/>
                  </a:lnTo>
                  <a:lnTo>
                    <a:pt x="29372" y="1607"/>
                  </a:lnTo>
                  <a:lnTo>
                    <a:pt x="21336" y="0"/>
                  </a:lnTo>
                  <a:lnTo>
                    <a:pt x="12858" y="1607"/>
                  </a:lnTo>
                  <a:lnTo>
                    <a:pt x="6096" y="6000"/>
                  </a:lnTo>
                  <a:lnTo>
                    <a:pt x="1619" y="12537"/>
                  </a:lnTo>
                  <a:lnTo>
                    <a:pt x="0" y="20574"/>
                  </a:lnTo>
                  <a:lnTo>
                    <a:pt x="1619" y="28729"/>
                  </a:lnTo>
                  <a:lnTo>
                    <a:pt x="6096" y="35528"/>
                  </a:lnTo>
                  <a:lnTo>
                    <a:pt x="12858" y="40183"/>
                  </a:lnTo>
                  <a:lnTo>
                    <a:pt x="21336" y="41910"/>
                  </a:lnTo>
                  <a:lnTo>
                    <a:pt x="29372" y="40183"/>
                  </a:lnTo>
                  <a:lnTo>
                    <a:pt x="35909" y="35528"/>
                  </a:lnTo>
                  <a:lnTo>
                    <a:pt x="40302"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89" name="Google Shape;2089;p83"/>
            <p:cNvSpPr/>
            <p:nvPr/>
          </p:nvSpPr>
          <p:spPr>
            <a:xfrm>
              <a:off x="2608326" y="1352550"/>
              <a:ext cx="43180" cy="41910"/>
            </a:xfrm>
            <a:custGeom>
              <a:rect b="b" l="l" r="r" t="t"/>
              <a:pathLst>
                <a:path extrusionOk="0" h="41909" w="43180">
                  <a:moveTo>
                    <a:pt x="42672" y="21336"/>
                  </a:moveTo>
                  <a:lnTo>
                    <a:pt x="40945" y="12858"/>
                  </a:lnTo>
                  <a:lnTo>
                    <a:pt x="36290" y="6096"/>
                  </a:lnTo>
                  <a:lnTo>
                    <a:pt x="29491" y="1619"/>
                  </a:lnTo>
                  <a:lnTo>
                    <a:pt x="21336" y="0"/>
                  </a:lnTo>
                  <a:lnTo>
                    <a:pt x="13180" y="1619"/>
                  </a:lnTo>
                  <a:lnTo>
                    <a:pt x="6381" y="6096"/>
                  </a:lnTo>
                  <a:lnTo>
                    <a:pt x="1726" y="12858"/>
                  </a:lnTo>
                  <a:lnTo>
                    <a:pt x="0" y="21336"/>
                  </a:lnTo>
                  <a:lnTo>
                    <a:pt x="1726" y="29372"/>
                  </a:lnTo>
                  <a:lnTo>
                    <a:pt x="6381" y="35909"/>
                  </a:lnTo>
                  <a:lnTo>
                    <a:pt x="13180" y="40302"/>
                  </a:lnTo>
                  <a:lnTo>
                    <a:pt x="21336" y="41910"/>
                  </a:lnTo>
                  <a:lnTo>
                    <a:pt x="29491" y="40302"/>
                  </a:lnTo>
                  <a:lnTo>
                    <a:pt x="36290" y="35909"/>
                  </a:lnTo>
                  <a:lnTo>
                    <a:pt x="40945" y="29372"/>
                  </a:lnTo>
                  <a:lnTo>
                    <a:pt x="42672"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0" name="Google Shape;2090;p83"/>
            <p:cNvSpPr/>
            <p:nvPr/>
          </p:nvSpPr>
          <p:spPr>
            <a:xfrm>
              <a:off x="2640330" y="1363218"/>
              <a:ext cx="41910" cy="41910"/>
            </a:xfrm>
            <a:custGeom>
              <a:rect b="b" l="l" r="r" t="t"/>
              <a:pathLst>
                <a:path extrusionOk="0" h="41909" w="41910">
                  <a:moveTo>
                    <a:pt x="41910" y="20574"/>
                  </a:moveTo>
                  <a:lnTo>
                    <a:pt x="40290" y="12537"/>
                  </a:lnTo>
                  <a:lnTo>
                    <a:pt x="35814" y="6000"/>
                  </a:lnTo>
                  <a:lnTo>
                    <a:pt x="29051" y="1607"/>
                  </a:lnTo>
                  <a:lnTo>
                    <a:pt x="20574" y="0"/>
                  </a:lnTo>
                  <a:lnTo>
                    <a:pt x="12537" y="1607"/>
                  </a:lnTo>
                  <a:lnTo>
                    <a:pt x="6000" y="6000"/>
                  </a:lnTo>
                  <a:lnTo>
                    <a:pt x="1607" y="12537"/>
                  </a:lnTo>
                  <a:lnTo>
                    <a:pt x="0" y="20574"/>
                  </a:lnTo>
                  <a:lnTo>
                    <a:pt x="1607" y="29051"/>
                  </a:lnTo>
                  <a:lnTo>
                    <a:pt x="6000" y="35814"/>
                  </a:lnTo>
                  <a:lnTo>
                    <a:pt x="12537" y="40290"/>
                  </a:lnTo>
                  <a:lnTo>
                    <a:pt x="20574" y="41910"/>
                  </a:lnTo>
                  <a:lnTo>
                    <a:pt x="29051" y="40290"/>
                  </a:lnTo>
                  <a:lnTo>
                    <a:pt x="35814" y="35814"/>
                  </a:lnTo>
                  <a:lnTo>
                    <a:pt x="40290" y="29051"/>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1" name="Google Shape;2091;p83"/>
            <p:cNvSpPr/>
            <p:nvPr/>
          </p:nvSpPr>
          <p:spPr>
            <a:xfrm>
              <a:off x="2671571" y="1142238"/>
              <a:ext cx="41910" cy="41910"/>
            </a:xfrm>
            <a:custGeom>
              <a:rect b="b" l="l" r="r" t="t"/>
              <a:pathLst>
                <a:path extrusionOk="0" h="41909" w="41910">
                  <a:moveTo>
                    <a:pt x="41910" y="21335"/>
                  </a:moveTo>
                  <a:lnTo>
                    <a:pt x="40302" y="13180"/>
                  </a:lnTo>
                  <a:lnTo>
                    <a:pt x="35909" y="6381"/>
                  </a:lnTo>
                  <a:lnTo>
                    <a:pt x="29372" y="1726"/>
                  </a:lnTo>
                  <a:lnTo>
                    <a:pt x="21336" y="0"/>
                  </a:lnTo>
                  <a:lnTo>
                    <a:pt x="12858" y="1726"/>
                  </a:lnTo>
                  <a:lnTo>
                    <a:pt x="6096" y="6381"/>
                  </a:lnTo>
                  <a:lnTo>
                    <a:pt x="1619" y="13180"/>
                  </a:lnTo>
                  <a:lnTo>
                    <a:pt x="0" y="21335"/>
                  </a:lnTo>
                  <a:lnTo>
                    <a:pt x="1619" y="29372"/>
                  </a:lnTo>
                  <a:lnTo>
                    <a:pt x="6096" y="35909"/>
                  </a:lnTo>
                  <a:lnTo>
                    <a:pt x="12858" y="40302"/>
                  </a:lnTo>
                  <a:lnTo>
                    <a:pt x="21336" y="41909"/>
                  </a:lnTo>
                  <a:lnTo>
                    <a:pt x="29372" y="40302"/>
                  </a:lnTo>
                  <a:lnTo>
                    <a:pt x="35909" y="35909"/>
                  </a:lnTo>
                  <a:lnTo>
                    <a:pt x="40302" y="29372"/>
                  </a:lnTo>
                  <a:lnTo>
                    <a:pt x="41910" y="21335"/>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2" name="Google Shape;2092;p83"/>
            <p:cNvSpPr/>
            <p:nvPr/>
          </p:nvSpPr>
          <p:spPr>
            <a:xfrm>
              <a:off x="2702814" y="1310640"/>
              <a:ext cx="43180" cy="41910"/>
            </a:xfrm>
            <a:custGeom>
              <a:rect b="b" l="l" r="r" t="t"/>
              <a:pathLst>
                <a:path extrusionOk="0" h="41909" w="43180">
                  <a:moveTo>
                    <a:pt x="42672" y="21336"/>
                  </a:moveTo>
                  <a:lnTo>
                    <a:pt x="40945" y="12858"/>
                  </a:lnTo>
                  <a:lnTo>
                    <a:pt x="36290" y="6096"/>
                  </a:lnTo>
                  <a:lnTo>
                    <a:pt x="29491" y="1619"/>
                  </a:lnTo>
                  <a:lnTo>
                    <a:pt x="21336" y="0"/>
                  </a:lnTo>
                  <a:lnTo>
                    <a:pt x="13180" y="1607"/>
                  </a:lnTo>
                  <a:lnTo>
                    <a:pt x="6381" y="6000"/>
                  </a:lnTo>
                  <a:lnTo>
                    <a:pt x="1726" y="12537"/>
                  </a:lnTo>
                  <a:lnTo>
                    <a:pt x="0" y="20574"/>
                  </a:lnTo>
                  <a:lnTo>
                    <a:pt x="1726" y="29051"/>
                  </a:lnTo>
                  <a:lnTo>
                    <a:pt x="6381" y="35814"/>
                  </a:lnTo>
                  <a:lnTo>
                    <a:pt x="13180" y="40290"/>
                  </a:lnTo>
                  <a:lnTo>
                    <a:pt x="21336" y="41910"/>
                  </a:lnTo>
                  <a:lnTo>
                    <a:pt x="29491" y="40302"/>
                  </a:lnTo>
                  <a:lnTo>
                    <a:pt x="36290" y="35909"/>
                  </a:lnTo>
                  <a:lnTo>
                    <a:pt x="40945" y="29372"/>
                  </a:lnTo>
                  <a:lnTo>
                    <a:pt x="42672"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3" name="Google Shape;2093;p83"/>
            <p:cNvSpPr/>
            <p:nvPr/>
          </p:nvSpPr>
          <p:spPr>
            <a:xfrm>
              <a:off x="2734817" y="1226820"/>
              <a:ext cx="41910" cy="41910"/>
            </a:xfrm>
            <a:custGeom>
              <a:rect b="b" l="l" r="r" t="t"/>
              <a:pathLst>
                <a:path extrusionOk="0" h="41909" w="41910">
                  <a:moveTo>
                    <a:pt x="41910" y="20574"/>
                  </a:moveTo>
                  <a:lnTo>
                    <a:pt x="40290" y="12537"/>
                  </a:lnTo>
                  <a:lnTo>
                    <a:pt x="35814" y="6000"/>
                  </a:lnTo>
                  <a:lnTo>
                    <a:pt x="29051" y="1607"/>
                  </a:lnTo>
                  <a:lnTo>
                    <a:pt x="20574" y="0"/>
                  </a:lnTo>
                  <a:lnTo>
                    <a:pt x="12537" y="1607"/>
                  </a:lnTo>
                  <a:lnTo>
                    <a:pt x="6000" y="6000"/>
                  </a:lnTo>
                  <a:lnTo>
                    <a:pt x="1607" y="12537"/>
                  </a:lnTo>
                  <a:lnTo>
                    <a:pt x="0" y="20574"/>
                  </a:lnTo>
                  <a:lnTo>
                    <a:pt x="1607" y="28729"/>
                  </a:lnTo>
                  <a:lnTo>
                    <a:pt x="6000" y="35528"/>
                  </a:lnTo>
                  <a:lnTo>
                    <a:pt x="12537" y="40183"/>
                  </a:lnTo>
                  <a:lnTo>
                    <a:pt x="20574" y="41910"/>
                  </a:lnTo>
                  <a:lnTo>
                    <a:pt x="29051" y="40183"/>
                  </a:lnTo>
                  <a:lnTo>
                    <a:pt x="35814" y="35528"/>
                  </a:lnTo>
                  <a:lnTo>
                    <a:pt x="40290"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4" name="Google Shape;2094;p83"/>
            <p:cNvSpPr/>
            <p:nvPr/>
          </p:nvSpPr>
          <p:spPr>
            <a:xfrm>
              <a:off x="2766059" y="1479042"/>
              <a:ext cx="41910" cy="41910"/>
            </a:xfrm>
            <a:custGeom>
              <a:rect b="b" l="l" r="r" t="t"/>
              <a:pathLst>
                <a:path extrusionOk="0" h="41909" w="41910">
                  <a:moveTo>
                    <a:pt x="41910" y="20574"/>
                  </a:moveTo>
                  <a:lnTo>
                    <a:pt x="40302" y="12537"/>
                  </a:lnTo>
                  <a:lnTo>
                    <a:pt x="35909" y="6000"/>
                  </a:lnTo>
                  <a:lnTo>
                    <a:pt x="29372" y="1607"/>
                  </a:lnTo>
                  <a:lnTo>
                    <a:pt x="21336" y="0"/>
                  </a:lnTo>
                  <a:lnTo>
                    <a:pt x="13180" y="1607"/>
                  </a:lnTo>
                  <a:lnTo>
                    <a:pt x="6381" y="6000"/>
                  </a:lnTo>
                  <a:lnTo>
                    <a:pt x="1726" y="12537"/>
                  </a:lnTo>
                  <a:lnTo>
                    <a:pt x="0" y="20574"/>
                  </a:lnTo>
                  <a:lnTo>
                    <a:pt x="1726" y="28729"/>
                  </a:lnTo>
                  <a:lnTo>
                    <a:pt x="6381" y="35528"/>
                  </a:lnTo>
                  <a:lnTo>
                    <a:pt x="13180" y="40183"/>
                  </a:lnTo>
                  <a:lnTo>
                    <a:pt x="21336" y="41910"/>
                  </a:lnTo>
                  <a:lnTo>
                    <a:pt x="29372" y="40183"/>
                  </a:lnTo>
                  <a:lnTo>
                    <a:pt x="35909" y="35528"/>
                  </a:lnTo>
                  <a:lnTo>
                    <a:pt x="40302"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5" name="Google Shape;2095;p83"/>
            <p:cNvSpPr/>
            <p:nvPr/>
          </p:nvSpPr>
          <p:spPr>
            <a:xfrm>
              <a:off x="2798064" y="1389126"/>
              <a:ext cx="41910" cy="43180"/>
            </a:xfrm>
            <a:custGeom>
              <a:rect b="b" l="l" r="r" t="t"/>
              <a:pathLst>
                <a:path extrusionOk="0" h="43180" w="41910">
                  <a:moveTo>
                    <a:pt x="41910" y="21336"/>
                  </a:moveTo>
                  <a:lnTo>
                    <a:pt x="40290" y="13180"/>
                  </a:lnTo>
                  <a:lnTo>
                    <a:pt x="35814" y="6381"/>
                  </a:lnTo>
                  <a:lnTo>
                    <a:pt x="29051" y="1726"/>
                  </a:lnTo>
                  <a:lnTo>
                    <a:pt x="20574" y="0"/>
                  </a:lnTo>
                  <a:lnTo>
                    <a:pt x="12537" y="1726"/>
                  </a:lnTo>
                  <a:lnTo>
                    <a:pt x="6000" y="6381"/>
                  </a:lnTo>
                  <a:lnTo>
                    <a:pt x="1607" y="13180"/>
                  </a:lnTo>
                  <a:lnTo>
                    <a:pt x="0" y="21336"/>
                  </a:lnTo>
                  <a:lnTo>
                    <a:pt x="1607" y="29491"/>
                  </a:lnTo>
                  <a:lnTo>
                    <a:pt x="6000" y="36290"/>
                  </a:lnTo>
                  <a:lnTo>
                    <a:pt x="12537" y="40945"/>
                  </a:lnTo>
                  <a:lnTo>
                    <a:pt x="20574" y="42672"/>
                  </a:lnTo>
                  <a:lnTo>
                    <a:pt x="29051" y="40945"/>
                  </a:lnTo>
                  <a:lnTo>
                    <a:pt x="35814" y="36290"/>
                  </a:lnTo>
                  <a:lnTo>
                    <a:pt x="40290" y="29491"/>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6" name="Google Shape;2096;p83"/>
            <p:cNvSpPr/>
            <p:nvPr/>
          </p:nvSpPr>
          <p:spPr>
            <a:xfrm>
              <a:off x="2829305" y="1305306"/>
              <a:ext cx="41910" cy="41910"/>
            </a:xfrm>
            <a:custGeom>
              <a:rect b="b" l="l" r="r" t="t"/>
              <a:pathLst>
                <a:path extrusionOk="0" h="41909" w="41910">
                  <a:moveTo>
                    <a:pt x="41910" y="21336"/>
                  </a:moveTo>
                  <a:lnTo>
                    <a:pt x="40302" y="12858"/>
                  </a:lnTo>
                  <a:lnTo>
                    <a:pt x="35909" y="6096"/>
                  </a:lnTo>
                  <a:lnTo>
                    <a:pt x="29372" y="1619"/>
                  </a:lnTo>
                  <a:lnTo>
                    <a:pt x="21336" y="0"/>
                  </a:lnTo>
                  <a:lnTo>
                    <a:pt x="12858" y="1619"/>
                  </a:lnTo>
                  <a:lnTo>
                    <a:pt x="6096" y="6096"/>
                  </a:lnTo>
                  <a:lnTo>
                    <a:pt x="1619" y="12858"/>
                  </a:lnTo>
                  <a:lnTo>
                    <a:pt x="0" y="21336"/>
                  </a:lnTo>
                  <a:lnTo>
                    <a:pt x="1619" y="29372"/>
                  </a:lnTo>
                  <a:lnTo>
                    <a:pt x="6096" y="35909"/>
                  </a:lnTo>
                  <a:lnTo>
                    <a:pt x="12858" y="40302"/>
                  </a:lnTo>
                  <a:lnTo>
                    <a:pt x="21336" y="41910"/>
                  </a:lnTo>
                  <a:lnTo>
                    <a:pt x="29372" y="40302"/>
                  </a:lnTo>
                  <a:lnTo>
                    <a:pt x="35909" y="35909"/>
                  </a:lnTo>
                  <a:lnTo>
                    <a:pt x="40302"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7" name="Google Shape;2097;p83"/>
            <p:cNvSpPr/>
            <p:nvPr/>
          </p:nvSpPr>
          <p:spPr>
            <a:xfrm>
              <a:off x="2860548" y="1678686"/>
              <a:ext cx="43180" cy="41910"/>
            </a:xfrm>
            <a:custGeom>
              <a:rect b="b" l="l" r="r" t="t"/>
              <a:pathLst>
                <a:path extrusionOk="0" h="41910" w="43180">
                  <a:moveTo>
                    <a:pt x="42672" y="20574"/>
                  </a:moveTo>
                  <a:lnTo>
                    <a:pt x="40945" y="12537"/>
                  </a:lnTo>
                  <a:lnTo>
                    <a:pt x="36290" y="6000"/>
                  </a:lnTo>
                  <a:lnTo>
                    <a:pt x="29491" y="1607"/>
                  </a:lnTo>
                  <a:lnTo>
                    <a:pt x="21336" y="0"/>
                  </a:lnTo>
                  <a:lnTo>
                    <a:pt x="13180" y="1607"/>
                  </a:lnTo>
                  <a:lnTo>
                    <a:pt x="6381" y="6000"/>
                  </a:lnTo>
                  <a:lnTo>
                    <a:pt x="1726" y="12537"/>
                  </a:lnTo>
                  <a:lnTo>
                    <a:pt x="0" y="20574"/>
                  </a:lnTo>
                  <a:lnTo>
                    <a:pt x="1726" y="28729"/>
                  </a:lnTo>
                  <a:lnTo>
                    <a:pt x="6381" y="35528"/>
                  </a:lnTo>
                  <a:lnTo>
                    <a:pt x="13180" y="40183"/>
                  </a:lnTo>
                  <a:lnTo>
                    <a:pt x="21336" y="41910"/>
                  </a:lnTo>
                  <a:lnTo>
                    <a:pt x="29491" y="40183"/>
                  </a:lnTo>
                  <a:lnTo>
                    <a:pt x="36290" y="35528"/>
                  </a:lnTo>
                  <a:lnTo>
                    <a:pt x="40945" y="28729"/>
                  </a:lnTo>
                  <a:lnTo>
                    <a:pt x="42672"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8" name="Google Shape;2098;p83"/>
            <p:cNvSpPr/>
            <p:nvPr/>
          </p:nvSpPr>
          <p:spPr>
            <a:xfrm>
              <a:off x="2892552" y="1588770"/>
              <a:ext cx="41910" cy="43180"/>
            </a:xfrm>
            <a:custGeom>
              <a:rect b="b" l="l" r="r" t="t"/>
              <a:pathLst>
                <a:path extrusionOk="0" h="43180" w="41910">
                  <a:moveTo>
                    <a:pt x="41910" y="21336"/>
                  </a:moveTo>
                  <a:lnTo>
                    <a:pt x="40290" y="13180"/>
                  </a:lnTo>
                  <a:lnTo>
                    <a:pt x="35814" y="6381"/>
                  </a:lnTo>
                  <a:lnTo>
                    <a:pt x="29051" y="1726"/>
                  </a:lnTo>
                  <a:lnTo>
                    <a:pt x="20574" y="0"/>
                  </a:lnTo>
                  <a:lnTo>
                    <a:pt x="12537" y="1726"/>
                  </a:lnTo>
                  <a:lnTo>
                    <a:pt x="6000" y="6381"/>
                  </a:lnTo>
                  <a:lnTo>
                    <a:pt x="1607" y="13180"/>
                  </a:lnTo>
                  <a:lnTo>
                    <a:pt x="0" y="21336"/>
                  </a:lnTo>
                  <a:lnTo>
                    <a:pt x="1607" y="29491"/>
                  </a:lnTo>
                  <a:lnTo>
                    <a:pt x="6000" y="36290"/>
                  </a:lnTo>
                  <a:lnTo>
                    <a:pt x="12537" y="40945"/>
                  </a:lnTo>
                  <a:lnTo>
                    <a:pt x="20574" y="42672"/>
                  </a:lnTo>
                  <a:lnTo>
                    <a:pt x="29051" y="40945"/>
                  </a:lnTo>
                  <a:lnTo>
                    <a:pt x="35814" y="36290"/>
                  </a:lnTo>
                  <a:lnTo>
                    <a:pt x="40290" y="29491"/>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9" name="Google Shape;2099;p83"/>
            <p:cNvSpPr/>
            <p:nvPr/>
          </p:nvSpPr>
          <p:spPr>
            <a:xfrm>
              <a:off x="2923793" y="1757172"/>
              <a:ext cx="41910" cy="41910"/>
            </a:xfrm>
            <a:custGeom>
              <a:rect b="b" l="l" r="r" t="t"/>
              <a:pathLst>
                <a:path extrusionOk="0" h="41910" w="41910">
                  <a:moveTo>
                    <a:pt x="41910" y="21336"/>
                  </a:moveTo>
                  <a:lnTo>
                    <a:pt x="40302" y="12858"/>
                  </a:lnTo>
                  <a:lnTo>
                    <a:pt x="35909" y="6096"/>
                  </a:lnTo>
                  <a:lnTo>
                    <a:pt x="29372" y="1619"/>
                  </a:lnTo>
                  <a:lnTo>
                    <a:pt x="21336" y="0"/>
                  </a:lnTo>
                  <a:lnTo>
                    <a:pt x="12858" y="1619"/>
                  </a:lnTo>
                  <a:lnTo>
                    <a:pt x="6096" y="6096"/>
                  </a:lnTo>
                  <a:lnTo>
                    <a:pt x="1619" y="12858"/>
                  </a:lnTo>
                  <a:lnTo>
                    <a:pt x="0" y="21336"/>
                  </a:lnTo>
                  <a:lnTo>
                    <a:pt x="1619" y="29372"/>
                  </a:lnTo>
                  <a:lnTo>
                    <a:pt x="6096" y="35909"/>
                  </a:lnTo>
                  <a:lnTo>
                    <a:pt x="12858" y="40302"/>
                  </a:lnTo>
                  <a:lnTo>
                    <a:pt x="21336" y="41910"/>
                  </a:lnTo>
                  <a:lnTo>
                    <a:pt x="29372" y="40302"/>
                  </a:lnTo>
                  <a:lnTo>
                    <a:pt x="35909" y="35909"/>
                  </a:lnTo>
                  <a:lnTo>
                    <a:pt x="40302"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0" name="Google Shape;2100;p83"/>
            <p:cNvSpPr/>
            <p:nvPr/>
          </p:nvSpPr>
          <p:spPr>
            <a:xfrm>
              <a:off x="2955798" y="1831086"/>
              <a:ext cx="41910" cy="41910"/>
            </a:xfrm>
            <a:custGeom>
              <a:rect b="b" l="l" r="r" t="t"/>
              <a:pathLst>
                <a:path extrusionOk="0" h="41910" w="41910">
                  <a:moveTo>
                    <a:pt x="41910" y="20574"/>
                  </a:moveTo>
                  <a:lnTo>
                    <a:pt x="40183" y="12537"/>
                  </a:lnTo>
                  <a:lnTo>
                    <a:pt x="35528" y="6000"/>
                  </a:lnTo>
                  <a:lnTo>
                    <a:pt x="28729" y="1607"/>
                  </a:lnTo>
                  <a:lnTo>
                    <a:pt x="20574" y="0"/>
                  </a:lnTo>
                  <a:lnTo>
                    <a:pt x="12537" y="1607"/>
                  </a:lnTo>
                  <a:lnTo>
                    <a:pt x="6000" y="6000"/>
                  </a:lnTo>
                  <a:lnTo>
                    <a:pt x="1607" y="12537"/>
                  </a:lnTo>
                  <a:lnTo>
                    <a:pt x="0" y="20574"/>
                  </a:lnTo>
                  <a:lnTo>
                    <a:pt x="1607" y="28729"/>
                  </a:lnTo>
                  <a:lnTo>
                    <a:pt x="6000" y="35528"/>
                  </a:lnTo>
                  <a:lnTo>
                    <a:pt x="12537" y="40183"/>
                  </a:lnTo>
                  <a:lnTo>
                    <a:pt x="20574" y="41910"/>
                  </a:lnTo>
                  <a:lnTo>
                    <a:pt x="28729" y="40183"/>
                  </a:lnTo>
                  <a:lnTo>
                    <a:pt x="35528" y="35528"/>
                  </a:lnTo>
                  <a:lnTo>
                    <a:pt x="40183"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1" name="Google Shape;2101;p83"/>
            <p:cNvSpPr/>
            <p:nvPr/>
          </p:nvSpPr>
          <p:spPr>
            <a:xfrm>
              <a:off x="2987039" y="1988058"/>
              <a:ext cx="41910" cy="43180"/>
            </a:xfrm>
            <a:custGeom>
              <a:rect b="b" l="l" r="r" t="t"/>
              <a:pathLst>
                <a:path extrusionOk="0" h="43180" w="41910">
                  <a:moveTo>
                    <a:pt x="41910" y="21336"/>
                  </a:moveTo>
                  <a:lnTo>
                    <a:pt x="40290" y="13180"/>
                  </a:lnTo>
                  <a:lnTo>
                    <a:pt x="35814" y="6381"/>
                  </a:lnTo>
                  <a:lnTo>
                    <a:pt x="29051" y="1726"/>
                  </a:lnTo>
                  <a:lnTo>
                    <a:pt x="20574" y="0"/>
                  </a:lnTo>
                  <a:lnTo>
                    <a:pt x="12537" y="1726"/>
                  </a:lnTo>
                  <a:lnTo>
                    <a:pt x="6000" y="6381"/>
                  </a:lnTo>
                  <a:lnTo>
                    <a:pt x="1607" y="13180"/>
                  </a:lnTo>
                  <a:lnTo>
                    <a:pt x="0" y="21336"/>
                  </a:lnTo>
                  <a:lnTo>
                    <a:pt x="1619" y="29491"/>
                  </a:lnTo>
                  <a:lnTo>
                    <a:pt x="6096" y="36290"/>
                  </a:lnTo>
                  <a:lnTo>
                    <a:pt x="12858" y="40945"/>
                  </a:lnTo>
                  <a:lnTo>
                    <a:pt x="21336" y="42672"/>
                  </a:lnTo>
                  <a:lnTo>
                    <a:pt x="29372" y="40945"/>
                  </a:lnTo>
                  <a:lnTo>
                    <a:pt x="35909" y="36290"/>
                  </a:lnTo>
                  <a:lnTo>
                    <a:pt x="40302" y="29491"/>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2" name="Google Shape;2102;p83"/>
            <p:cNvSpPr/>
            <p:nvPr/>
          </p:nvSpPr>
          <p:spPr>
            <a:xfrm>
              <a:off x="3012948" y="2398013"/>
              <a:ext cx="43180" cy="43180"/>
            </a:xfrm>
            <a:custGeom>
              <a:rect b="b" l="l" r="r" t="t"/>
              <a:pathLst>
                <a:path extrusionOk="0" h="43180" w="43180">
                  <a:moveTo>
                    <a:pt x="42672" y="21336"/>
                  </a:moveTo>
                  <a:lnTo>
                    <a:pt x="40945" y="13180"/>
                  </a:lnTo>
                  <a:lnTo>
                    <a:pt x="36290" y="6381"/>
                  </a:lnTo>
                  <a:lnTo>
                    <a:pt x="29491" y="1726"/>
                  </a:lnTo>
                  <a:lnTo>
                    <a:pt x="21336" y="0"/>
                  </a:lnTo>
                  <a:lnTo>
                    <a:pt x="13180" y="1726"/>
                  </a:lnTo>
                  <a:lnTo>
                    <a:pt x="6381" y="6381"/>
                  </a:lnTo>
                  <a:lnTo>
                    <a:pt x="1726" y="13180"/>
                  </a:lnTo>
                  <a:lnTo>
                    <a:pt x="0" y="21336"/>
                  </a:lnTo>
                  <a:lnTo>
                    <a:pt x="1726" y="29491"/>
                  </a:lnTo>
                  <a:lnTo>
                    <a:pt x="6381" y="36290"/>
                  </a:lnTo>
                  <a:lnTo>
                    <a:pt x="13180" y="40945"/>
                  </a:lnTo>
                  <a:lnTo>
                    <a:pt x="21336" y="42672"/>
                  </a:lnTo>
                  <a:lnTo>
                    <a:pt x="29491" y="40945"/>
                  </a:lnTo>
                  <a:lnTo>
                    <a:pt x="36290" y="36290"/>
                  </a:lnTo>
                  <a:lnTo>
                    <a:pt x="40945" y="29491"/>
                  </a:lnTo>
                  <a:lnTo>
                    <a:pt x="42672"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3" name="Google Shape;2103;p83"/>
            <p:cNvSpPr/>
            <p:nvPr/>
          </p:nvSpPr>
          <p:spPr>
            <a:xfrm>
              <a:off x="3044952" y="2161794"/>
              <a:ext cx="41910" cy="41910"/>
            </a:xfrm>
            <a:custGeom>
              <a:rect b="b" l="l" r="r" t="t"/>
              <a:pathLst>
                <a:path extrusionOk="0" h="41910" w="41910">
                  <a:moveTo>
                    <a:pt x="41910" y="21336"/>
                  </a:moveTo>
                  <a:lnTo>
                    <a:pt x="40290" y="12858"/>
                  </a:lnTo>
                  <a:lnTo>
                    <a:pt x="35814" y="6096"/>
                  </a:lnTo>
                  <a:lnTo>
                    <a:pt x="29051" y="1619"/>
                  </a:lnTo>
                  <a:lnTo>
                    <a:pt x="20574" y="0"/>
                  </a:lnTo>
                  <a:lnTo>
                    <a:pt x="12537" y="1619"/>
                  </a:lnTo>
                  <a:lnTo>
                    <a:pt x="6000" y="6096"/>
                  </a:lnTo>
                  <a:lnTo>
                    <a:pt x="1607" y="12858"/>
                  </a:lnTo>
                  <a:lnTo>
                    <a:pt x="0" y="21336"/>
                  </a:lnTo>
                  <a:lnTo>
                    <a:pt x="1607" y="29372"/>
                  </a:lnTo>
                  <a:lnTo>
                    <a:pt x="6000" y="35909"/>
                  </a:lnTo>
                  <a:lnTo>
                    <a:pt x="12537" y="40302"/>
                  </a:lnTo>
                  <a:lnTo>
                    <a:pt x="20574" y="41910"/>
                  </a:lnTo>
                  <a:lnTo>
                    <a:pt x="29051" y="40302"/>
                  </a:lnTo>
                  <a:lnTo>
                    <a:pt x="35814" y="35909"/>
                  </a:lnTo>
                  <a:lnTo>
                    <a:pt x="40290"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4" name="Google Shape;2104;p83"/>
            <p:cNvSpPr/>
            <p:nvPr/>
          </p:nvSpPr>
          <p:spPr>
            <a:xfrm>
              <a:off x="3076193" y="1988058"/>
              <a:ext cx="41910" cy="43180"/>
            </a:xfrm>
            <a:custGeom>
              <a:rect b="b" l="l" r="r" t="t"/>
              <a:pathLst>
                <a:path extrusionOk="0" h="43180" w="41910">
                  <a:moveTo>
                    <a:pt x="41910" y="21336"/>
                  </a:moveTo>
                  <a:lnTo>
                    <a:pt x="40302" y="13180"/>
                  </a:lnTo>
                  <a:lnTo>
                    <a:pt x="35909" y="6381"/>
                  </a:lnTo>
                  <a:lnTo>
                    <a:pt x="29372" y="1726"/>
                  </a:lnTo>
                  <a:lnTo>
                    <a:pt x="21336" y="0"/>
                  </a:lnTo>
                  <a:lnTo>
                    <a:pt x="12858" y="1726"/>
                  </a:lnTo>
                  <a:lnTo>
                    <a:pt x="6096" y="6381"/>
                  </a:lnTo>
                  <a:lnTo>
                    <a:pt x="1619" y="13180"/>
                  </a:lnTo>
                  <a:lnTo>
                    <a:pt x="0" y="21336"/>
                  </a:lnTo>
                  <a:lnTo>
                    <a:pt x="1619" y="29491"/>
                  </a:lnTo>
                  <a:lnTo>
                    <a:pt x="6096" y="36290"/>
                  </a:lnTo>
                  <a:lnTo>
                    <a:pt x="12858" y="40945"/>
                  </a:lnTo>
                  <a:lnTo>
                    <a:pt x="21336" y="42672"/>
                  </a:lnTo>
                  <a:lnTo>
                    <a:pt x="29372" y="40945"/>
                  </a:lnTo>
                  <a:lnTo>
                    <a:pt x="35909" y="36290"/>
                  </a:lnTo>
                  <a:lnTo>
                    <a:pt x="40302" y="29491"/>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5" name="Google Shape;2105;p83"/>
            <p:cNvSpPr/>
            <p:nvPr/>
          </p:nvSpPr>
          <p:spPr>
            <a:xfrm>
              <a:off x="3108198" y="2214372"/>
              <a:ext cx="41910" cy="41910"/>
            </a:xfrm>
            <a:custGeom>
              <a:rect b="b" l="l" r="r" t="t"/>
              <a:pathLst>
                <a:path extrusionOk="0" h="41910" w="41910">
                  <a:moveTo>
                    <a:pt x="41910" y="21336"/>
                  </a:moveTo>
                  <a:lnTo>
                    <a:pt x="40183" y="12858"/>
                  </a:lnTo>
                  <a:lnTo>
                    <a:pt x="35528" y="6096"/>
                  </a:lnTo>
                  <a:lnTo>
                    <a:pt x="28729" y="1619"/>
                  </a:lnTo>
                  <a:lnTo>
                    <a:pt x="20574" y="0"/>
                  </a:lnTo>
                  <a:lnTo>
                    <a:pt x="12537" y="1619"/>
                  </a:lnTo>
                  <a:lnTo>
                    <a:pt x="6000" y="6096"/>
                  </a:lnTo>
                  <a:lnTo>
                    <a:pt x="1607" y="12858"/>
                  </a:lnTo>
                  <a:lnTo>
                    <a:pt x="0" y="21336"/>
                  </a:lnTo>
                  <a:lnTo>
                    <a:pt x="1607" y="29372"/>
                  </a:lnTo>
                  <a:lnTo>
                    <a:pt x="6000" y="35909"/>
                  </a:lnTo>
                  <a:lnTo>
                    <a:pt x="12537" y="40302"/>
                  </a:lnTo>
                  <a:lnTo>
                    <a:pt x="20574" y="41910"/>
                  </a:lnTo>
                  <a:lnTo>
                    <a:pt x="28729" y="40302"/>
                  </a:lnTo>
                  <a:lnTo>
                    <a:pt x="35528" y="35909"/>
                  </a:lnTo>
                  <a:lnTo>
                    <a:pt x="40183"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6" name="Google Shape;2106;p83"/>
            <p:cNvSpPr/>
            <p:nvPr/>
          </p:nvSpPr>
          <p:spPr>
            <a:xfrm>
              <a:off x="3139439" y="2487930"/>
              <a:ext cx="41910" cy="41910"/>
            </a:xfrm>
            <a:custGeom>
              <a:rect b="b" l="l" r="r" t="t"/>
              <a:pathLst>
                <a:path extrusionOk="0" h="41910" w="41910">
                  <a:moveTo>
                    <a:pt x="41910" y="20574"/>
                  </a:moveTo>
                  <a:lnTo>
                    <a:pt x="40302" y="12537"/>
                  </a:lnTo>
                  <a:lnTo>
                    <a:pt x="35909" y="6000"/>
                  </a:lnTo>
                  <a:lnTo>
                    <a:pt x="29372" y="1607"/>
                  </a:lnTo>
                  <a:lnTo>
                    <a:pt x="21336" y="0"/>
                  </a:lnTo>
                  <a:lnTo>
                    <a:pt x="12858" y="1607"/>
                  </a:lnTo>
                  <a:lnTo>
                    <a:pt x="6096" y="6000"/>
                  </a:lnTo>
                  <a:lnTo>
                    <a:pt x="1619" y="12537"/>
                  </a:lnTo>
                  <a:lnTo>
                    <a:pt x="0" y="20574"/>
                  </a:lnTo>
                  <a:lnTo>
                    <a:pt x="1619" y="28729"/>
                  </a:lnTo>
                  <a:lnTo>
                    <a:pt x="6096" y="35528"/>
                  </a:lnTo>
                  <a:lnTo>
                    <a:pt x="12858" y="40183"/>
                  </a:lnTo>
                  <a:lnTo>
                    <a:pt x="21336" y="41910"/>
                  </a:lnTo>
                  <a:lnTo>
                    <a:pt x="29372" y="40183"/>
                  </a:lnTo>
                  <a:lnTo>
                    <a:pt x="35909" y="35528"/>
                  </a:lnTo>
                  <a:lnTo>
                    <a:pt x="40302"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7" name="Google Shape;2107;p83"/>
            <p:cNvSpPr/>
            <p:nvPr/>
          </p:nvSpPr>
          <p:spPr>
            <a:xfrm>
              <a:off x="3170681" y="2618994"/>
              <a:ext cx="43180" cy="41910"/>
            </a:xfrm>
            <a:custGeom>
              <a:rect b="b" l="l" r="r" t="t"/>
              <a:pathLst>
                <a:path extrusionOk="0" h="41910" w="43180">
                  <a:moveTo>
                    <a:pt x="42672" y="21336"/>
                  </a:moveTo>
                  <a:lnTo>
                    <a:pt x="40945" y="12858"/>
                  </a:lnTo>
                  <a:lnTo>
                    <a:pt x="36290" y="6096"/>
                  </a:lnTo>
                  <a:lnTo>
                    <a:pt x="29491" y="1619"/>
                  </a:lnTo>
                  <a:lnTo>
                    <a:pt x="21336" y="0"/>
                  </a:lnTo>
                  <a:lnTo>
                    <a:pt x="13180" y="1619"/>
                  </a:lnTo>
                  <a:lnTo>
                    <a:pt x="6381" y="6096"/>
                  </a:lnTo>
                  <a:lnTo>
                    <a:pt x="1726" y="12858"/>
                  </a:lnTo>
                  <a:lnTo>
                    <a:pt x="0" y="21336"/>
                  </a:lnTo>
                  <a:lnTo>
                    <a:pt x="1726" y="29372"/>
                  </a:lnTo>
                  <a:lnTo>
                    <a:pt x="6381" y="35909"/>
                  </a:lnTo>
                  <a:lnTo>
                    <a:pt x="13180" y="40302"/>
                  </a:lnTo>
                  <a:lnTo>
                    <a:pt x="21336" y="41910"/>
                  </a:lnTo>
                  <a:lnTo>
                    <a:pt x="29491" y="40302"/>
                  </a:lnTo>
                  <a:lnTo>
                    <a:pt x="36290" y="35909"/>
                  </a:lnTo>
                  <a:lnTo>
                    <a:pt x="40945" y="29372"/>
                  </a:lnTo>
                  <a:lnTo>
                    <a:pt x="42672"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8" name="Google Shape;2108;p83"/>
            <p:cNvSpPr/>
            <p:nvPr/>
          </p:nvSpPr>
          <p:spPr>
            <a:xfrm>
              <a:off x="3202686" y="2535174"/>
              <a:ext cx="41910" cy="41910"/>
            </a:xfrm>
            <a:custGeom>
              <a:rect b="b" l="l" r="r" t="t"/>
              <a:pathLst>
                <a:path extrusionOk="0" h="41910" w="41910">
                  <a:moveTo>
                    <a:pt x="41910" y="20574"/>
                  </a:moveTo>
                  <a:lnTo>
                    <a:pt x="40290" y="12537"/>
                  </a:lnTo>
                  <a:lnTo>
                    <a:pt x="35814" y="6000"/>
                  </a:lnTo>
                  <a:lnTo>
                    <a:pt x="29051" y="1607"/>
                  </a:lnTo>
                  <a:lnTo>
                    <a:pt x="20574" y="0"/>
                  </a:lnTo>
                  <a:lnTo>
                    <a:pt x="12537" y="1607"/>
                  </a:lnTo>
                  <a:lnTo>
                    <a:pt x="6000" y="6000"/>
                  </a:lnTo>
                  <a:lnTo>
                    <a:pt x="1607" y="12537"/>
                  </a:lnTo>
                  <a:lnTo>
                    <a:pt x="0" y="20574"/>
                  </a:lnTo>
                  <a:lnTo>
                    <a:pt x="1607" y="28729"/>
                  </a:lnTo>
                  <a:lnTo>
                    <a:pt x="6000" y="35528"/>
                  </a:lnTo>
                  <a:lnTo>
                    <a:pt x="12537" y="40183"/>
                  </a:lnTo>
                  <a:lnTo>
                    <a:pt x="20574" y="41910"/>
                  </a:lnTo>
                  <a:lnTo>
                    <a:pt x="29051" y="40183"/>
                  </a:lnTo>
                  <a:lnTo>
                    <a:pt x="35814" y="35528"/>
                  </a:lnTo>
                  <a:lnTo>
                    <a:pt x="40290"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9" name="Google Shape;2109;p83"/>
            <p:cNvSpPr/>
            <p:nvPr/>
          </p:nvSpPr>
          <p:spPr>
            <a:xfrm>
              <a:off x="3233927" y="2713481"/>
              <a:ext cx="41910" cy="41910"/>
            </a:xfrm>
            <a:custGeom>
              <a:rect b="b" l="l" r="r" t="t"/>
              <a:pathLst>
                <a:path extrusionOk="0" h="41910" w="41910">
                  <a:moveTo>
                    <a:pt x="41910" y="21336"/>
                  </a:moveTo>
                  <a:lnTo>
                    <a:pt x="40302" y="12858"/>
                  </a:lnTo>
                  <a:lnTo>
                    <a:pt x="35909" y="6096"/>
                  </a:lnTo>
                  <a:lnTo>
                    <a:pt x="29372" y="1619"/>
                  </a:lnTo>
                  <a:lnTo>
                    <a:pt x="21336" y="0"/>
                  </a:lnTo>
                  <a:lnTo>
                    <a:pt x="12858" y="1619"/>
                  </a:lnTo>
                  <a:lnTo>
                    <a:pt x="6096" y="6096"/>
                  </a:lnTo>
                  <a:lnTo>
                    <a:pt x="1619" y="12858"/>
                  </a:lnTo>
                  <a:lnTo>
                    <a:pt x="0" y="21336"/>
                  </a:lnTo>
                  <a:lnTo>
                    <a:pt x="1619" y="29372"/>
                  </a:lnTo>
                  <a:lnTo>
                    <a:pt x="6096" y="35909"/>
                  </a:lnTo>
                  <a:lnTo>
                    <a:pt x="12858" y="40302"/>
                  </a:lnTo>
                  <a:lnTo>
                    <a:pt x="21336" y="41910"/>
                  </a:lnTo>
                  <a:lnTo>
                    <a:pt x="29372" y="40302"/>
                  </a:lnTo>
                  <a:lnTo>
                    <a:pt x="35909" y="35909"/>
                  </a:lnTo>
                  <a:lnTo>
                    <a:pt x="40302"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10" name="Google Shape;2110;p83"/>
            <p:cNvPicPr preferRelativeResize="0"/>
            <p:nvPr/>
          </p:nvPicPr>
          <p:blipFill rotWithShape="1">
            <a:blip r:embed="rId5">
              <a:alphaModFix/>
            </a:blip>
            <a:srcRect b="0" l="0" r="0" t="0"/>
            <a:stretch/>
          </p:blipFill>
          <p:spPr>
            <a:xfrm>
              <a:off x="3264789" y="2744343"/>
              <a:ext cx="74675" cy="96011"/>
            </a:xfrm>
            <a:prstGeom prst="rect">
              <a:avLst/>
            </a:prstGeom>
            <a:noFill/>
            <a:ln>
              <a:noFill/>
            </a:ln>
          </p:spPr>
        </p:pic>
        <p:sp>
          <p:nvSpPr>
            <p:cNvPr id="2111" name="Google Shape;2111;p83"/>
            <p:cNvSpPr/>
            <p:nvPr/>
          </p:nvSpPr>
          <p:spPr>
            <a:xfrm>
              <a:off x="3328415" y="2577084"/>
              <a:ext cx="41910" cy="41910"/>
            </a:xfrm>
            <a:custGeom>
              <a:rect b="b" l="l" r="r" t="t"/>
              <a:pathLst>
                <a:path extrusionOk="0" h="41910" w="41910">
                  <a:moveTo>
                    <a:pt x="41910" y="20574"/>
                  </a:moveTo>
                  <a:lnTo>
                    <a:pt x="40302" y="12537"/>
                  </a:lnTo>
                  <a:lnTo>
                    <a:pt x="35909" y="6000"/>
                  </a:lnTo>
                  <a:lnTo>
                    <a:pt x="29372" y="1607"/>
                  </a:lnTo>
                  <a:lnTo>
                    <a:pt x="21336" y="0"/>
                  </a:lnTo>
                  <a:lnTo>
                    <a:pt x="13180" y="1607"/>
                  </a:lnTo>
                  <a:lnTo>
                    <a:pt x="6381" y="6000"/>
                  </a:lnTo>
                  <a:lnTo>
                    <a:pt x="1726" y="12537"/>
                  </a:lnTo>
                  <a:lnTo>
                    <a:pt x="0" y="20574"/>
                  </a:lnTo>
                  <a:lnTo>
                    <a:pt x="1726" y="29051"/>
                  </a:lnTo>
                  <a:lnTo>
                    <a:pt x="6381" y="35814"/>
                  </a:lnTo>
                  <a:lnTo>
                    <a:pt x="13180" y="40290"/>
                  </a:lnTo>
                  <a:lnTo>
                    <a:pt x="21336" y="41910"/>
                  </a:lnTo>
                  <a:lnTo>
                    <a:pt x="29372" y="40290"/>
                  </a:lnTo>
                  <a:lnTo>
                    <a:pt x="35909" y="35814"/>
                  </a:lnTo>
                  <a:lnTo>
                    <a:pt x="40302" y="29051"/>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2" name="Google Shape;2112;p83"/>
            <p:cNvSpPr/>
            <p:nvPr/>
          </p:nvSpPr>
          <p:spPr>
            <a:xfrm>
              <a:off x="3360420" y="3281172"/>
              <a:ext cx="41910" cy="41910"/>
            </a:xfrm>
            <a:custGeom>
              <a:rect b="b" l="l" r="r" t="t"/>
              <a:pathLst>
                <a:path extrusionOk="0" h="41910" w="41910">
                  <a:moveTo>
                    <a:pt x="41910" y="20574"/>
                  </a:moveTo>
                  <a:lnTo>
                    <a:pt x="40183" y="12537"/>
                  </a:lnTo>
                  <a:lnTo>
                    <a:pt x="35528" y="6000"/>
                  </a:lnTo>
                  <a:lnTo>
                    <a:pt x="28729" y="1607"/>
                  </a:lnTo>
                  <a:lnTo>
                    <a:pt x="20574" y="0"/>
                  </a:lnTo>
                  <a:lnTo>
                    <a:pt x="12537" y="1607"/>
                  </a:lnTo>
                  <a:lnTo>
                    <a:pt x="6000" y="6000"/>
                  </a:lnTo>
                  <a:lnTo>
                    <a:pt x="1607" y="12537"/>
                  </a:lnTo>
                  <a:lnTo>
                    <a:pt x="0" y="20574"/>
                  </a:lnTo>
                  <a:lnTo>
                    <a:pt x="1607" y="29051"/>
                  </a:lnTo>
                  <a:lnTo>
                    <a:pt x="6000" y="35814"/>
                  </a:lnTo>
                  <a:lnTo>
                    <a:pt x="12537" y="40290"/>
                  </a:lnTo>
                  <a:lnTo>
                    <a:pt x="20574" y="41910"/>
                  </a:lnTo>
                  <a:lnTo>
                    <a:pt x="28729" y="40290"/>
                  </a:lnTo>
                  <a:lnTo>
                    <a:pt x="35528" y="35814"/>
                  </a:lnTo>
                  <a:lnTo>
                    <a:pt x="40183" y="29051"/>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3" name="Google Shape;2113;p83"/>
            <p:cNvSpPr/>
            <p:nvPr/>
          </p:nvSpPr>
          <p:spPr>
            <a:xfrm>
              <a:off x="3391661" y="2766059"/>
              <a:ext cx="41910" cy="41910"/>
            </a:xfrm>
            <a:custGeom>
              <a:rect b="b" l="l" r="r" t="t"/>
              <a:pathLst>
                <a:path extrusionOk="0" h="41910" w="41910">
                  <a:moveTo>
                    <a:pt x="41910" y="21336"/>
                  </a:moveTo>
                  <a:lnTo>
                    <a:pt x="40302" y="12858"/>
                  </a:lnTo>
                  <a:lnTo>
                    <a:pt x="35909" y="6096"/>
                  </a:lnTo>
                  <a:lnTo>
                    <a:pt x="29372" y="1619"/>
                  </a:lnTo>
                  <a:lnTo>
                    <a:pt x="21336" y="0"/>
                  </a:lnTo>
                  <a:lnTo>
                    <a:pt x="12858" y="1619"/>
                  </a:lnTo>
                  <a:lnTo>
                    <a:pt x="6096" y="6096"/>
                  </a:lnTo>
                  <a:lnTo>
                    <a:pt x="1619" y="12858"/>
                  </a:lnTo>
                  <a:lnTo>
                    <a:pt x="0" y="21336"/>
                  </a:lnTo>
                  <a:lnTo>
                    <a:pt x="1619" y="29372"/>
                  </a:lnTo>
                  <a:lnTo>
                    <a:pt x="6096" y="35909"/>
                  </a:lnTo>
                  <a:lnTo>
                    <a:pt x="12858" y="40302"/>
                  </a:lnTo>
                  <a:lnTo>
                    <a:pt x="21336" y="41910"/>
                  </a:lnTo>
                  <a:lnTo>
                    <a:pt x="29372" y="40302"/>
                  </a:lnTo>
                  <a:lnTo>
                    <a:pt x="35909" y="35909"/>
                  </a:lnTo>
                  <a:lnTo>
                    <a:pt x="40302"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4" name="Google Shape;2114;p83"/>
            <p:cNvSpPr/>
            <p:nvPr/>
          </p:nvSpPr>
          <p:spPr>
            <a:xfrm>
              <a:off x="3422904" y="3070859"/>
              <a:ext cx="43180" cy="41910"/>
            </a:xfrm>
            <a:custGeom>
              <a:rect b="b" l="l" r="r" t="t"/>
              <a:pathLst>
                <a:path extrusionOk="0" h="41910" w="43179">
                  <a:moveTo>
                    <a:pt x="42672" y="21336"/>
                  </a:moveTo>
                  <a:lnTo>
                    <a:pt x="40945" y="12858"/>
                  </a:lnTo>
                  <a:lnTo>
                    <a:pt x="36290" y="6096"/>
                  </a:lnTo>
                  <a:lnTo>
                    <a:pt x="29491" y="1619"/>
                  </a:lnTo>
                  <a:lnTo>
                    <a:pt x="21336" y="0"/>
                  </a:lnTo>
                  <a:lnTo>
                    <a:pt x="13180" y="1619"/>
                  </a:lnTo>
                  <a:lnTo>
                    <a:pt x="6381" y="6096"/>
                  </a:lnTo>
                  <a:lnTo>
                    <a:pt x="1726" y="12858"/>
                  </a:lnTo>
                  <a:lnTo>
                    <a:pt x="0" y="21336"/>
                  </a:lnTo>
                  <a:lnTo>
                    <a:pt x="1726" y="29372"/>
                  </a:lnTo>
                  <a:lnTo>
                    <a:pt x="6381" y="35909"/>
                  </a:lnTo>
                  <a:lnTo>
                    <a:pt x="13180" y="40302"/>
                  </a:lnTo>
                  <a:lnTo>
                    <a:pt x="21336" y="41910"/>
                  </a:lnTo>
                  <a:lnTo>
                    <a:pt x="29491" y="40302"/>
                  </a:lnTo>
                  <a:lnTo>
                    <a:pt x="36290" y="35909"/>
                  </a:lnTo>
                  <a:lnTo>
                    <a:pt x="40945" y="29372"/>
                  </a:lnTo>
                  <a:lnTo>
                    <a:pt x="42672"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5" name="Google Shape;2115;p83"/>
            <p:cNvSpPr/>
            <p:nvPr/>
          </p:nvSpPr>
          <p:spPr>
            <a:xfrm>
              <a:off x="3454908" y="2750058"/>
              <a:ext cx="41910" cy="43180"/>
            </a:xfrm>
            <a:custGeom>
              <a:rect b="b" l="l" r="r" t="t"/>
              <a:pathLst>
                <a:path extrusionOk="0" h="43180" w="41910">
                  <a:moveTo>
                    <a:pt x="41910" y="21336"/>
                  </a:moveTo>
                  <a:lnTo>
                    <a:pt x="40290" y="13180"/>
                  </a:lnTo>
                  <a:lnTo>
                    <a:pt x="35814" y="6381"/>
                  </a:lnTo>
                  <a:lnTo>
                    <a:pt x="29051" y="1726"/>
                  </a:lnTo>
                  <a:lnTo>
                    <a:pt x="20574" y="0"/>
                  </a:lnTo>
                  <a:lnTo>
                    <a:pt x="12537" y="1726"/>
                  </a:lnTo>
                  <a:lnTo>
                    <a:pt x="6000" y="6381"/>
                  </a:lnTo>
                  <a:lnTo>
                    <a:pt x="1607" y="13180"/>
                  </a:lnTo>
                  <a:lnTo>
                    <a:pt x="0" y="21336"/>
                  </a:lnTo>
                  <a:lnTo>
                    <a:pt x="1607" y="29491"/>
                  </a:lnTo>
                  <a:lnTo>
                    <a:pt x="6000" y="36290"/>
                  </a:lnTo>
                  <a:lnTo>
                    <a:pt x="12537" y="40945"/>
                  </a:lnTo>
                  <a:lnTo>
                    <a:pt x="20574" y="42672"/>
                  </a:lnTo>
                  <a:lnTo>
                    <a:pt x="29051" y="40945"/>
                  </a:lnTo>
                  <a:lnTo>
                    <a:pt x="35814" y="36290"/>
                  </a:lnTo>
                  <a:lnTo>
                    <a:pt x="40290" y="29491"/>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16" name="Google Shape;2116;p83"/>
            <p:cNvPicPr preferRelativeResize="0"/>
            <p:nvPr/>
          </p:nvPicPr>
          <p:blipFill rotWithShape="1">
            <a:blip r:embed="rId6">
              <a:alphaModFix/>
            </a:blip>
            <a:srcRect b="0" l="0" r="0" t="0"/>
            <a:stretch/>
          </p:blipFill>
          <p:spPr>
            <a:xfrm>
              <a:off x="3517773" y="2949321"/>
              <a:ext cx="137159" cy="137921"/>
            </a:xfrm>
            <a:prstGeom prst="rect">
              <a:avLst/>
            </a:prstGeom>
            <a:noFill/>
            <a:ln>
              <a:noFill/>
            </a:ln>
          </p:spPr>
        </p:pic>
        <p:sp>
          <p:nvSpPr>
            <p:cNvPr id="2117" name="Google Shape;2117;p83"/>
            <p:cNvSpPr/>
            <p:nvPr/>
          </p:nvSpPr>
          <p:spPr>
            <a:xfrm>
              <a:off x="3638549" y="3244596"/>
              <a:ext cx="41910" cy="41910"/>
            </a:xfrm>
            <a:custGeom>
              <a:rect b="b" l="l" r="r" t="t"/>
              <a:pathLst>
                <a:path extrusionOk="0" h="41910" w="41910">
                  <a:moveTo>
                    <a:pt x="41910" y="20574"/>
                  </a:moveTo>
                  <a:lnTo>
                    <a:pt x="40302" y="12537"/>
                  </a:lnTo>
                  <a:lnTo>
                    <a:pt x="35909" y="6000"/>
                  </a:lnTo>
                  <a:lnTo>
                    <a:pt x="29372" y="1607"/>
                  </a:lnTo>
                  <a:lnTo>
                    <a:pt x="21336" y="0"/>
                  </a:lnTo>
                  <a:lnTo>
                    <a:pt x="12858" y="1607"/>
                  </a:lnTo>
                  <a:lnTo>
                    <a:pt x="6096" y="6000"/>
                  </a:lnTo>
                  <a:lnTo>
                    <a:pt x="1619" y="12537"/>
                  </a:lnTo>
                  <a:lnTo>
                    <a:pt x="0" y="20574"/>
                  </a:lnTo>
                  <a:lnTo>
                    <a:pt x="1619" y="28729"/>
                  </a:lnTo>
                  <a:lnTo>
                    <a:pt x="6096" y="35528"/>
                  </a:lnTo>
                  <a:lnTo>
                    <a:pt x="12858" y="40183"/>
                  </a:lnTo>
                  <a:lnTo>
                    <a:pt x="21336" y="41910"/>
                  </a:lnTo>
                  <a:lnTo>
                    <a:pt x="29372" y="40183"/>
                  </a:lnTo>
                  <a:lnTo>
                    <a:pt x="35909" y="35528"/>
                  </a:lnTo>
                  <a:lnTo>
                    <a:pt x="40302"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18" name="Google Shape;2118;p83"/>
            <p:cNvPicPr preferRelativeResize="0"/>
            <p:nvPr/>
          </p:nvPicPr>
          <p:blipFill rotWithShape="1">
            <a:blip r:embed="rId7">
              <a:alphaModFix/>
            </a:blip>
            <a:srcRect b="0" l="0" r="0" t="0"/>
            <a:stretch/>
          </p:blipFill>
          <p:spPr>
            <a:xfrm>
              <a:off x="3670173" y="3128391"/>
              <a:ext cx="73913" cy="95249"/>
            </a:xfrm>
            <a:prstGeom prst="rect">
              <a:avLst/>
            </a:prstGeom>
            <a:noFill/>
            <a:ln>
              <a:noFill/>
            </a:ln>
          </p:spPr>
        </p:pic>
        <p:sp>
          <p:nvSpPr>
            <p:cNvPr id="2119" name="Google Shape;2119;p83"/>
            <p:cNvSpPr/>
            <p:nvPr/>
          </p:nvSpPr>
          <p:spPr>
            <a:xfrm>
              <a:off x="3733037" y="2923794"/>
              <a:ext cx="43180" cy="41910"/>
            </a:xfrm>
            <a:custGeom>
              <a:rect b="b" l="l" r="r" t="t"/>
              <a:pathLst>
                <a:path extrusionOk="0" h="41910" w="43179">
                  <a:moveTo>
                    <a:pt x="42672" y="21336"/>
                  </a:moveTo>
                  <a:lnTo>
                    <a:pt x="40945" y="12858"/>
                  </a:lnTo>
                  <a:lnTo>
                    <a:pt x="36290" y="6096"/>
                  </a:lnTo>
                  <a:lnTo>
                    <a:pt x="29491" y="1619"/>
                  </a:lnTo>
                  <a:lnTo>
                    <a:pt x="21336" y="0"/>
                  </a:lnTo>
                  <a:lnTo>
                    <a:pt x="13180" y="1619"/>
                  </a:lnTo>
                  <a:lnTo>
                    <a:pt x="6381" y="6096"/>
                  </a:lnTo>
                  <a:lnTo>
                    <a:pt x="1726" y="12858"/>
                  </a:lnTo>
                  <a:lnTo>
                    <a:pt x="0" y="21336"/>
                  </a:lnTo>
                  <a:lnTo>
                    <a:pt x="1726" y="29372"/>
                  </a:lnTo>
                  <a:lnTo>
                    <a:pt x="6381" y="35909"/>
                  </a:lnTo>
                  <a:lnTo>
                    <a:pt x="13180" y="40302"/>
                  </a:lnTo>
                  <a:lnTo>
                    <a:pt x="21336" y="41910"/>
                  </a:lnTo>
                  <a:lnTo>
                    <a:pt x="29491" y="40302"/>
                  </a:lnTo>
                  <a:lnTo>
                    <a:pt x="36290" y="35909"/>
                  </a:lnTo>
                  <a:lnTo>
                    <a:pt x="40945" y="29372"/>
                  </a:lnTo>
                  <a:lnTo>
                    <a:pt x="42672"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0" name="Google Shape;2120;p83"/>
            <p:cNvSpPr/>
            <p:nvPr/>
          </p:nvSpPr>
          <p:spPr>
            <a:xfrm>
              <a:off x="3765042" y="3092196"/>
              <a:ext cx="41910" cy="41910"/>
            </a:xfrm>
            <a:custGeom>
              <a:rect b="b" l="l" r="r" t="t"/>
              <a:pathLst>
                <a:path extrusionOk="0" h="41910" w="41910">
                  <a:moveTo>
                    <a:pt x="41910" y="20574"/>
                  </a:moveTo>
                  <a:lnTo>
                    <a:pt x="40290" y="12537"/>
                  </a:lnTo>
                  <a:lnTo>
                    <a:pt x="35814" y="6000"/>
                  </a:lnTo>
                  <a:lnTo>
                    <a:pt x="29051" y="1607"/>
                  </a:lnTo>
                  <a:lnTo>
                    <a:pt x="20574" y="0"/>
                  </a:lnTo>
                  <a:lnTo>
                    <a:pt x="12537" y="1607"/>
                  </a:lnTo>
                  <a:lnTo>
                    <a:pt x="6000" y="6000"/>
                  </a:lnTo>
                  <a:lnTo>
                    <a:pt x="1607" y="12537"/>
                  </a:lnTo>
                  <a:lnTo>
                    <a:pt x="0" y="20574"/>
                  </a:lnTo>
                  <a:lnTo>
                    <a:pt x="1607" y="28729"/>
                  </a:lnTo>
                  <a:lnTo>
                    <a:pt x="6000" y="35528"/>
                  </a:lnTo>
                  <a:lnTo>
                    <a:pt x="12537" y="40183"/>
                  </a:lnTo>
                  <a:lnTo>
                    <a:pt x="20574" y="41910"/>
                  </a:lnTo>
                  <a:lnTo>
                    <a:pt x="29051" y="40183"/>
                  </a:lnTo>
                  <a:lnTo>
                    <a:pt x="35814" y="35528"/>
                  </a:lnTo>
                  <a:lnTo>
                    <a:pt x="40290"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1" name="Google Shape;2121;p83"/>
            <p:cNvSpPr/>
            <p:nvPr/>
          </p:nvSpPr>
          <p:spPr>
            <a:xfrm>
              <a:off x="3796283" y="2718816"/>
              <a:ext cx="41910" cy="41910"/>
            </a:xfrm>
            <a:custGeom>
              <a:rect b="b" l="l" r="r" t="t"/>
              <a:pathLst>
                <a:path extrusionOk="0" h="41910" w="41910">
                  <a:moveTo>
                    <a:pt x="41910" y="21336"/>
                  </a:moveTo>
                  <a:lnTo>
                    <a:pt x="40302" y="12858"/>
                  </a:lnTo>
                  <a:lnTo>
                    <a:pt x="35909" y="6096"/>
                  </a:lnTo>
                  <a:lnTo>
                    <a:pt x="29372" y="1619"/>
                  </a:lnTo>
                  <a:lnTo>
                    <a:pt x="21336" y="0"/>
                  </a:lnTo>
                  <a:lnTo>
                    <a:pt x="12858" y="1619"/>
                  </a:lnTo>
                  <a:lnTo>
                    <a:pt x="6096" y="6096"/>
                  </a:lnTo>
                  <a:lnTo>
                    <a:pt x="1619" y="12858"/>
                  </a:lnTo>
                  <a:lnTo>
                    <a:pt x="0" y="21336"/>
                  </a:lnTo>
                  <a:lnTo>
                    <a:pt x="1619" y="29372"/>
                  </a:lnTo>
                  <a:lnTo>
                    <a:pt x="6096" y="35909"/>
                  </a:lnTo>
                  <a:lnTo>
                    <a:pt x="12858" y="40302"/>
                  </a:lnTo>
                  <a:lnTo>
                    <a:pt x="21336" y="41910"/>
                  </a:lnTo>
                  <a:lnTo>
                    <a:pt x="29372" y="40302"/>
                  </a:lnTo>
                  <a:lnTo>
                    <a:pt x="35909" y="35909"/>
                  </a:lnTo>
                  <a:lnTo>
                    <a:pt x="40302"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2" name="Google Shape;2122;p83"/>
            <p:cNvSpPr/>
            <p:nvPr/>
          </p:nvSpPr>
          <p:spPr>
            <a:xfrm>
              <a:off x="3827526" y="2965703"/>
              <a:ext cx="43180" cy="41910"/>
            </a:xfrm>
            <a:custGeom>
              <a:rect b="b" l="l" r="r" t="t"/>
              <a:pathLst>
                <a:path extrusionOk="0" h="41910" w="43179">
                  <a:moveTo>
                    <a:pt x="42672" y="21336"/>
                  </a:moveTo>
                  <a:lnTo>
                    <a:pt x="40945" y="12858"/>
                  </a:lnTo>
                  <a:lnTo>
                    <a:pt x="36290" y="6096"/>
                  </a:lnTo>
                  <a:lnTo>
                    <a:pt x="29491" y="1619"/>
                  </a:lnTo>
                  <a:lnTo>
                    <a:pt x="21336" y="0"/>
                  </a:lnTo>
                  <a:lnTo>
                    <a:pt x="13180" y="1619"/>
                  </a:lnTo>
                  <a:lnTo>
                    <a:pt x="6381" y="6096"/>
                  </a:lnTo>
                  <a:lnTo>
                    <a:pt x="1726" y="12858"/>
                  </a:lnTo>
                  <a:lnTo>
                    <a:pt x="0" y="21336"/>
                  </a:lnTo>
                  <a:lnTo>
                    <a:pt x="1726" y="29372"/>
                  </a:lnTo>
                  <a:lnTo>
                    <a:pt x="6381" y="35909"/>
                  </a:lnTo>
                  <a:lnTo>
                    <a:pt x="13180" y="40302"/>
                  </a:lnTo>
                  <a:lnTo>
                    <a:pt x="21336" y="41910"/>
                  </a:lnTo>
                  <a:lnTo>
                    <a:pt x="29491" y="40302"/>
                  </a:lnTo>
                  <a:lnTo>
                    <a:pt x="36290" y="35909"/>
                  </a:lnTo>
                  <a:lnTo>
                    <a:pt x="40945" y="29372"/>
                  </a:lnTo>
                  <a:lnTo>
                    <a:pt x="42672"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3" name="Google Shape;2123;p83"/>
            <p:cNvSpPr/>
            <p:nvPr/>
          </p:nvSpPr>
          <p:spPr>
            <a:xfrm>
              <a:off x="3859530" y="3323081"/>
              <a:ext cx="41910" cy="41910"/>
            </a:xfrm>
            <a:custGeom>
              <a:rect b="b" l="l" r="r" t="t"/>
              <a:pathLst>
                <a:path extrusionOk="0" h="41910" w="41910">
                  <a:moveTo>
                    <a:pt x="41910" y="21336"/>
                  </a:moveTo>
                  <a:lnTo>
                    <a:pt x="40290" y="12858"/>
                  </a:lnTo>
                  <a:lnTo>
                    <a:pt x="35814" y="6096"/>
                  </a:lnTo>
                  <a:lnTo>
                    <a:pt x="29051" y="1619"/>
                  </a:lnTo>
                  <a:lnTo>
                    <a:pt x="20574" y="0"/>
                  </a:lnTo>
                  <a:lnTo>
                    <a:pt x="12537" y="1619"/>
                  </a:lnTo>
                  <a:lnTo>
                    <a:pt x="6000" y="6096"/>
                  </a:lnTo>
                  <a:lnTo>
                    <a:pt x="1607" y="12858"/>
                  </a:lnTo>
                  <a:lnTo>
                    <a:pt x="0" y="21336"/>
                  </a:lnTo>
                  <a:lnTo>
                    <a:pt x="1607" y="29372"/>
                  </a:lnTo>
                  <a:lnTo>
                    <a:pt x="6000" y="35909"/>
                  </a:lnTo>
                  <a:lnTo>
                    <a:pt x="12537" y="40302"/>
                  </a:lnTo>
                  <a:lnTo>
                    <a:pt x="20574" y="41910"/>
                  </a:lnTo>
                  <a:lnTo>
                    <a:pt x="29051" y="40302"/>
                  </a:lnTo>
                  <a:lnTo>
                    <a:pt x="35814" y="35909"/>
                  </a:lnTo>
                  <a:lnTo>
                    <a:pt x="40290"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24" name="Google Shape;2124;p83"/>
            <p:cNvPicPr preferRelativeResize="0"/>
            <p:nvPr/>
          </p:nvPicPr>
          <p:blipFill rotWithShape="1">
            <a:blip r:embed="rId8">
              <a:alphaModFix/>
            </a:blip>
            <a:srcRect b="0" l="0" r="0" t="0"/>
            <a:stretch/>
          </p:blipFill>
          <p:spPr>
            <a:xfrm>
              <a:off x="3890390" y="3070478"/>
              <a:ext cx="74675" cy="79247"/>
            </a:xfrm>
            <a:prstGeom prst="rect">
              <a:avLst/>
            </a:prstGeom>
            <a:noFill/>
            <a:ln>
              <a:noFill/>
            </a:ln>
          </p:spPr>
        </p:pic>
        <p:pic>
          <p:nvPicPr>
            <p:cNvPr id="2125" name="Google Shape;2125;p83"/>
            <p:cNvPicPr preferRelativeResize="0"/>
            <p:nvPr/>
          </p:nvPicPr>
          <p:blipFill rotWithShape="1">
            <a:blip r:embed="rId9">
              <a:alphaModFix/>
            </a:blip>
            <a:srcRect b="0" l="0" r="0" t="0"/>
            <a:stretch/>
          </p:blipFill>
          <p:spPr>
            <a:xfrm>
              <a:off x="3953637" y="2975991"/>
              <a:ext cx="105917" cy="111251"/>
            </a:xfrm>
            <a:prstGeom prst="rect">
              <a:avLst/>
            </a:prstGeom>
            <a:noFill/>
            <a:ln>
              <a:noFill/>
            </a:ln>
          </p:spPr>
        </p:pic>
        <p:sp>
          <p:nvSpPr>
            <p:cNvPr id="2126" name="Google Shape;2126;p83"/>
            <p:cNvSpPr/>
            <p:nvPr/>
          </p:nvSpPr>
          <p:spPr>
            <a:xfrm>
              <a:off x="4048506" y="3123438"/>
              <a:ext cx="41910" cy="41910"/>
            </a:xfrm>
            <a:custGeom>
              <a:rect b="b" l="l" r="r" t="t"/>
              <a:pathLst>
                <a:path extrusionOk="0" h="41910" w="41910">
                  <a:moveTo>
                    <a:pt x="41910" y="21336"/>
                  </a:moveTo>
                  <a:lnTo>
                    <a:pt x="40302" y="12858"/>
                  </a:lnTo>
                  <a:lnTo>
                    <a:pt x="35909" y="6096"/>
                  </a:lnTo>
                  <a:lnTo>
                    <a:pt x="29372" y="1619"/>
                  </a:lnTo>
                  <a:lnTo>
                    <a:pt x="21336" y="0"/>
                  </a:lnTo>
                  <a:lnTo>
                    <a:pt x="12858" y="1619"/>
                  </a:lnTo>
                  <a:lnTo>
                    <a:pt x="6096" y="6096"/>
                  </a:lnTo>
                  <a:lnTo>
                    <a:pt x="1619" y="12858"/>
                  </a:lnTo>
                  <a:lnTo>
                    <a:pt x="0" y="21336"/>
                  </a:lnTo>
                  <a:lnTo>
                    <a:pt x="1619" y="29372"/>
                  </a:lnTo>
                  <a:lnTo>
                    <a:pt x="6096" y="35909"/>
                  </a:lnTo>
                  <a:lnTo>
                    <a:pt x="12858" y="40302"/>
                  </a:lnTo>
                  <a:lnTo>
                    <a:pt x="21336" y="41910"/>
                  </a:lnTo>
                  <a:lnTo>
                    <a:pt x="29372" y="40302"/>
                  </a:lnTo>
                  <a:lnTo>
                    <a:pt x="35909" y="35909"/>
                  </a:lnTo>
                  <a:lnTo>
                    <a:pt x="40302"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7" name="Google Shape;2127;p83"/>
            <p:cNvSpPr/>
            <p:nvPr/>
          </p:nvSpPr>
          <p:spPr>
            <a:xfrm>
              <a:off x="4080509" y="3007613"/>
              <a:ext cx="41910" cy="41910"/>
            </a:xfrm>
            <a:custGeom>
              <a:rect b="b" l="l" r="r" t="t"/>
              <a:pathLst>
                <a:path extrusionOk="0" h="41910" w="41910">
                  <a:moveTo>
                    <a:pt x="41910" y="21336"/>
                  </a:moveTo>
                  <a:lnTo>
                    <a:pt x="40183" y="13180"/>
                  </a:lnTo>
                  <a:lnTo>
                    <a:pt x="35528" y="6381"/>
                  </a:lnTo>
                  <a:lnTo>
                    <a:pt x="28729" y="1726"/>
                  </a:lnTo>
                  <a:lnTo>
                    <a:pt x="20574" y="0"/>
                  </a:lnTo>
                  <a:lnTo>
                    <a:pt x="12537" y="1726"/>
                  </a:lnTo>
                  <a:lnTo>
                    <a:pt x="6000" y="6381"/>
                  </a:lnTo>
                  <a:lnTo>
                    <a:pt x="1607" y="13180"/>
                  </a:lnTo>
                  <a:lnTo>
                    <a:pt x="0" y="21336"/>
                  </a:lnTo>
                  <a:lnTo>
                    <a:pt x="1607" y="29372"/>
                  </a:lnTo>
                  <a:lnTo>
                    <a:pt x="6000" y="35909"/>
                  </a:lnTo>
                  <a:lnTo>
                    <a:pt x="12537" y="40302"/>
                  </a:lnTo>
                  <a:lnTo>
                    <a:pt x="20574" y="41910"/>
                  </a:lnTo>
                  <a:lnTo>
                    <a:pt x="28729" y="40302"/>
                  </a:lnTo>
                  <a:lnTo>
                    <a:pt x="35528" y="35909"/>
                  </a:lnTo>
                  <a:lnTo>
                    <a:pt x="40183"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8" name="Google Shape;2128;p83"/>
            <p:cNvSpPr/>
            <p:nvPr/>
          </p:nvSpPr>
          <p:spPr>
            <a:xfrm>
              <a:off x="4111751" y="3249168"/>
              <a:ext cx="41910" cy="43180"/>
            </a:xfrm>
            <a:custGeom>
              <a:rect b="b" l="l" r="r" t="t"/>
              <a:pathLst>
                <a:path extrusionOk="0" h="43179" w="41910">
                  <a:moveTo>
                    <a:pt x="41910" y="21336"/>
                  </a:moveTo>
                  <a:lnTo>
                    <a:pt x="40290" y="13180"/>
                  </a:lnTo>
                  <a:lnTo>
                    <a:pt x="35814" y="6381"/>
                  </a:lnTo>
                  <a:lnTo>
                    <a:pt x="29051" y="1726"/>
                  </a:lnTo>
                  <a:lnTo>
                    <a:pt x="20574" y="0"/>
                  </a:lnTo>
                  <a:lnTo>
                    <a:pt x="12537" y="1726"/>
                  </a:lnTo>
                  <a:lnTo>
                    <a:pt x="6000" y="6381"/>
                  </a:lnTo>
                  <a:lnTo>
                    <a:pt x="1607" y="13180"/>
                  </a:lnTo>
                  <a:lnTo>
                    <a:pt x="0" y="21336"/>
                  </a:lnTo>
                  <a:lnTo>
                    <a:pt x="1619" y="29491"/>
                  </a:lnTo>
                  <a:lnTo>
                    <a:pt x="6096" y="36290"/>
                  </a:lnTo>
                  <a:lnTo>
                    <a:pt x="12858" y="40945"/>
                  </a:lnTo>
                  <a:lnTo>
                    <a:pt x="21336" y="42672"/>
                  </a:lnTo>
                  <a:lnTo>
                    <a:pt x="29372" y="40945"/>
                  </a:lnTo>
                  <a:lnTo>
                    <a:pt x="35909" y="36290"/>
                  </a:lnTo>
                  <a:lnTo>
                    <a:pt x="40302" y="29491"/>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9" name="Google Shape;2129;p83"/>
            <p:cNvSpPr/>
            <p:nvPr/>
          </p:nvSpPr>
          <p:spPr>
            <a:xfrm>
              <a:off x="4142994" y="2887218"/>
              <a:ext cx="41910" cy="41910"/>
            </a:xfrm>
            <a:custGeom>
              <a:rect b="b" l="l" r="r" t="t"/>
              <a:pathLst>
                <a:path extrusionOk="0" h="41910" w="41910">
                  <a:moveTo>
                    <a:pt x="41910" y="20574"/>
                  </a:moveTo>
                  <a:lnTo>
                    <a:pt x="40302" y="12537"/>
                  </a:lnTo>
                  <a:lnTo>
                    <a:pt x="35909" y="6000"/>
                  </a:lnTo>
                  <a:lnTo>
                    <a:pt x="29372" y="1607"/>
                  </a:lnTo>
                  <a:lnTo>
                    <a:pt x="21336" y="0"/>
                  </a:lnTo>
                  <a:lnTo>
                    <a:pt x="13180" y="1607"/>
                  </a:lnTo>
                  <a:lnTo>
                    <a:pt x="6381" y="6000"/>
                  </a:lnTo>
                  <a:lnTo>
                    <a:pt x="1726" y="12537"/>
                  </a:lnTo>
                  <a:lnTo>
                    <a:pt x="0" y="20574"/>
                  </a:lnTo>
                  <a:lnTo>
                    <a:pt x="1726" y="28729"/>
                  </a:lnTo>
                  <a:lnTo>
                    <a:pt x="6381" y="35528"/>
                  </a:lnTo>
                  <a:lnTo>
                    <a:pt x="13180" y="40183"/>
                  </a:lnTo>
                  <a:lnTo>
                    <a:pt x="21336" y="41910"/>
                  </a:lnTo>
                  <a:lnTo>
                    <a:pt x="29372" y="40183"/>
                  </a:lnTo>
                  <a:lnTo>
                    <a:pt x="35909" y="35528"/>
                  </a:lnTo>
                  <a:lnTo>
                    <a:pt x="40302" y="28729"/>
                  </a:lnTo>
                  <a:lnTo>
                    <a:pt x="41910" y="20574"/>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0" name="Google Shape;2130;p83"/>
            <p:cNvSpPr/>
            <p:nvPr/>
          </p:nvSpPr>
          <p:spPr>
            <a:xfrm>
              <a:off x="4174998" y="3228594"/>
              <a:ext cx="41910" cy="41910"/>
            </a:xfrm>
            <a:custGeom>
              <a:rect b="b" l="l" r="r" t="t"/>
              <a:pathLst>
                <a:path extrusionOk="0" h="41910" w="41910">
                  <a:moveTo>
                    <a:pt x="41910" y="21336"/>
                  </a:moveTo>
                  <a:lnTo>
                    <a:pt x="40290" y="12858"/>
                  </a:lnTo>
                  <a:lnTo>
                    <a:pt x="35814" y="6096"/>
                  </a:lnTo>
                  <a:lnTo>
                    <a:pt x="29051" y="1619"/>
                  </a:lnTo>
                  <a:lnTo>
                    <a:pt x="20574" y="0"/>
                  </a:lnTo>
                  <a:lnTo>
                    <a:pt x="12537" y="1607"/>
                  </a:lnTo>
                  <a:lnTo>
                    <a:pt x="6000" y="6000"/>
                  </a:lnTo>
                  <a:lnTo>
                    <a:pt x="1607" y="12537"/>
                  </a:lnTo>
                  <a:lnTo>
                    <a:pt x="0" y="20574"/>
                  </a:lnTo>
                  <a:lnTo>
                    <a:pt x="1607" y="29051"/>
                  </a:lnTo>
                  <a:lnTo>
                    <a:pt x="6000" y="35814"/>
                  </a:lnTo>
                  <a:lnTo>
                    <a:pt x="12537" y="40290"/>
                  </a:lnTo>
                  <a:lnTo>
                    <a:pt x="20574" y="41910"/>
                  </a:lnTo>
                  <a:lnTo>
                    <a:pt x="29051" y="40302"/>
                  </a:lnTo>
                  <a:lnTo>
                    <a:pt x="35814" y="35909"/>
                  </a:lnTo>
                  <a:lnTo>
                    <a:pt x="40290"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1" name="Google Shape;2131;p83"/>
            <p:cNvSpPr/>
            <p:nvPr/>
          </p:nvSpPr>
          <p:spPr>
            <a:xfrm>
              <a:off x="4206239" y="3112769"/>
              <a:ext cx="41910" cy="41910"/>
            </a:xfrm>
            <a:custGeom>
              <a:rect b="b" l="l" r="r" t="t"/>
              <a:pathLst>
                <a:path extrusionOk="0" h="41910" w="41910">
                  <a:moveTo>
                    <a:pt x="41910" y="21336"/>
                  </a:moveTo>
                  <a:lnTo>
                    <a:pt x="40302" y="13180"/>
                  </a:lnTo>
                  <a:lnTo>
                    <a:pt x="35909" y="6381"/>
                  </a:lnTo>
                  <a:lnTo>
                    <a:pt x="29372" y="1726"/>
                  </a:lnTo>
                  <a:lnTo>
                    <a:pt x="21336" y="0"/>
                  </a:lnTo>
                  <a:lnTo>
                    <a:pt x="12858" y="1726"/>
                  </a:lnTo>
                  <a:lnTo>
                    <a:pt x="6096" y="6381"/>
                  </a:lnTo>
                  <a:lnTo>
                    <a:pt x="1619" y="13180"/>
                  </a:lnTo>
                  <a:lnTo>
                    <a:pt x="0" y="21336"/>
                  </a:lnTo>
                  <a:lnTo>
                    <a:pt x="1619" y="29372"/>
                  </a:lnTo>
                  <a:lnTo>
                    <a:pt x="6096" y="35909"/>
                  </a:lnTo>
                  <a:lnTo>
                    <a:pt x="12858" y="40302"/>
                  </a:lnTo>
                  <a:lnTo>
                    <a:pt x="21336" y="41910"/>
                  </a:lnTo>
                  <a:lnTo>
                    <a:pt x="29372" y="40302"/>
                  </a:lnTo>
                  <a:lnTo>
                    <a:pt x="35909" y="35909"/>
                  </a:lnTo>
                  <a:lnTo>
                    <a:pt x="40302" y="29372"/>
                  </a:lnTo>
                  <a:lnTo>
                    <a:pt x="41910"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2" name="Google Shape;2132;p83"/>
            <p:cNvSpPr/>
            <p:nvPr/>
          </p:nvSpPr>
          <p:spPr>
            <a:xfrm>
              <a:off x="4237481" y="3018281"/>
              <a:ext cx="43180" cy="41910"/>
            </a:xfrm>
            <a:custGeom>
              <a:rect b="b" l="l" r="r" t="t"/>
              <a:pathLst>
                <a:path extrusionOk="0" h="41910" w="43179">
                  <a:moveTo>
                    <a:pt x="42672" y="21336"/>
                  </a:moveTo>
                  <a:lnTo>
                    <a:pt x="40945" y="12858"/>
                  </a:lnTo>
                  <a:lnTo>
                    <a:pt x="36290" y="6096"/>
                  </a:lnTo>
                  <a:lnTo>
                    <a:pt x="29491" y="1619"/>
                  </a:lnTo>
                  <a:lnTo>
                    <a:pt x="21336" y="0"/>
                  </a:lnTo>
                  <a:lnTo>
                    <a:pt x="13180" y="1619"/>
                  </a:lnTo>
                  <a:lnTo>
                    <a:pt x="6381" y="6096"/>
                  </a:lnTo>
                  <a:lnTo>
                    <a:pt x="1726" y="12858"/>
                  </a:lnTo>
                  <a:lnTo>
                    <a:pt x="0" y="21336"/>
                  </a:lnTo>
                  <a:lnTo>
                    <a:pt x="1726" y="29372"/>
                  </a:lnTo>
                  <a:lnTo>
                    <a:pt x="6381" y="35909"/>
                  </a:lnTo>
                  <a:lnTo>
                    <a:pt x="13180" y="40302"/>
                  </a:lnTo>
                  <a:lnTo>
                    <a:pt x="21336" y="41910"/>
                  </a:lnTo>
                  <a:lnTo>
                    <a:pt x="29491" y="40302"/>
                  </a:lnTo>
                  <a:lnTo>
                    <a:pt x="36290" y="35909"/>
                  </a:lnTo>
                  <a:lnTo>
                    <a:pt x="40945" y="29372"/>
                  </a:lnTo>
                  <a:lnTo>
                    <a:pt x="42672" y="21336"/>
                  </a:lnTo>
                  <a:close/>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3" name="Google Shape;2133;p83"/>
            <p:cNvSpPr/>
            <p:nvPr/>
          </p:nvSpPr>
          <p:spPr>
            <a:xfrm>
              <a:off x="1757171" y="900684"/>
              <a:ext cx="0" cy="2470150"/>
            </a:xfrm>
            <a:custGeom>
              <a:rect b="b" l="l" r="r" t="t"/>
              <a:pathLst>
                <a:path extrusionOk="0" h="2470150" w="120000">
                  <a:moveTo>
                    <a:pt x="0" y="2469642"/>
                  </a:moveTo>
                  <a:lnTo>
                    <a:pt x="0" y="0"/>
                  </a:lnTo>
                </a:path>
              </a:pathLst>
            </a:custGeom>
            <a:noFill/>
            <a:ln cap="flat" cmpd="sng" w="9525">
              <a:solidFill>
                <a:srgbClr val="FF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4" name="Google Shape;2134;p83"/>
            <p:cNvSpPr/>
            <p:nvPr/>
          </p:nvSpPr>
          <p:spPr>
            <a:xfrm>
              <a:off x="2225039" y="900684"/>
              <a:ext cx="0" cy="2470150"/>
            </a:xfrm>
            <a:custGeom>
              <a:rect b="b" l="l" r="r" t="t"/>
              <a:pathLst>
                <a:path extrusionOk="0" h="2470150" w="120000">
                  <a:moveTo>
                    <a:pt x="0" y="2469642"/>
                  </a:moveTo>
                  <a:lnTo>
                    <a:pt x="0" y="0"/>
                  </a:lnTo>
                </a:path>
              </a:pathLst>
            </a:custGeom>
            <a:noFill/>
            <a:ln cap="flat" cmpd="sng" w="9525">
              <a:solidFill>
                <a:srgbClr val="FF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5" name="Google Shape;2135;p83"/>
            <p:cNvSpPr/>
            <p:nvPr/>
          </p:nvSpPr>
          <p:spPr>
            <a:xfrm>
              <a:off x="2535174" y="900684"/>
              <a:ext cx="0" cy="2470150"/>
            </a:xfrm>
            <a:custGeom>
              <a:rect b="b" l="l" r="r" t="t"/>
              <a:pathLst>
                <a:path extrusionOk="0" h="2470150" w="120000">
                  <a:moveTo>
                    <a:pt x="0" y="2469642"/>
                  </a:moveTo>
                  <a:lnTo>
                    <a:pt x="0" y="0"/>
                  </a:lnTo>
                </a:path>
              </a:pathLst>
            </a:custGeom>
            <a:noFill/>
            <a:ln cap="flat" cmpd="sng" w="9525">
              <a:solidFill>
                <a:srgbClr val="FF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6" name="Google Shape;2136;p83"/>
            <p:cNvSpPr/>
            <p:nvPr/>
          </p:nvSpPr>
          <p:spPr>
            <a:xfrm>
              <a:off x="2692908" y="900684"/>
              <a:ext cx="0" cy="2470150"/>
            </a:xfrm>
            <a:custGeom>
              <a:rect b="b" l="l" r="r" t="t"/>
              <a:pathLst>
                <a:path extrusionOk="0" h="2470150" w="120000">
                  <a:moveTo>
                    <a:pt x="0" y="2469642"/>
                  </a:moveTo>
                  <a:lnTo>
                    <a:pt x="0" y="0"/>
                  </a:lnTo>
                </a:path>
              </a:pathLst>
            </a:custGeom>
            <a:noFill/>
            <a:ln cap="flat" cmpd="sng" w="9525">
              <a:solidFill>
                <a:srgbClr val="FF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7" name="Google Shape;2137;p83"/>
            <p:cNvSpPr/>
            <p:nvPr/>
          </p:nvSpPr>
          <p:spPr>
            <a:xfrm>
              <a:off x="2850642" y="900684"/>
              <a:ext cx="0" cy="2470150"/>
            </a:xfrm>
            <a:custGeom>
              <a:rect b="b" l="l" r="r" t="t"/>
              <a:pathLst>
                <a:path extrusionOk="0" h="2470150" w="120000">
                  <a:moveTo>
                    <a:pt x="0" y="2469642"/>
                  </a:moveTo>
                  <a:lnTo>
                    <a:pt x="0" y="0"/>
                  </a:lnTo>
                </a:path>
              </a:pathLst>
            </a:custGeom>
            <a:noFill/>
            <a:ln cap="flat" cmpd="sng" w="9525">
              <a:solidFill>
                <a:srgbClr val="FF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8" name="Google Shape;2138;p83"/>
            <p:cNvSpPr/>
            <p:nvPr/>
          </p:nvSpPr>
          <p:spPr>
            <a:xfrm>
              <a:off x="3160776" y="900684"/>
              <a:ext cx="0" cy="2470150"/>
            </a:xfrm>
            <a:custGeom>
              <a:rect b="b" l="l" r="r" t="t"/>
              <a:pathLst>
                <a:path extrusionOk="0" h="2470150" w="120000">
                  <a:moveTo>
                    <a:pt x="0" y="2469642"/>
                  </a:moveTo>
                  <a:lnTo>
                    <a:pt x="0" y="0"/>
                  </a:lnTo>
                </a:path>
              </a:pathLst>
            </a:custGeom>
            <a:noFill/>
            <a:ln cap="flat" cmpd="sng" w="9525">
              <a:solidFill>
                <a:srgbClr val="FF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9" name="Google Shape;2139;p83"/>
            <p:cNvSpPr/>
            <p:nvPr/>
          </p:nvSpPr>
          <p:spPr>
            <a:xfrm>
              <a:off x="3633215" y="900684"/>
              <a:ext cx="0" cy="2470150"/>
            </a:xfrm>
            <a:custGeom>
              <a:rect b="b" l="l" r="r" t="t"/>
              <a:pathLst>
                <a:path extrusionOk="0" h="2470150" w="120000">
                  <a:moveTo>
                    <a:pt x="0" y="2469642"/>
                  </a:moveTo>
                  <a:lnTo>
                    <a:pt x="0" y="0"/>
                  </a:lnTo>
                </a:path>
              </a:pathLst>
            </a:custGeom>
            <a:noFill/>
            <a:ln cap="flat" cmpd="sng" w="9525">
              <a:solidFill>
                <a:srgbClr val="FF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0" name="Google Shape;2140;p83"/>
            <p:cNvSpPr/>
            <p:nvPr/>
          </p:nvSpPr>
          <p:spPr>
            <a:xfrm>
              <a:off x="594359" y="3746753"/>
              <a:ext cx="4113529" cy="3456940"/>
            </a:xfrm>
            <a:custGeom>
              <a:rect b="b" l="l" r="r" t="t"/>
              <a:pathLst>
                <a:path extrusionOk="0" h="3456940" w="4113529">
                  <a:moveTo>
                    <a:pt x="4113276" y="3456432"/>
                  </a:moveTo>
                  <a:lnTo>
                    <a:pt x="4113276" y="0"/>
                  </a:lnTo>
                  <a:lnTo>
                    <a:pt x="0" y="0"/>
                  </a:lnTo>
                  <a:lnTo>
                    <a:pt x="0" y="3456432"/>
                  </a:lnTo>
                  <a:lnTo>
                    <a:pt x="4113276" y="345643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1" name="Google Shape;2141;p83"/>
            <p:cNvSpPr/>
            <p:nvPr/>
          </p:nvSpPr>
          <p:spPr>
            <a:xfrm>
              <a:off x="1129283" y="4004309"/>
              <a:ext cx="3187065" cy="2820670"/>
            </a:xfrm>
            <a:custGeom>
              <a:rect b="b" l="l" r="r" t="t"/>
              <a:pathLst>
                <a:path extrusionOk="0" h="2820670" w="3187065">
                  <a:moveTo>
                    <a:pt x="0" y="2820162"/>
                  </a:moveTo>
                  <a:lnTo>
                    <a:pt x="0" y="0"/>
                  </a:lnTo>
                  <a:lnTo>
                    <a:pt x="3186684" y="0"/>
                  </a:lnTo>
                  <a:lnTo>
                    <a:pt x="3186684" y="2820162"/>
                  </a:lnTo>
                  <a:lnTo>
                    <a:pt x="0" y="2820162"/>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2" name="Google Shape;2142;p83"/>
            <p:cNvSpPr/>
            <p:nvPr/>
          </p:nvSpPr>
          <p:spPr>
            <a:xfrm>
              <a:off x="1129283" y="4004309"/>
              <a:ext cx="3187065" cy="0"/>
            </a:xfrm>
            <a:custGeom>
              <a:rect b="b" l="l" r="r" t="t"/>
              <a:pathLst>
                <a:path extrusionOk="0" h="120000" w="3187065">
                  <a:moveTo>
                    <a:pt x="0" y="0"/>
                  </a:moveTo>
                  <a:lnTo>
                    <a:pt x="318668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3" name="Google Shape;2143;p83"/>
            <p:cNvSpPr/>
            <p:nvPr/>
          </p:nvSpPr>
          <p:spPr>
            <a:xfrm>
              <a:off x="4315968" y="4005072"/>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4" name="Google Shape;2144;p83"/>
            <p:cNvSpPr/>
            <p:nvPr/>
          </p:nvSpPr>
          <p:spPr>
            <a:xfrm>
              <a:off x="1129283" y="6824471"/>
              <a:ext cx="3187065" cy="0"/>
            </a:xfrm>
            <a:custGeom>
              <a:rect b="b" l="l" r="r" t="t"/>
              <a:pathLst>
                <a:path extrusionOk="0" h="120000" w="3187065">
                  <a:moveTo>
                    <a:pt x="0" y="0"/>
                  </a:moveTo>
                  <a:lnTo>
                    <a:pt x="318668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5" name="Google Shape;2145;p83"/>
            <p:cNvSpPr/>
            <p:nvPr/>
          </p:nvSpPr>
          <p:spPr>
            <a:xfrm>
              <a:off x="4315968" y="6824471"/>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6" name="Google Shape;2146;p83"/>
            <p:cNvSpPr/>
            <p:nvPr/>
          </p:nvSpPr>
          <p:spPr>
            <a:xfrm>
              <a:off x="4315968" y="4004309"/>
              <a:ext cx="0" cy="2820670"/>
            </a:xfrm>
            <a:custGeom>
              <a:rect b="b" l="l" r="r" t="t"/>
              <a:pathLst>
                <a:path extrusionOk="0" h="2820670" w="120000">
                  <a:moveTo>
                    <a:pt x="0" y="282016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7" name="Google Shape;2147;p83"/>
            <p:cNvSpPr/>
            <p:nvPr/>
          </p:nvSpPr>
          <p:spPr>
            <a:xfrm>
              <a:off x="4315968" y="4005072"/>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8" name="Google Shape;2148;p83"/>
            <p:cNvSpPr/>
            <p:nvPr/>
          </p:nvSpPr>
          <p:spPr>
            <a:xfrm>
              <a:off x="1129283" y="4004309"/>
              <a:ext cx="0" cy="2820670"/>
            </a:xfrm>
            <a:custGeom>
              <a:rect b="b" l="l" r="r" t="t"/>
              <a:pathLst>
                <a:path extrusionOk="0" h="2820670" w="120000">
                  <a:moveTo>
                    <a:pt x="0" y="282016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9" name="Google Shape;2149;p83"/>
            <p:cNvSpPr/>
            <p:nvPr/>
          </p:nvSpPr>
          <p:spPr>
            <a:xfrm>
              <a:off x="1130045" y="4005072"/>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0" name="Google Shape;2150;p83"/>
            <p:cNvSpPr/>
            <p:nvPr/>
          </p:nvSpPr>
          <p:spPr>
            <a:xfrm>
              <a:off x="1129283" y="6824471"/>
              <a:ext cx="3187065" cy="0"/>
            </a:xfrm>
            <a:custGeom>
              <a:rect b="b" l="l" r="r" t="t"/>
              <a:pathLst>
                <a:path extrusionOk="0" h="120000" w="3187065">
                  <a:moveTo>
                    <a:pt x="0" y="0"/>
                  </a:moveTo>
                  <a:lnTo>
                    <a:pt x="318668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1" name="Google Shape;2151;p83"/>
            <p:cNvSpPr/>
            <p:nvPr/>
          </p:nvSpPr>
          <p:spPr>
            <a:xfrm>
              <a:off x="4315968" y="6824471"/>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2" name="Google Shape;2152;p83"/>
            <p:cNvSpPr/>
            <p:nvPr/>
          </p:nvSpPr>
          <p:spPr>
            <a:xfrm>
              <a:off x="1129283" y="4004309"/>
              <a:ext cx="0" cy="2820670"/>
            </a:xfrm>
            <a:custGeom>
              <a:rect b="b" l="l" r="r" t="t"/>
              <a:pathLst>
                <a:path extrusionOk="0" h="2820670" w="120000">
                  <a:moveTo>
                    <a:pt x="0" y="282016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3" name="Google Shape;2153;p83"/>
            <p:cNvSpPr/>
            <p:nvPr/>
          </p:nvSpPr>
          <p:spPr>
            <a:xfrm>
              <a:off x="1130045" y="4005072"/>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4" name="Google Shape;2154;p83"/>
            <p:cNvSpPr/>
            <p:nvPr/>
          </p:nvSpPr>
          <p:spPr>
            <a:xfrm>
              <a:off x="1129283" y="6787895"/>
              <a:ext cx="0" cy="36830"/>
            </a:xfrm>
            <a:custGeom>
              <a:rect b="b" l="l" r="r" t="t"/>
              <a:pathLst>
                <a:path extrusionOk="0" h="36829" w="120000">
                  <a:moveTo>
                    <a:pt x="0" y="36575"/>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5" name="Google Shape;2155;p83"/>
            <p:cNvSpPr/>
            <p:nvPr/>
          </p:nvSpPr>
          <p:spPr>
            <a:xfrm>
              <a:off x="1130045" y="6788658"/>
              <a:ext cx="1270" cy="1270"/>
            </a:xfrm>
            <a:custGeom>
              <a:rect b="b" l="l" r="r" t="t"/>
              <a:pathLst>
                <a:path extrusionOk="0" h="1270" w="1269">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6" name="Google Shape;2156;p83"/>
            <p:cNvSpPr/>
            <p:nvPr/>
          </p:nvSpPr>
          <p:spPr>
            <a:xfrm>
              <a:off x="1129283" y="4004309"/>
              <a:ext cx="0" cy="29845"/>
            </a:xfrm>
            <a:custGeom>
              <a:rect b="b" l="l" r="r" t="t"/>
              <a:pathLst>
                <a:path extrusionOk="0" h="29845" w="120000">
                  <a:moveTo>
                    <a:pt x="0" y="0"/>
                  </a:moveTo>
                  <a:lnTo>
                    <a:pt x="0" y="2971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7" name="Google Shape;2157;p83"/>
            <p:cNvSpPr/>
            <p:nvPr/>
          </p:nvSpPr>
          <p:spPr>
            <a:xfrm>
              <a:off x="1130045" y="4034790"/>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158" name="Google Shape;2158;p83"/>
          <p:cNvSpPr txBox="1"/>
          <p:nvPr>
            <p:ph type="title"/>
          </p:nvPr>
        </p:nvSpPr>
        <p:spPr>
          <a:xfrm>
            <a:off x="5433314" y="902461"/>
            <a:ext cx="1093470" cy="4527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FF0000"/>
                </a:solidFill>
                <a:latin typeface="Arial"/>
                <a:ea typeface="Arial"/>
                <a:cs typeface="Arial"/>
                <a:sym typeface="Arial"/>
              </a:rPr>
              <a:t>knots</a:t>
            </a:r>
            <a:r>
              <a:rPr i="1" lang="en-US">
                <a:solidFill>
                  <a:srgbClr val="EAEAEA"/>
                </a:solidFill>
                <a:latin typeface="Arial"/>
                <a:ea typeface="Arial"/>
                <a:cs typeface="Arial"/>
                <a:sym typeface="Arial"/>
              </a:rPr>
              <a:t>:</a:t>
            </a:r>
            <a:endParaRPr/>
          </a:p>
        </p:txBody>
      </p:sp>
      <p:sp>
        <p:nvSpPr>
          <p:cNvPr id="2159" name="Google Shape;2159;p83"/>
          <p:cNvSpPr txBox="1"/>
          <p:nvPr/>
        </p:nvSpPr>
        <p:spPr>
          <a:xfrm>
            <a:off x="6872466" y="902461"/>
            <a:ext cx="2009775" cy="452755"/>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1" i="1" lang="en-US" sz="2800">
                <a:solidFill>
                  <a:srgbClr val="EAEAEA"/>
                </a:solidFill>
                <a:latin typeface="Arial"/>
                <a:ea typeface="Arial"/>
                <a:cs typeface="Arial"/>
                <a:sym typeface="Arial"/>
              </a:rPr>
              <a:t>ξ</a:t>
            </a:r>
            <a:r>
              <a:rPr b="1" baseline="-25000" i="1" lang="en-US" sz="2775">
                <a:solidFill>
                  <a:srgbClr val="EAEAEA"/>
                </a:solidFill>
                <a:latin typeface="Arial"/>
                <a:ea typeface="Arial"/>
                <a:cs typeface="Arial"/>
                <a:sym typeface="Arial"/>
              </a:rPr>
              <a:t>0</a:t>
            </a:r>
            <a:r>
              <a:rPr b="1" i="1" lang="en-US" sz="2800">
                <a:solidFill>
                  <a:srgbClr val="EAEAEA"/>
                </a:solidFill>
                <a:latin typeface="Arial"/>
                <a:ea typeface="Arial"/>
                <a:cs typeface="Arial"/>
                <a:sym typeface="Arial"/>
              </a:rPr>
              <a:t>, ξ</a:t>
            </a:r>
            <a:r>
              <a:rPr b="1" baseline="-25000" i="1" lang="en-US" sz="2775">
                <a:solidFill>
                  <a:srgbClr val="EAEAEA"/>
                </a:solidFill>
                <a:latin typeface="Arial"/>
                <a:ea typeface="Arial"/>
                <a:cs typeface="Arial"/>
                <a:sym typeface="Arial"/>
              </a:rPr>
              <a:t>1</a:t>
            </a:r>
            <a:r>
              <a:rPr b="1" i="1" lang="en-US" sz="2800">
                <a:solidFill>
                  <a:srgbClr val="EAEAEA"/>
                </a:solidFill>
                <a:latin typeface="Arial"/>
                <a:ea typeface="Arial"/>
                <a:cs typeface="Arial"/>
                <a:sym typeface="Arial"/>
              </a:rPr>
              <a:t>, …, ξ</a:t>
            </a:r>
            <a:r>
              <a:rPr b="1" baseline="-25000" i="1" lang="en-US" sz="2775">
                <a:solidFill>
                  <a:srgbClr val="EAEAEA"/>
                </a:solidFill>
                <a:latin typeface="Arial"/>
                <a:ea typeface="Arial"/>
                <a:cs typeface="Arial"/>
                <a:sym typeface="Arial"/>
              </a:rPr>
              <a:t>L</a:t>
            </a:r>
            <a:r>
              <a:rPr b="1" i="1" lang="en-US" sz="2800">
                <a:solidFill>
                  <a:srgbClr val="EAEAEA"/>
                </a:solidFill>
                <a:latin typeface="Arial"/>
                <a:ea typeface="Arial"/>
                <a:cs typeface="Arial"/>
                <a:sym typeface="Arial"/>
              </a:rPr>
              <a:t>.</a:t>
            </a:r>
            <a:endParaRPr sz="2800">
              <a:solidFill>
                <a:schemeClr val="dk1"/>
              </a:solidFill>
              <a:latin typeface="Arial"/>
              <a:ea typeface="Arial"/>
              <a:cs typeface="Arial"/>
              <a:sym typeface="Arial"/>
            </a:endParaRPr>
          </a:p>
        </p:txBody>
      </p:sp>
      <p:sp>
        <p:nvSpPr>
          <p:cNvPr id="2160" name="Google Shape;2160;p83"/>
          <p:cNvSpPr txBox="1"/>
          <p:nvPr/>
        </p:nvSpPr>
        <p:spPr>
          <a:xfrm>
            <a:off x="1101344" y="6822170"/>
            <a:ext cx="6476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a:t>
            </a:r>
            <a:endParaRPr sz="600">
              <a:solidFill>
                <a:schemeClr val="dk1"/>
              </a:solidFill>
              <a:latin typeface="Arial"/>
              <a:ea typeface="Arial"/>
              <a:cs typeface="Arial"/>
              <a:sym typeface="Arial"/>
            </a:endParaRPr>
          </a:p>
        </p:txBody>
      </p:sp>
      <p:grpSp>
        <p:nvGrpSpPr>
          <p:cNvPr id="2161" name="Google Shape;2161;p83"/>
          <p:cNvGrpSpPr/>
          <p:nvPr/>
        </p:nvGrpSpPr>
        <p:grpSpPr>
          <a:xfrm>
            <a:off x="1659636" y="4004310"/>
            <a:ext cx="1270" cy="2820415"/>
            <a:chOff x="1659636" y="4004310"/>
            <a:chExt cx="1270" cy="2820415"/>
          </a:xfrm>
        </p:grpSpPr>
        <p:sp>
          <p:nvSpPr>
            <p:cNvPr id="2162" name="Google Shape;2162;p83"/>
            <p:cNvSpPr/>
            <p:nvPr/>
          </p:nvSpPr>
          <p:spPr>
            <a:xfrm>
              <a:off x="1659636" y="6787895"/>
              <a:ext cx="0" cy="36830"/>
            </a:xfrm>
            <a:custGeom>
              <a:rect b="b" l="l" r="r" t="t"/>
              <a:pathLst>
                <a:path extrusionOk="0" h="36829" w="120000">
                  <a:moveTo>
                    <a:pt x="0" y="36575"/>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3" name="Google Shape;2163;p83"/>
            <p:cNvSpPr/>
            <p:nvPr/>
          </p:nvSpPr>
          <p:spPr>
            <a:xfrm>
              <a:off x="1659636" y="6788657"/>
              <a:ext cx="1270" cy="1270"/>
            </a:xfrm>
            <a:custGeom>
              <a:rect b="b" l="l" r="r" t="t"/>
              <a:pathLst>
                <a:path extrusionOk="0" h="1270" w="1269">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4" name="Google Shape;2164;p83"/>
            <p:cNvSpPr/>
            <p:nvPr/>
          </p:nvSpPr>
          <p:spPr>
            <a:xfrm>
              <a:off x="1659636" y="4004310"/>
              <a:ext cx="0" cy="29845"/>
            </a:xfrm>
            <a:custGeom>
              <a:rect b="b" l="l" r="r" t="t"/>
              <a:pathLst>
                <a:path extrusionOk="0" h="29845" w="120000">
                  <a:moveTo>
                    <a:pt x="0" y="0"/>
                  </a:moveTo>
                  <a:lnTo>
                    <a:pt x="0" y="2971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5" name="Google Shape;2165;p83"/>
            <p:cNvSpPr/>
            <p:nvPr/>
          </p:nvSpPr>
          <p:spPr>
            <a:xfrm>
              <a:off x="1659636" y="4034790"/>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166" name="Google Shape;2166;p83"/>
          <p:cNvSpPr txBox="1"/>
          <p:nvPr/>
        </p:nvSpPr>
        <p:spPr>
          <a:xfrm>
            <a:off x="1598930" y="6822170"/>
            <a:ext cx="123825"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0.5</a:t>
            </a:r>
            <a:endParaRPr sz="600">
              <a:solidFill>
                <a:schemeClr val="dk1"/>
              </a:solidFill>
              <a:latin typeface="Arial"/>
              <a:ea typeface="Arial"/>
              <a:cs typeface="Arial"/>
              <a:sym typeface="Arial"/>
            </a:endParaRPr>
          </a:p>
        </p:txBody>
      </p:sp>
      <p:grpSp>
        <p:nvGrpSpPr>
          <p:cNvPr id="2167" name="Google Shape;2167;p83"/>
          <p:cNvGrpSpPr/>
          <p:nvPr/>
        </p:nvGrpSpPr>
        <p:grpSpPr>
          <a:xfrm>
            <a:off x="2189987" y="4004310"/>
            <a:ext cx="1270" cy="2820415"/>
            <a:chOff x="2189987" y="4004310"/>
            <a:chExt cx="1270" cy="2820415"/>
          </a:xfrm>
        </p:grpSpPr>
        <p:sp>
          <p:nvSpPr>
            <p:cNvPr id="2168" name="Google Shape;2168;p83"/>
            <p:cNvSpPr/>
            <p:nvPr/>
          </p:nvSpPr>
          <p:spPr>
            <a:xfrm>
              <a:off x="2189987" y="6787895"/>
              <a:ext cx="0" cy="36830"/>
            </a:xfrm>
            <a:custGeom>
              <a:rect b="b" l="l" r="r" t="t"/>
              <a:pathLst>
                <a:path extrusionOk="0" h="36829" w="120000">
                  <a:moveTo>
                    <a:pt x="0" y="36575"/>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9" name="Google Shape;2169;p83"/>
            <p:cNvSpPr/>
            <p:nvPr/>
          </p:nvSpPr>
          <p:spPr>
            <a:xfrm>
              <a:off x="2189987" y="6788657"/>
              <a:ext cx="1270" cy="1270"/>
            </a:xfrm>
            <a:custGeom>
              <a:rect b="b" l="l" r="r" t="t"/>
              <a:pathLst>
                <a:path extrusionOk="0" h="1270" w="1269">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0" name="Google Shape;2170;p83"/>
            <p:cNvSpPr/>
            <p:nvPr/>
          </p:nvSpPr>
          <p:spPr>
            <a:xfrm>
              <a:off x="2189987" y="4004310"/>
              <a:ext cx="0" cy="29845"/>
            </a:xfrm>
            <a:custGeom>
              <a:rect b="b" l="l" r="r" t="t"/>
              <a:pathLst>
                <a:path extrusionOk="0" h="29845" w="120000">
                  <a:moveTo>
                    <a:pt x="0" y="0"/>
                  </a:moveTo>
                  <a:lnTo>
                    <a:pt x="0" y="2971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1" name="Google Shape;2171;p83"/>
            <p:cNvSpPr/>
            <p:nvPr/>
          </p:nvSpPr>
          <p:spPr>
            <a:xfrm>
              <a:off x="2189987" y="4034790"/>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172" name="Google Shape;2172;p83"/>
          <p:cNvSpPr txBox="1"/>
          <p:nvPr/>
        </p:nvSpPr>
        <p:spPr>
          <a:xfrm>
            <a:off x="2161285" y="6822170"/>
            <a:ext cx="6476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1</a:t>
            </a:r>
            <a:endParaRPr sz="600">
              <a:solidFill>
                <a:schemeClr val="dk1"/>
              </a:solidFill>
              <a:latin typeface="Arial"/>
              <a:ea typeface="Arial"/>
              <a:cs typeface="Arial"/>
              <a:sym typeface="Arial"/>
            </a:endParaRPr>
          </a:p>
        </p:txBody>
      </p:sp>
      <p:grpSp>
        <p:nvGrpSpPr>
          <p:cNvPr id="2173" name="Google Shape;2173;p83"/>
          <p:cNvGrpSpPr/>
          <p:nvPr/>
        </p:nvGrpSpPr>
        <p:grpSpPr>
          <a:xfrm>
            <a:off x="2719577" y="4004310"/>
            <a:ext cx="2032" cy="2820415"/>
            <a:chOff x="2719577" y="4004310"/>
            <a:chExt cx="2032" cy="2820415"/>
          </a:xfrm>
        </p:grpSpPr>
        <p:sp>
          <p:nvSpPr>
            <p:cNvPr id="2174" name="Google Shape;2174;p83"/>
            <p:cNvSpPr/>
            <p:nvPr/>
          </p:nvSpPr>
          <p:spPr>
            <a:xfrm>
              <a:off x="2719577" y="6787895"/>
              <a:ext cx="0" cy="36830"/>
            </a:xfrm>
            <a:custGeom>
              <a:rect b="b" l="l" r="r" t="t"/>
              <a:pathLst>
                <a:path extrusionOk="0" h="36829" w="120000">
                  <a:moveTo>
                    <a:pt x="0" y="36575"/>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5" name="Google Shape;2175;p83"/>
            <p:cNvSpPr/>
            <p:nvPr/>
          </p:nvSpPr>
          <p:spPr>
            <a:xfrm>
              <a:off x="2720339" y="6788657"/>
              <a:ext cx="1270" cy="1270"/>
            </a:xfrm>
            <a:custGeom>
              <a:rect b="b" l="l" r="r" t="t"/>
              <a:pathLst>
                <a:path extrusionOk="0" h="1270" w="1269">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6" name="Google Shape;2176;p83"/>
            <p:cNvSpPr/>
            <p:nvPr/>
          </p:nvSpPr>
          <p:spPr>
            <a:xfrm>
              <a:off x="2719577" y="4004310"/>
              <a:ext cx="0" cy="29845"/>
            </a:xfrm>
            <a:custGeom>
              <a:rect b="b" l="l" r="r" t="t"/>
              <a:pathLst>
                <a:path extrusionOk="0" h="29845" w="120000">
                  <a:moveTo>
                    <a:pt x="0" y="0"/>
                  </a:moveTo>
                  <a:lnTo>
                    <a:pt x="0" y="2971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7" name="Google Shape;2177;p83"/>
            <p:cNvSpPr/>
            <p:nvPr/>
          </p:nvSpPr>
          <p:spPr>
            <a:xfrm>
              <a:off x="2720339" y="4034790"/>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178" name="Google Shape;2178;p83"/>
          <p:cNvSpPr txBox="1"/>
          <p:nvPr/>
        </p:nvSpPr>
        <p:spPr>
          <a:xfrm>
            <a:off x="2659633" y="6822170"/>
            <a:ext cx="12318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1.5</a:t>
            </a:r>
            <a:endParaRPr sz="600">
              <a:solidFill>
                <a:schemeClr val="dk1"/>
              </a:solidFill>
              <a:latin typeface="Arial"/>
              <a:ea typeface="Arial"/>
              <a:cs typeface="Arial"/>
              <a:sym typeface="Arial"/>
            </a:endParaRPr>
          </a:p>
        </p:txBody>
      </p:sp>
      <p:grpSp>
        <p:nvGrpSpPr>
          <p:cNvPr id="2179" name="Google Shape;2179;p83"/>
          <p:cNvGrpSpPr/>
          <p:nvPr/>
        </p:nvGrpSpPr>
        <p:grpSpPr>
          <a:xfrm>
            <a:off x="3249930" y="4004310"/>
            <a:ext cx="2032" cy="2820415"/>
            <a:chOff x="3249930" y="4004310"/>
            <a:chExt cx="2032" cy="2820415"/>
          </a:xfrm>
        </p:grpSpPr>
        <p:sp>
          <p:nvSpPr>
            <p:cNvPr id="2180" name="Google Shape;2180;p83"/>
            <p:cNvSpPr/>
            <p:nvPr/>
          </p:nvSpPr>
          <p:spPr>
            <a:xfrm>
              <a:off x="3249930" y="6787895"/>
              <a:ext cx="0" cy="36830"/>
            </a:xfrm>
            <a:custGeom>
              <a:rect b="b" l="l" r="r" t="t"/>
              <a:pathLst>
                <a:path extrusionOk="0" h="36829" w="120000">
                  <a:moveTo>
                    <a:pt x="0" y="36575"/>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1" name="Google Shape;2181;p83"/>
            <p:cNvSpPr/>
            <p:nvPr/>
          </p:nvSpPr>
          <p:spPr>
            <a:xfrm>
              <a:off x="3250692" y="6788657"/>
              <a:ext cx="1270" cy="1270"/>
            </a:xfrm>
            <a:custGeom>
              <a:rect b="b" l="l" r="r" t="t"/>
              <a:pathLst>
                <a:path extrusionOk="0" h="1270"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2" name="Google Shape;2182;p83"/>
            <p:cNvSpPr/>
            <p:nvPr/>
          </p:nvSpPr>
          <p:spPr>
            <a:xfrm>
              <a:off x="3249930" y="4004310"/>
              <a:ext cx="0" cy="29845"/>
            </a:xfrm>
            <a:custGeom>
              <a:rect b="b" l="l" r="r" t="t"/>
              <a:pathLst>
                <a:path extrusionOk="0" h="29845" w="120000">
                  <a:moveTo>
                    <a:pt x="0" y="0"/>
                  </a:moveTo>
                  <a:lnTo>
                    <a:pt x="0" y="2971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3" name="Google Shape;2183;p83"/>
            <p:cNvSpPr/>
            <p:nvPr/>
          </p:nvSpPr>
          <p:spPr>
            <a:xfrm>
              <a:off x="3250692" y="403479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184" name="Google Shape;2184;p83"/>
          <p:cNvSpPr txBox="1"/>
          <p:nvPr/>
        </p:nvSpPr>
        <p:spPr>
          <a:xfrm>
            <a:off x="3221989" y="6822170"/>
            <a:ext cx="6476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2</a:t>
            </a:r>
            <a:endParaRPr sz="600">
              <a:solidFill>
                <a:schemeClr val="dk1"/>
              </a:solidFill>
              <a:latin typeface="Arial"/>
              <a:ea typeface="Arial"/>
              <a:cs typeface="Arial"/>
              <a:sym typeface="Arial"/>
            </a:endParaRPr>
          </a:p>
        </p:txBody>
      </p:sp>
      <p:grpSp>
        <p:nvGrpSpPr>
          <p:cNvPr id="2185" name="Google Shape;2185;p83"/>
          <p:cNvGrpSpPr/>
          <p:nvPr/>
        </p:nvGrpSpPr>
        <p:grpSpPr>
          <a:xfrm>
            <a:off x="3780281" y="4004310"/>
            <a:ext cx="1270" cy="2820415"/>
            <a:chOff x="3780281" y="4004310"/>
            <a:chExt cx="1270" cy="2820415"/>
          </a:xfrm>
        </p:grpSpPr>
        <p:sp>
          <p:nvSpPr>
            <p:cNvPr id="2186" name="Google Shape;2186;p83"/>
            <p:cNvSpPr/>
            <p:nvPr/>
          </p:nvSpPr>
          <p:spPr>
            <a:xfrm>
              <a:off x="3780281" y="6787895"/>
              <a:ext cx="0" cy="36830"/>
            </a:xfrm>
            <a:custGeom>
              <a:rect b="b" l="l" r="r" t="t"/>
              <a:pathLst>
                <a:path extrusionOk="0" h="36829" w="120000">
                  <a:moveTo>
                    <a:pt x="0" y="36575"/>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7" name="Google Shape;2187;p83"/>
            <p:cNvSpPr/>
            <p:nvPr/>
          </p:nvSpPr>
          <p:spPr>
            <a:xfrm>
              <a:off x="3780281" y="6788657"/>
              <a:ext cx="1270" cy="1270"/>
            </a:xfrm>
            <a:custGeom>
              <a:rect b="b" l="l" r="r" t="t"/>
              <a:pathLst>
                <a:path extrusionOk="0" h="1270"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8" name="Google Shape;2188;p83"/>
            <p:cNvSpPr/>
            <p:nvPr/>
          </p:nvSpPr>
          <p:spPr>
            <a:xfrm>
              <a:off x="3780281" y="4004310"/>
              <a:ext cx="0" cy="29845"/>
            </a:xfrm>
            <a:custGeom>
              <a:rect b="b" l="l" r="r" t="t"/>
              <a:pathLst>
                <a:path extrusionOk="0" h="29845" w="120000">
                  <a:moveTo>
                    <a:pt x="0" y="0"/>
                  </a:moveTo>
                  <a:lnTo>
                    <a:pt x="0" y="2971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9" name="Google Shape;2189;p83"/>
            <p:cNvSpPr/>
            <p:nvPr/>
          </p:nvSpPr>
          <p:spPr>
            <a:xfrm>
              <a:off x="3780281" y="403479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190" name="Google Shape;2190;p83"/>
          <p:cNvSpPr txBox="1"/>
          <p:nvPr/>
        </p:nvSpPr>
        <p:spPr>
          <a:xfrm>
            <a:off x="3719576" y="6822170"/>
            <a:ext cx="12318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2.5</a:t>
            </a:r>
            <a:endParaRPr sz="600">
              <a:solidFill>
                <a:schemeClr val="dk1"/>
              </a:solidFill>
              <a:latin typeface="Arial"/>
              <a:ea typeface="Arial"/>
              <a:cs typeface="Arial"/>
              <a:sym typeface="Arial"/>
            </a:endParaRPr>
          </a:p>
        </p:txBody>
      </p:sp>
      <p:grpSp>
        <p:nvGrpSpPr>
          <p:cNvPr id="2191" name="Google Shape;2191;p83"/>
          <p:cNvGrpSpPr/>
          <p:nvPr/>
        </p:nvGrpSpPr>
        <p:grpSpPr>
          <a:xfrm>
            <a:off x="4315968" y="4004310"/>
            <a:ext cx="1270" cy="2820415"/>
            <a:chOff x="4315968" y="4004310"/>
            <a:chExt cx="1270" cy="2820415"/>
          </a:xfrm>
        </p:grpSpPr>
        <p:sp>
          <p:nvSpPr>
            <p:cNvPr id="2192" name="Google Shape;2192;p83"/>
            <p:cNvSpPr/>
            <p:nvPr/>
          </p:nvSpPr>
          <p:spPr>
            <a:xfrm>
              <a:off x="4315968" y="6787895"/>
              <a:ext cx="0" cy="36830"/>
            </a:xfrm>
            <a:custGeom>
              <a:rect b="b" l="l" r="r" t="t"/>
              <a:pathLst>
                <a:path extrusionOk="0" h="36829" w="120000">
                  <a:moveTo>
                    <a:pt x="0" y="36575"/>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3" name="Google Shape;2193;p83"/>
            <p:cNvSpPr/>
            <p:nvPr/>
          </p:nvSpPr>
          <p:spPr>
            <a:xfrm>
              <a:off x="4315968" y="6788657"/>
              <a:ext cx="1270" cy="1270"/>
            </a:xfrm>
            <a:custGeom>
              <a:rect b="b" l="l" r="r" t="t"/>
              <a:pathLst>
                <a:path extrusionOk="0" h="1270"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4" name="Google Shape;2194;p83"/>
            <p:cNvSpPr/>
            <p:nvPr/>
          </p:nvSpPr>
          <p:spPr>
            <a:xfrm>
              <a:off x="4315968" y="4004310"/>
              <a:ext cx="0" cy="29845"/>
            </a:xfrm>
            <a:custGeom>
              <a:rect b="b" l="l" r="r" t="t"/>
              <a:pathLst>
                <a:path extrusionOk="0" h="29845" w="120000">
                  <a:moveTo>
                    <a:pt x="0" y="0"/>
                  </a:moveTo>
                  <a:lnTo>
                    <a:pt x="0" y="2971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5" name="Google Shape;2195;p83"/>
            <p:cNvSpPr/>
            <p:nvPr/>
          </p:nvSpPr>
          <p:spPr>
            <a:xfrm>
              <a:off x="4315968" y="4034790"/>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196" name="Google Shape;2196;p83"/>
          <p:cNvSpPr txBox="1"/>
          <p:nvPr/>
        </p:nvSpPr>
        <p:spPr>
          <a:xfrm>
            <a:off x="4287265" y="6822170"/>
            <a:ext cx="6476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3</a:t>
            </a:r>
            <a:endParaRPr sz="600">
              <a:solidFill>
                <a:schemeClr val="dk1"/>
              </a:solidFill>
              <a:latin typeface="Arial"/>
              <a:ea typeface="Arial"/>
              <a:cs typeface="Arial"/>
              <a:sym typeface="Arial"/>
            </a:endParaRPr>
          </a:p>
        </p:txBody>
      </p:sp>
      <p:grpSp>
        <p:nvGrpSpPr>
          <p:cNvPr id="2197" name="Google Shape;2197;p83"/>
          <p:cNvGrpSpPr/>
          <p:nvPr/>
        </p:nvGrpSpPr>
        <p:grpSpPr>
          <a:xfrm>
            <a:off x="1129284" y="6824471"/>
            <a:ext cx="3186938" cy="1270"/>
            <a:chOff x="1129284" y="6824471"/>
            <a:chExt cx="3186938" cy="1270"/>
          </a:xfrm>
        </p:grpSpPr>
        <p:sp>
          <p:nvSpPr>
            <p:cNvPr id="2198" name="Google Shape;2198;p83"/>
            <p:cNvSpPr/>
            <p:nvPr/>
          </p:nvSpPr>
          <p:spPr>
            <a:xfrm>
              <a:off x="1129284" y="6824471"/>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9" name="Google Shape;2199;p83"/>
            <p:cNvSpPr/>
            <p:nvPr/>
          </p:nvSpPr>
          <p:spPr>
            <a:xfrm>
              <a:off x="1156716" y="6824471"/>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0" name="Google Shape;2200;p83"/>
            <p:cNvSpPr/>
            <p:nvPr/>
          </p:nvSpPr>
          <p:spPr>
            <a:xfrm>
              <a:off x="4283202" y="6824471"/>
              <a:ext cx="33020" cy="0"/>
            </a:xfrm>
            <a:custGeom>
              <a:rect b="b" l="l" r="r" t="t"/>
              <a:pathLst>
                <a:path extrusionOk="0" h="120000" w="33020">
                  <a:moveTo>
                    <a:pt x="32765"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1" name="Google Shape;2201;p83"/>
            <p:cNvSpPr/>
            <p:nvPr/>
          </p:nvSpPr>
          <p:spPr>
            <a:xfrm>
              <a:off x="4283963" y="6824471"/>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02" name="Google Shape;2202;p83"/>
          <p:cNvSpPr txBox="1"/>
          <p:nvPr/>
        </p:nvSpPr>
        <p:spPr>
          <a:xfrm>
            <a:off x="1057910" y="6755878"/>
            <a:ext cx="6476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a:t>
            </a:r>
            <a:endParaRPr sz="600">
              <a:solidFill>
                <a:schemeClr val="dk1"/>
              </a:solidFill>
              <a:latin typeface="Arial"/>
              <a:ea typeface="Arial"/>
              <a:cs typeface="Arial"/>
              <a:sym typeface="Arial"/>
            </a:endParaRPr>
          </a:p>
        </p:txBody>
      </p:sp>
      <p:grpSp>
        <p:nvGrpSpPr>
          <p:cNvPr id="2203" name="Google Shape;2203;p83"/>
          <p:cNvGrpSpPr/>
          <p:nvPr/>
        </p:nvGrpSpPr>
        <p:grpSpPr>
          <a:xfrm>
            <a:off x="1129284" y="6541769"/>
            <a:ext cx="3186938" cy="2032"/>
            <a:chOff x="1129284" y="6541769"/>
            <a:chExt cx="3186938" cy="2032"/>
          </a:xfrm>
        </p:grpSpPr>
        <p:sp>
          <p:nvSpPr>
            <p:cNvPr id="2204" name="Google Shape;2204;p83"/>
            <p:cNvSpPr/>
            <p:nvPr/>
          </p:nvSpPr>
          <p:spPr>
            <a:xfrm>
              <a:off x="1129284" y="6541769"/>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5" name="Google Shape;2205;p83"/>
            <p:cNvSpPr/>
            <p:nvPr/>
          </p:nvSpPr>
          <p:spPr>
            <a:xfrm>
              <a:off x="1156716" y="6542531"/>
              <a:ext cx="1270" cy="1270"/>
            </a:xfrm>
            <a:custGeom>
              <a:rect b="b" l="l" r="r" t="t"/>
              <a:pathLst>
                <a:path extrusionOk="0" h="1270" w="1269">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6" name="Google Shape;2206;p83"/>
            <p:cNvSpPr/>
            <p:nvPr/>
          </p:nvSpPr>
          <p:spPr>
            <a:xfrm>
              <a:off x="4283202" y="6541769"/>
              <a:ext cx="33020" cy="0"/>
            </a:xfrm>
            <a:custGeom>
              <a:rect b="b" l="l" r="r" t="t"/>
              <a:pathLst>
                <a:path extrusionOk="0" h="120000" w="33020">
                  <a:moveTo>
                    <a:pt x="32765"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07" name="Google Shape;2207;p83"/>
            <p:cNvSpPr/>
            <p:nvPr/>
          </p:nvSpPr>
          <p:spPr>
            <a:xfrm>
              <a:off x="4283963" y="6542531"/>
              <a:ext cx="1270" cy="1270"/>
            </a:xfrm>
            <a:custGeom>
              <a:rect b="b" l="l" r="r" t="t"/>
              <a:pathLst>
                <a:path extrusionOk="0" h="1270" w="1270">
                  <a:moveTo>
                    <a:pt x="761" y="762"/>
                  </a:moveTo>
                  <a:lnTo>
                    <a:pt x="761" y="0"/>
                  </a:lnTo>
                  <a:lnTo>
                    <a:pt x="0" y="0"/>
                  </a:lnTo>
                  <a:lnTo>
                    <a:pt x="0" y="762"/>
                  </a:lnTo>
                  <a:lnTo>
                    <a:pt x="761" y="7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08" name="Google Shape;2208;p83"/>
          <p:cNvSpPr txBox="1"/>
          <p:nvPr/>
        </p:nvSpPr>
        <p:spPr>
          <a:xfrm>
            <a:off x="999236" y="6473938"/>
            <a:ext cx="12318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0.1</a:t>
            </a:r>
            <a:endParaRPr sz="600">
              <a:solidFill>
                <a:schemeClr val="dk1"/>
              </a:solidFill>
              <a:latin typeface="Arial"/>
              <a:ea typeface="Arial"/>
              <a:cs typeface="Arial"/>
              <a:sym typeface="Arial"/>
            </a:endParaRPr>
          </a:p>
        </p:txBody>
      </p:sp>
      <p:grpSp>
        <p:nvGrpSpPr>
          <p:cNvPr id="2209" name="Google Shape;2209;p83"/>
          <p:cNvGrpSpPr/>
          <p:nvPr/>
        </p:nvGrpSpPr>
        <p:grpSpPr>
          <a:xfrm>
            <a:off x="1129284" y="6259830"/>
            <a:ext cx="3186938" cy="2032"/>
            <a:chOff x="1129284" y="6259830"/>
            <a:chExt cx="3186938" cy="2032"/>
          </a:xfrm>
        </p:grpSpPr>
        <p:sp>
          <p:nvSpPr>
            <p:cNvPr id="2210" name="Google Shape;2210;p83"/>
            <p:cNvSpPr/>
            <p:nvPr/>
          </p:nvSpPr>
          <p:spPr>
            <a:xfrm>
              <a:off x="1129284" y="6259830"/>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1" name="Google Shape;2211;p83"/>
            <p:cNvSpPr/>
            <p:nvPr/>
          </p:nvSpPr>
          <p:spPr>
            <a:xfrm>
              <a:off x="1156716" y="6260592"/>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2" name="Google Shape;2212;p83"/>
            <p:cNvSpPr/>
            <p:nvPr/>
          </p:nvSpPr>
          <p:spPr>
            <a:xfrm>
              <a:off x="4283202" y="6259830"/>
              <a:ext cx="33020" cy="0"/>
            </a:xfrm>
            <a:custGeom>
              <a:rect b="b" l="l" r="r" t="t"/>
              <a:pathLst>
                <a:path extrusionOk="0" h="120000" w="33020">
                  <a:moveTo>
                    <a:pt x="32765"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3" name="Google Shape;2213;p83"/>
            <p:cNvSpPr/>
            <p:nvPr/>
          </p:nvSpPr>
          <p:spPr>
            <a:xfrm>
              <a:off x="4283963" y="6260592"/>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14" name="Google Shape;2214;p83"/>
          <p:cNvSpPr txBox="1"/>
          <p:nvPr/>
        </p:nvSpPr>
        <p:spPr>
          <a:xfrm>
            <a:off x="999236" y="6191998"/>
            <a:ext cx="12318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0.2</a:t>
            </a:r>
            <a:endParaRPr sz="600">
              <a:solidFill>
                <a:schemeClr val="dk1"/>
              </a:solidFill>
              <a:latin typeface="Arial"/>
              <a:ea typeface="Arial"/>
              <a:cs typeface="Arial"/>
              <a:sym typeface="Arial"/>
            </a:endParaRPr>
          </a:p>
        </p:txBody>
      </p:sp>
      <p:grpSp>
        <p:nvGrpSpPr>
          <p:cNvPr id="2215" name="Google Shape;2215;p83"/>
          <p:cNvGrpSpPr/>
          <p:nvPr/>
        </p:nvGrpSpPr>
        <p:grpSpPr>
          <a:xfrm>
            <a:off x="1129284" y="5977889"/>
            <a:ext cx="3186938" cy="2032"/>
            <a:chOff x="1129284" y="5977889"/>
            <a:chExt cx="3186938" cy="2032"/>
          </a:xfrm>
        </p:grpSpPr>
        <p:sp>
          <p:nvSpPr>
            <p:cNvPr id="2216" name="Google Shape;2216;p83"/>
            <p:cNvSpPr/>
            <p:nvPr/>
          </p:nvSpPr>
          <p:spPr>
            <a:xfrm>
              <a:off x="1129284" y="5977889"/>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7" name="Google Shape;2217;p83"/>
            <p:cNvSpPr/>
            <p:nvPr/>
          </p:nvSpPr>
          <p:spPr>
            <a:xfrm>
              <a:off x="1156716" y="5978651"/>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8" name="Google Shape;2218;p83"/>
            <p:cNvSpPr/>
            <p:nvPr/>
          </p:nvSpPr>
          <p:spPr>
            <a:xfrm>
              <a:off x="4283202" y="5977889"/>
              <a:ext cx="33020" cy="0"/>
            </a:xfrm>
            <a:custGeom>
              <a:rect b="b" l="l" r="r" t="t"/>
              <a:pathLst>
                <a:path extrusionOk="0" h="120000" w="33020">
                  <a:moveTo>
                    <a:pt x="32765"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9" name="Google Shape;2219;p83"/>
            <p:cNvSpPr/>
            <p:nvPr/>
          </p:nvSpPr>
          <p:spPr>
            <a:xfrm>
              <a:off x="4283963" y="5978651"/>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20" name="Google Shape;2220;p83"/>
          <p:cNvSpPr txBox="1"/>
          <p:nvPr/>
        </p:nvSpPr>
        <p:spPr>
          <a:xfrm>
            <a:off x="999236" y="5910057"/>
            <a:ext cx="12318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0.3</a:t>
            </a:r>
            <a:endParaRPr sz="600">
              <a:solidFill>
                <a:schemeClr val="dk1"/>
              </a:solidFill>
              <a:latin typeface="Arial"/>
              <a:ea typeface="Arial"/>
              <a:cs typeface="Arial"/>
              <a:sym typeface="Arial"/>
            </a:endParaRPr>
          </a:p>
        </p:txBody>
      </p:sp>
      <p:grpSp>
        <p:nvGrpSpPr>
          <p:cNvPr id="2221" name="Google Shape;2221;p83"/>
          <p:cNvGrpSpPr/>
          <p:nvPr/>
        </p:nvGrpSpPr>
        <p:grpSpPr>
          <a:xfrm>
            <a:off x="1129284" y="5695950"/>
            <a:ext cx="3186938" cy="2032"/>
            <a:chOff x="1129284" y="5695950"/>
            <a:chExt cx="3186938" cy="2032"/>
          </a:xfrm>
        </p:grpSpPr>
        <p:sp>
          <p:nvSpPr>
            <p:cNvPr id="2222" name="Google Shape;2222;p83"/>
            <p:cNvSpPr/>
            <p:nvPr/>
          </p:nvSpPr>
          <p:spPr>
            <a:xfrm>
              <a:off x="1129284" y="5695950"/>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3" name="Google Shape;2223;p83"/>
            <p:cNvSpPr/>
            <p:nvPr/>
          </p:nvSpPr>
          <p:spPr>
            <a:xfrm>
              <a:off x="1156716" y="5696712"/>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4" name="Google Shape;2224;p83"/>
            <p:cNvSpPr/>
            <p:nvPr/>
          </p:nvSpPr>
          <p:spPr>
            <a:xfrm>
              <a:off x="4283202" y="5695950"/>
              <a:ext cx="33020" cy="0"/>
            </a:xfrm>
            <a:custGeom>
              <a:rect b="b" l="l" r="r" t="t"/>
              <a:pathLst>
                <a:path extrusionOk="0" h="120000" w="33020">
                  <a:moveTo>
                    <a:pt x="32765"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5" name="Google Shape;2225;p83"/>
            <p:cNvSpPr/>
            <p:nvPr/>
          </p:nvSpPr>
          <p:spPr>
            <a:xfrm>
              <a:off x="4283963" y="5696712"/>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26" name="Google Shape;2226;p83"/>
          <p:cNvSpPr txBox="1"/>
          <p:nvPr/>
        </p:nvSpPr>
        <p:spPr>
          <a:xfrm>
            <a:off x="999236" y="5628118"/>
            <a:ext cx="12318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0.4</a:t>
            </a:r>
            <a:endParaRPr sz="600">
              <a:solidFill>
                <a:schemeClr val="dk1"/>
              </a:solidFill>
              <a:latin typeface="Arial"/>
              <a:ea typeface="Arial"/>
              <a:cs typeface="Arial"/>
              <a:sym typeface="Arial"/>
            </a:endParaRPr>
          </a:p>
        </p:txBody>
      </p:sp>
      <p:grpSp>
        <p:nvGrpSpPr>
          <p:cNvPr id="2227" name="Google Shape;2227;p83"/>
          <p:cNvGrpSpPr/>
          <p:nvPr/>
        </p:nvGrpSpPr>
        <p:grpSpPr>
          <a:xfrm>
            <a:off x="1129284" y="5414010"/>
            <a:ext cx="3186938" cy="2031"/>
            <a:chOff x="1129284" y="5414010"/>
            <a:chExt cx="3186938" cy="2031"/>
          </a:xfrm>
        </p:grpSpPr>
        <p:sp>
          <p:nvSpPr>
            <p:cNvPr id="2228" name="Google Shape;2228;p83"/>
            <p:cNvSpPr/>
            <p:nvPr/>
          </p:nvSpPr>
          <p:spPr>
            <a:xfrm>
              <a:off x="1129284" y="5414010"/>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29" name="Google Shape;2229;p83"/>
            <p:cNvSpPr/>
            <p:nvPr/>
          </p:nvSpPr>
          <p:spPr>
            <a:xfrm>
              <a:off x="1156716" y="5414771"/>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0" name="Google Shape;2230;p83"/>
            <p:cNvSpPr/>
            <p:nvPr/>
          </p:nvSpPr>
          <p:spPr>
            <a:xfrm>
              <a:off x="4283202" y="5414010"/>
              <a:ext cx="33020" cy="0"/>
            </a:xfrm>
            <a:custGeom>
              <a:rect b="b" l="l" r="r" t="t"/>
              <a:pathLst>
                <a:path extrusionOk="0" h="120000" w="33020">
                  <a:moveTo>
                    <a:pt x="32765"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1" name="Google Shape;2231;p83"/>
            <p:cNvSpPr/>
            <p:nvPr/>
          </p:nvSpPr>
          <p:spPr>
            <a:xfrm>
              <a:off x="4283963" y="5414771"/>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32" name="Google Shape;2232;p83"/>
          <p:cNvSpPr txBox="1"/>
          <p:nvPr/>
        </p:nvSpPr>
        <p:spPr>
          <a:xfrm>
            <a:off x="999236" y="5346177"/>
            <a:ext cx="12318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0.5</a:t>
            </a:r>
            <a:endParaRPr sz="600">
              <a:solidFill>
                <a:schemeClr val="dk1"/>
              </a:solidFill>
              <a:latin typeface="Arial"/>
              <a:ea typeface="Arial"/>
              <a:cs typeface="Arial"/>
              <a:sym typeface="Arial"/>
            </a:endParaRPr>
          </a:p>
        </p:txBody>
      </p:sp>
      <p:grpSp>
        <p:nvGrpSpPr>
          <p:cNvPr id="2233" name="Google Shape;2233;p83"/>
          <p:cNvGrpSpPr/>
          <p:nvPr/>
        </p:nvGrpSpPr>
        <p:grpSpPr>
          <a:xfrm>
            <a:off x="1129284" y="5125974"/>
            <a:ext cx="3186938" cy="2032"/>
            <a:chOff x="1129284" y="5125974"/>
            <a:chExt cx="3186938" cy="2032"/>
          </a:xfrm>
        </p:grpSpPr>
        <p:sp>
          <p:nvSpPr>
            <p:cNvPr id="2234" name="Google Shape;2234;p83"/>
            <p:cNvSpPr/>
            <p:nvPr/>
          </p:nvSpPr>
          <p:spPr>
            <a:xfrm>
              <a:off x="1129284" y="5125974"/>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5" name="Google Shape;2235;p83"/>
            <p:cNvSpPr/>
            <p:nvPr/>
          </p:nvSpPr>
          <p:spPr>
            <a:xfrm>
              <a:off x="1156716" y="5126736"/>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6" name="Google Shape;2236;p83"/>
            <p:cNvSpPr/>
            <p:nvPr/>
          </p:nvSpPr>
          <p:spPr>
            <a:xfrm>
              <a:off x="4283202" y="5125974"/>
              <a:ext cx="33020" cy="0"/>
            </a:xfrm>
            <a:custGeom>
              <a:rect b="b" l="l" r="r" t="t"/>
              <a:pathLst>
                <a:path extrusionOk="0" h="120000" w="33020">
                  <a:moveTo>
                    <a:pt x="32765"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37" name="Google Shape;2237;p83"/>
            <p:cNvSpPr/>
            <p:nvPr/>
          </p:nvSpPr>
          <p:spPr>
            <a:xfrm>
              <a:off x="4283963" y="5126736"/>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38" name="Google Shape;2238;p83"/>
          <p:cNvSpPr txBox="1"/>
          <p:nvPr/>
        </p:nvSpPr>
        <p:spPr>
          <a:xfrm>
            <a:off x="999236" y="5058142"/>
            <a:ext cx="12318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0.6</a:t>
            </a:r>
            <a:endParaRPr sz="600">
              <a:solidFill>
                <a:schemeClr val="dk1"/>
              </a:solidFill>
              <a:latin typeface="Arial"/>
              <a:ea typeface="Arial"/>
              <a:cs typeface="Arial"/>
              <a:sym typeface="Arial"/>
            </a:endParaRPr>
          </a:p>
        </p:txBody>
      </p:sp>
      <p:grpSp>
        <p:nvGrpSpPr>
          <p:cNvPr id="2239" name="Google Shape;2239;p83"/>
          <p:cNvGrpSpPr/>
          <p:nvPr/>
        </p:nvGrpSpPr>
        <p:grpSpPr>
          <a:xfrm>
            <a:off x="1129284" y="4844033"/>
            <a:ext cx="3186938" cy="2032"/>
            <a:chOff x="1129284" y="4844033"/>
            <a:chExt cx="3186938" cy="2032"/>
          </a:xfrm>
        </p:grpSpPr>
        <p:sp>
          <p:nvSpPr>
            <p:cNvPr id="2240" name="Google Shape;2240;p83"/>
            <p:cNvSpPr/>
            <p:nvPr/>
          </p:nvSpPr>
          <p:spPr>
            <a:xfrm>
              <a:off x="1129284" y="4844033"/>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1" name="Google Shape;2241;p83"/>
            <p:cNvSpPr/>
            <p:nvPr/>
          </p:nvSpPr>
          <p:spPr>
            <a:xfrm>
              <a:off x="1156716" y="4844795"/>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2" name="Google Shape;2242;p83"/>
            <p:cNvSpPr/>
            <p:nvPr/>
          </p:nvSpPr>
          <p:spPr>
            <a:xfrm>
              <a:off x="4283202" y="4844033"/>
              <a:ext cx="33020" cy="0"/>
            </a:xfrm>
            <a:custGeom>
              <a:rect b="b" l="l" r="r" t="t"/>
              <a:pathLst>
                <a:path extrusionOk="0" h="120000" w="33020">
                  <a:moveTo>
                    <a:pt x="32765"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3" name="Google Shape;2243;p83"/>
            <p:cNvSpPr/>
            <p:nvPr/>
          </p:nvSpPr>
          <p:spPr>
            <a:xfrm>
              <a:off x="4283963" y="4844795"/>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44" name="Google Shape;2244;p83"/>
          <p:cNvSpPr txBox="1"/>
          <p:nvPr/>
        </p:nvSpPr>
        <p:spPr>
          <a:xfrm>
            <a:off x="999236" y="4776201"/>
            <a:ext cx="12318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0.7</a:t>
            </a:r>
            <a:endParaRPr sz="600">
              <a:solidFill>
                <a:schemeClr val="dk1"/>
              </a:solidFill>
              <a:latin typeface="Arial"/>
              <a:ea typeface="Arial"/>
              <a:cs typeface="Arial"/>
              <a:sym typeface="Arial"/>
            </a:endParaRPr>
          </a:p>
        </p:txBody>
      </p:sp>
      <p:grpSp>
        <p:nvGrpSpPr>
          <p:cNvPr id="2245" name="Google Shape;2245;p83"/>
          <p:cNvGrpSpPr/>
          <p:nvPr/>
        </p:nvGrpSpPr>
        <p:grpSpPr>
          <a:xfrm>
            <a:off x="1129284" y="4568189"/>
            <a:ext cx="3186938" cy="2032"/>
            <a:chOff x="1129284" y="4568189"/>
            <a:chExt cx="3186938" cy="2032"/>
          </a:xfrm>
        </p:grpSpPr>
        <p:sp>
          <p:nvSpPr>
            <p:cNvPr id="2246" name="Google Shape;2246;p83"/>
            <p:cNvSpPr/>
            <p:nvPr/>
          </p:nvSpPr>
          <p:spPr>
            <a:xfrm>
              <a:off x="1129284" y="4568189"/>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7" name="Google Shape;2247;p83"/>
            <p:cNvSpPr/>
            <p:nvPr/>
          </p:nvSpPr>
          <p:spPr>
            <a:xfrm>
              <a:off x="1156716" y="4568951"/>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8" name="Google Shape;2248;p83"/>
            <p:cNvSpPr/>
            <p:nvPr/>
          </p:nvSpPr>
          <p:spPr>
            <a:xfrm>
              <a:off x="4283202" y="4568189"/>
              <a:ext cx="33020" cy="0"/>
            </a:xfrm>
            <a:custGeom>
              <a:rect b="b" l="l" r="r" t="t"/>
              <a:pathLst>
                <a:path extrusionOk="0" h="120000" w="33020">
                  <a:moveTo>
                    <a:pt x="32765"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49" name="Google Shape;2249;p83"/>
            <p:cNvSpPr/>
            <p:nvPr/>
          </p:nvSpPr>
          <p:spPr>
            <a:xfrm>
              <a:off x="4283963" y="4568951"/>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50" name="Google Shape;2250;p83"/>
          <p:cNvSpPr txBox="1"/>
          <p:nvPr/>
        </p:nvSpPr>
        <p:spPr>
          <a:xfrm>
            <a:off x="999236" y="4500357"/>
            <a:ext cx="12318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0.8</a:t>
            </a:r>
            <a:endParaRPr sz="600">
              <a:solidFill>
                <a:schemeClr val="dk1"/>
              </a:solidFill>
              <a:latin typeface="Arial"/>
              <a:ea typeface="Arial"/>
              <a:cs typeface="Arial"/>
              <a:sym typeface="Arial"/>
            </a:endParaRPr>
          </a:p>
        </p:txBody>
      </p:sp>
      <p:grpSp>
        <p:nvGrpSpPr>
          <p:cNvPr id="2251" name="Google Shape;2251;p83"/>
          <p:cNvGrpSpPr/>
          <p:nvPr/>
        </p:nvGrpSpPr>
        <p:grpSpPr>
          <a:xfrm>
            <a:off x="1129284" y="4286250"/>
            <a:ext cx="3186938" cy="2032"/>
            <a:chOff x="1129284" y="4286250"/>
            <a:chExt cx="3186938" cy="2032"/>
          </a:xfrm>
        </p:grpSpPr>
        <p:sp>
          <p:nvSpPr>
            <p:cNvPr id="2252" name="Google Shape;2252;p83"/>
            <p:cNvSpPr/>
            <p:nvPr/>
          </p:nvSpPr>
          <p:spPr>
            <a:xfrm>
              <a:off x="1129284" y="4286250"/>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3" name="Google Shape;2253;p83"/>
            <p:cNvSpPr/>
            <p:nvPr/>
          </p:nvSpPr>
          <p:spPr>
            <a:xfrm>
              <a:off x="1156716" y="4287012"/>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4" name="Google Shape;2254;p83"/>
            <p:cNvSpPr/>
            <p:nvPr/>
          </p:nvSpPr>
          <p:spPr>
            <a:xfrm>
              <a:off x="4283202" y="4286250"/>
              <a:ext cx="33020" cy="0"/>
            </a:xfrm>
            <a:custGeom>
              <a:rect b="b" l="l" r="r" t="t"/>
              <a:pathLst>
                <a:path extrusionOk="0" h="120000" w="33020">
                  <a:moveTo>
                    <a:pt x="32765"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5" name="Google Shape;2255;p83"/>
            <p:cNvSpPr/>
            <p:nvPr/>
          </p:nvSpPr>
          <p:spPr>
            <a:xfrm>
              <a:off x="4283963" y="4287012"/>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56" name="Google Shape;2256;p83"/>
          <p:cNvSpPr txBox="1"/>
          <p:nvPr/>
        </p:nvSpPr>
        <p:spPr>
          <a:xfrm>
            <a:off x="999236" y="4218417"/>
            <a:ext cx="12318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0.9</a:t>
            </a:r>
            <a:endParaRPr sz="600">
              <a:solidFill>
                <a:schemeClr val="dk1"/>
              </a:solidFill>
              <a:latin typeface="Arial"/>
              <a:ea typeface="Arial"/>
              <a:cs typeface="Arial"/>
              <a:sym typeface="Arial"/>
            </a:endParaRPr>
          </a:p>
        </p:txBody>
      </p:sp>
      <p:grpSp>
        <p:nvGrpSpPr>
          <p:cNvPr id="2257" name="Google Shape;2257;p83"/>
          <p:cNvGrpSpPr/>
          <p:nvPr/>
        </p:nvGrpSpPr>
        <p:grpSpPr>
          <a:xfrm>
            <a:off x="1129284" y="4004310"/>
            <a:ext cx="3186938" cy="2031"/>
            <a:chOff x="1129284" y="4004310"/>
            <a:chExt cx="3186938" cy="2031"/>
          </a:xfrm>
        </p:grpSpPr>
        <p:sp>
          <p:nvSpPr>
            <p:cNvPr id="2258" name="Google Shape;2258;p83"/>
            <p:cNvSpPr/>
            <p:nvPr/>
          </p:nvSpPr>
          <p:spPr>
            <a:xfrm>
              <a:off x="1129284" y="4004310"/>
              <a:ext cx="26670" cy="0"/>
            </a:xfrm>
            <a:custGeom>
              <a:rect b="b" l="l" r="r" t="t"/>
              <a:pathLst>
                <a:path extrusionOk="0" h="120000" w="26669">
                  <a:moveTo>
                    <a:pt x="0" y="0"/>
                  </a:moveTo>
                  <a:lnTo>
                    <a:pt x="2667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59" name="Google Shape;2259;p83"/>
            <p:cNvSpPr/>
            <p:nvPr/>
          </p:nvSpPr>
          <p:spPr>
            <a:xfrm>
              <a:off x="1156716" y="4005071"/>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0" name="Google Shape;2260;p83"/>
            <p:cNvSpPr/>
            <p:nvPr/>
          </p:nvSpPr>
          <p:spPr>
            <a:xfrm>
              <a:off x="4283202" y="4004310"/>
              <a:ext cx="33020" cy="0"/>
            </a:xfrm>
            <a:custGeom>
              <a:rect b="b" l="l" r="r" t="t"/>
              <a:pathLst>
                <a:path extrusionOk="0" h="120000" w="33020">
                  <a:moveTo>
                    <a:pt x="32765"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1" name="Google Shape;2261;p83"/>
            <p:cNvSpPr/>
            <p:nvPr/>
          </p:nvSpPr>
          <p:spPr>
            <a:xfrm>
              <a:off x="4283963" y="4005071"/>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62" name="Google Shape;2262;p83"/>
          <p:cNvSpPr txBox="1"/>
          <p:nvPr/>
        </p:nvSpPr>
        <p:spPr>
          <a:xfrm>
            <a:off x="1057910" y="3936477"/>
            <a:ext cx="64769" cy="11938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600">
                <a:solidFill>
                  <a:schemeClr val="dk1"/>
                </a:solidFill>
                <a:latin typeface="Arial"/>
                <a:ea typeface="Arial"/>
                <a:cs typeface="Arial"/>
                <a:sym typeface="Arial"/>
              </a:rPr>
              <a:t>1</a:t>
            </a:r>
            <a:endParaRPr sz="600">
              <a:solidFill>
                <a:schemeClr val="dk1"/>
              </a:solidFill>
              <a:latin typeface="Arial"/>
              <a:ea typeface="Arial"/>
              <a:cs typeface="Arial"/>
              <a:sym typeface="Arial"/>
            </a:endParaRPr>
          </a:p>
        </p:txBody>
      </p:sp>
      <p:grpSp>
        <p:nvGrpSpPr>
          <p:cNvPr id="2263" name="Google Shape;2263;p83"/>
          <p:cNvGrpSpPr/>
          <p:nvPr/>
        </p:nvGrpSpPr>
        <p:grpSpPr>
          <a:xfrm>
            <a:off x="1129283" y="4004309"/>
            <a:ext cx="3187954" cy="2821432"/>
            <a:chOff x="1129283" y="4004309"/>
            <a:chExt cx="3187954" cy="2821432"/>
          </a:xfrm>
        </p:grpSpPr>
        <p:sp>
          <p:nvSpPr>
            <p:cNvPr id="2264" name="Google Shape;2264;p83"/>
            <p:cNvSpPr/>
            <p:nvPr/>
          </p:nvSpPr>
          <p:spPr>
            <a:xfrm>
              <a:off x="1129283" y="4004309"/>
              <a:ext cx="3187065" cy="0"/>
            </a:xfrm>
            <a:custGeom>
              <a:rect b="b" l="l" r="r" t="t"/>
              <a:pathLst>
                <a:path extrusionOk="0" h="120000" w="3187065">
                  <a:moveTo>
                    <a:pt x="0" y="0"/>
                  </a:moveTo>
                  <a:lnTo>
                    <a:pt x="318668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5" name="Google Shape;2265;p83"/>
            <p:cNvSpPr/>
            <p:nvPr/>
          </p:nvSpPr>
          <p:spPr>
            <a:xfrm>
              <a:off x="4315967" y="4005071"/>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6" name="Google Shape;2266;p83"/>
            <p:cNvSpPr/>
            <p:nvPr/>
          </p:nvSpPr>
          <p:spPr>
            <a:xfrm>
              <a:off x="1129283" y="6824471"/>
              <a:ext cx="3187065" cy="0"/>
            </a:xfrm>
            <a:custGeom>
              <a:rect b="b" l="l" r="r" t="t"/>
              <a:pathLst>
                <a:path extrusionOk="0" h="120000" w="3187065">
                  <a:moveTo>
                    <a:pt x="0" y="0"/>
                  </a:moveTo>
                  <a:lnTo>
                    <a:pt x="318668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7" name="Google Shape;2267;p83"/>
            <p:cNvSpPr/>
            <p:nvPr/>
          </p:nvSpPr>
          <p:spPr>
            <a:xfrm>
              <a:off x="4315967" y="6824471"/>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8" name="Google Shape;2268;p83"/>
            <p:cNvSpPr/>
            <p:nvPr/>
          </p:nvSpPr>
          <p:spPr>
            <a:xfrm>
              <a:off x="4315967" y="4004309"/>
              <a:ext cx="0" cy="2820670"/>
            </a:xfrm>
            <a:custGeom>
              <a:rect b="b" l="l" r="r" t="t"/>
              <a:pathLst>
                <a:path extrusionOk="0" h="2820670" w="120000">
                  <a:moveTo>
                    <a:pt x="0" y="282016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69" name="Google Shape;2269;p83"/>
            <p:cNvSpPr/>
            <p:nvPr/>
          </p:nvSpPr>
          <p:spPr>
            <a:xfrm>
              <a:off x="4315967" y="4005071"/>
              <a:ext cx="1270" cy="1270"/>
            </a:xfrm>
            <a:custGeom>
              <a:rect b="b" l="l" r="r" t="t"/>
              <a:pathLst>
                <a:path extrusionOk="0" h="1270" w="1270">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0" name="Google Shape;2270;p83"/>
            <p:cNvSpPr/>
            <p:nvPr/>
          </p:nvSpPr>
          <p:spPr>
            <a:xfrm>
              <a:off x="1129283" y="4004309"/>
              <a:ext cx="0" cy="2820670"/>
            </a:xfrm>
            <a:custGeom>
              <a:rect b="b" l="l" r="r" t="t"/>
              <a:pathLst>
                <a:path extrusionOk="0" h="2820670" w="120000">
                  <a:moveTo>
                    <a:pt x="0" y="282016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1" name="Google Shape;2271;p83"/>
            <p:cNvSpPr/>
            <p:nvPr/>
          </p:nvSpPr>
          <p:spPr>
            <a:xfrm>
              <a:off x="1130045" y="4005071"/>
              <a:ext cx="1270" cy="1270"/>
            </a:xfrm>
            <a:custGeom>
              <a:rect b="b" l="l" r="r" t="t"/>
              <a:pathLst>
                <a:path extrusionOk="0" h="1270" w="1269">
                  <a:moveTo>
                    <a:pt x="761" y="761"/>
                  </a:moveTo>
                  <a:lnTo>
                    <a:pt x="761" y="0"/>
                  </a:lnTo>
                  <a:lnTo>
                    <a:pt x="0" y="0"/>
                  </a:lnTo>
                  <a:lnTo>
                    <a:pt x="0" y="761"/>
                  </a:lnTo>
                  <a:lnTo>
                    <a:pt x="761" y="761"/>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2" name="Google Shape;2272;p83"/>
            <p:cNvSpPr/>
            <p:nvPr/>
          </p:nvSpPr>
          <p:spPr>
            <a:xfrm>
              <a:off x="1129283" y="4016501"/>
              <a:ext cx="2019300" cy="2807970"/>
            </a:xfrm>
            <a:custGeom>
              <a:rect b="b" l="l" r="r" t="t"/>
              <a:pathLst>
                <a:path extrusionOk="0" h="2807970" w="2019300">
                  <a:moveTo>
                    <a:pt x="0" y="2807970"/>
                  </a:moveTo>
                  <a:lnTo>
                    <a:pt x="10667" y="2759964"/>
                  </a:lnTo>
                  <a:lnTo>
                    <a:pt x="26669" y="2717292"/>
                  </a:lnTo>
                  <a:lnTo>
                    <a:pt x="42671" y="2675382"/>
                  </a:lnTo>
                  <a:lnTo>
                    <a:pt x="59435" y="2633472"/>
                  </a:lnTo>
                  <a:lnTo>
                    <a:pt x="155447" y="2382012"/>
                  </a:lnTo>
                  <a:lnTo>
                    <a:pt x="171449" y="2339340"/>
                  </a:lnTo>
                  <a:lnTo>
                    <a:pt x="235457" y="2171700"/>
                  </a:lnTo>
                  <a:lnTo>
                    <a:pt x="252221" y="2129790"/>
                  </a:lnTo>
                  <a:lnTo>
                    <a:pt x="284225" y="2045970"/>
                  </a:lnTo>
                  <a:lnTo>
                    <a:pt x="300227" y="2003298"/>
                  </a:lnTo>
                  <a:lnTo>
                    <a:pt x="316229" y="1961388"/>
                  </a:lnTo>
                  <a:lnTo>
                    <a:pt x="332231" y="1913382"/>
                  </a:lnTo>
                  <a:lnTo>
                    <a:pt x="428243" y="1661922"/>
                  </a:lnTo>
                  <a:lnTo>
                    <a:pt x="445007" y="1620012"/>
                  </a:lnTo>
                  <a:lnTo>
                    <a:pt x="461009" y="1577340"/>
                  </a:lnTo>
                  <a:lnTo>
                    <a:pt x="589026" y="1242060"/>
                  </a:lnTo>
                  <a:lnTo>
                    <a:pt x="605027" y="1199388"/>
                  </a:lnTo>
                  <a:lnTo>
                    <a:pt x="621029" y="1157478"/>
                  </a:lnTo>
                  <a:lnTo>
                    <a:pt x="637793" y="1115568"/>
                  </a:lnTo>
                  <a:lnTo>
                    <a:pt x="648461" y="1067562"/>
                  </a:lnTo>
                  <a:lnTo>
                    <a:pt x="744473" y="816102"/>
                  </a:lnTo>
                  <a:lnTo>
                    <a:pt x="760476" y="773430"/>
                  </a:lnTo>
                  <a:lnTo>
                    <a:pt x="824483" y="605790"/>
                  </a:lnTo>
                  <a:lnTo>
                    <a:pt x="841247" y="563880"/>
                  </a:lnTo>
                  <a:lnTo>
                    <a:pt x="889253" y="438150"/>
                  </a:lnTo>
                  <a:lnTo>
                    <a:pt x="905255" y="395478"/>
                  </a:lnTo>
                  <a:lnTo>
                    <a:pt x="953261" y="269748"/>
                  </a:lnTo>
                  <a:lnTo>
                    <a:pt x="969263" y="221742"/>
                  </a:lnTo>
                  <a:lnTo>
                    <a:pt x="1017269" y="96012"/>
                  </a:lnTo>
                  <a:lnTo>
                    <a:pt x="1034033" y="54102"/>
                  </a:lnTo>
                  <a:lnTo>
                    <a:pt x="1050036" y="12192"/>
                  </a:lnTo>
                  <a:lnTo>
                    <a:pt x="1066037" y="0"/>
                  </a:lnTo>
                  <a:lnTo>
                    <a:pt x="1146047" y="209550"/>
                  </a:lnTo>
                  <a:lnTo>
                    <a:pt x="1162049" y="252222"/>
                  </a:lnTo>
                  <a:lnTo>
                    <a:pt x="1210055" y="377952"/>
                  </a:lnTo>
                  <a:lnTo>
                    <a:pt x="1226819" y="419862"/>
                  </a:lnTo>
                  <a:lnTo>
                    <a:pt x="1258823" y="503682"/>
                  </a:lnTo>
                  <a:lnTo>
                    <a:pt x="1274825" y="551688"/>
                  </a:lnTo>
                  <a:lnTo>
                    <a:pt x="1285493" y="593598"/>
                  </a:lnTo>
                  <a:lnTo>
                    <a:pt x="1301495" y="635508"/>
                  </a:lnTo>
                  <a:lnTo>
                    <a:pt x="1317497" y="678180"/>
                  </a:lnTo>
                  <a:lnTo>
                    <a:pt x="1413509" y="929640"/>
                  </a:lnTo>
                  <a:lnTo>
                    <a:pt x="1430273" y="971550"/>
                  </a:lnTo>
                  <a:lnTo>
                    <a:pt x="1446275" y="1013460"/>
                  </a:lnTo>
                  <a:lnTo>
                    <a:pt x="1462277" y="1056132"/>
                  </a:lnTo>
                  <a:lnTo>
                    <a:pt x="1574292" y="1349502"/>
                  </a:lnTo>
                  <a:lnTo>
                    <a:pt x="1590294" y="1397508"/>
                  </a:lnTo>
                  <a:lnTo>
                    <a:pt x="1606296" y="1439418"/>
                  </a:lnTo>
                  <a:lnTo>
                    <a:pt x="1623060" y="1482090"/>
                  </a:lnTo>
                  <a:lnTo>
                    <a:pt x="1751076" y="1817370"/>
                  </a:lnTo>
                  <a:lnTo>
                    <a:pt x="1767077" y="1860042"/>
                  </a:lnTo>
                  <a:lnTo>
                    <a:pt x="1799082" y="1943862"/>
                  </a:lnTo>
                  <a:lnTo>
                    <a:pt x="1815845" y="1985772"/>
                  </a:lnTo>
                  <a:lnTo>
                    <a:pt x="1895856" y="2195322"/>
                  </a:lnTo>
                  <a:lnTo>
                    <a:pt x="1911858" y="2243328"/>
                  </a:lnTo>
                  <a:lnTo>
                    <a:pt x="1922526" y="2286000"/>
                  </a:lnTo>
                  <a:lnTo>
                    <a:pt x="2002536" y="2495550"/>
                  </a:lnTo>
                  <a:lnTo>
                    <a:pt x="2019300" y="253746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3" name="Google Shape;2273;p83"/>
            <p:cNvSpPr/>
            <p:nvPr/>
          </p:nvSpPr>
          <p:spPr>
            <a:xfrm>
              <a:off x="3148583" y="6553961"/>
              <a:ext cx="1167765" cy="270510"/>
            </a:xfrm>
            <a:custGeom>
              <a:rect b="b" l="l" r="r" t="t"/>
              <a:pathLst>
                <a:path extrusionOk="0" h="270509" w="1167764">
                  <a:moveTo>
                    <a:pt x="0" y="0"/>
                  </a:moveTo>
                  <a:lnTo>
                    <a:pt x="32004" y="83820"/>
                  </a:lnTo>
                  <a:lnTo>
                    <a:pt x="48006" y="126492"/>
                  </a:lnTo>
                  <a:lnTo>
                    <a:pt x="96012" y="252222"/>
                  </a:lnTo>
                  <a:lnTo>
                    <a:pt x="112014" y="270510"/>
                  </a:lnTo>
                  <a:lnTo>
                    <a:pt x="1167384" y="270509"/>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4" name="Google Shape;2274;p83"/>
            <p:cNvSpPr/>
            <p:nvPr/>
          </p:nvSpPr>
          <p:spPr>
            <a:xfrm>
              <a:off x="1129283" y="4268723"/>
              <a:ext cx="2019300" cy="2555875"/>
            </a:xfrm>
            <a:custGeom>
              <a:rect b="b" l="l" r="r" t="t"/>
              <a:pathLst>
                <a:path extrusionOk="0" h="2555875" w="2019300">
                  <a:moveTo>
                    <a:pt x="0" y="2555748"/>
                  </a:moveTo>
                  <a:lnTo>
                    <a:pt x="1050036" y="2555748"/>
                  </a:lnTo>
                  <a:lnTo>
                    <a:pt x="1066038" y="2537460"/>
                  </a:lnTo>
                  <a:lnTo>
                    <a:pt x="1114044" y="2411730"/>
                  </a:lnTo>
                  <a:lnTo>
                    <a:pt x="1130046" y="2369058"/>
                  </a:lnTo>
                  <a:lnTo>
                    <a:pt x="1210056" y="2159508"/>
                  </a:lnTo>
                  <a:lnTo>
                    <a:pt x="1226820" y="2117598"/>
                  </a:lnTo>
                  <a:lnTo>
                    <a:pt x="1258824" y="2033777"/>
                  </a:lnTo>
                  <a:lnTo>
                    <a:pt x="1274826" y="1991106"/>
                  </a:lnTo>
                  <a:lnTo>
                    <a:pt x="1285494" y="1943100"/>
                  </a:lnTo>
                  <a:lnTo>
                    <a:pt x="1413510" y="1607820"/>
                  </a:lnTo>
                  <a:lnTo>
                    <a:pt x="1430274" y="1565148"/>
                  </a:lnTo>
                  <a:lnTo>
                    <a:pt x="1558290" y="1229867"/>
                  </a:lnTo>
                  <a:lnTo>
                    <a:pt x="1574292" y="1187195"/>
                  </a:lnTo>
                  <a:lnTo>
                    <a:pt x="1590294" y="1145286"/>
                  </a:lnTo>
                  <a:lnTo>
                    <a:pt x="1606296" y="1097280"/>
                  </a:lnTo>
                  <a:lnTo>
                    <a:pt x="1623059" y="1055370"/>
                  </a:lnTo>
                  <a:lnTo>
                    <a:pt x="1719072" y="803910"/>
                  </a:lnTo>
                  <a:lnTo>
                    <a:pt x="1735074" y="761238"/>
                  </a:lnTo>
                  <a:lnTo>
                    <a:pt x="1799082" y="593598"/>
                  </a:lnTo>
                  <a:lnTo>
                    <a:pt x="1815845" y="551688"/>
                  </a:lnTo>
                  <a:lnTo>
                    <a:pt x="1863852" y="425958"/>
                  </a:lnTo>
                  <a:lnTo>
                    <a:pt x="1879854" y="383286"/>
                  </a:lnTo>
                  <a:lnTo>
                    <a:pt x="1911858" y="299466"/>
                  </a:lnTo>
                  <a:lnTo>
                    <a:pt x="1922526" y="251460"/>
                  </a:lnTo>
                  <a:lnTo>
                    <a:pt x="2002536" y="41910"/>
                  </a:lnTo>
                  <a:lnTo>
                    <a:pt x="2019300" y="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5" name="Google Shape;2275;p83"/>
            <p:cNvSpPr/>
            <p:nvPr/>
          </p:nvSpPr>
          <p:spPr>
            <a:xfrm>
              <a:off x="3148583" y="4016501"/>
              <a:ext cx="1167765" cy="2807970"/>
            </a:xfrm>
            <a:custGeom>
              <a:rect b="b" l="l" r="r" t="t"/>
              <a:pathLst>
                <a:path extrusionOk="0" h="2807970" w="1167764">
                  <a:moveTo>
                    <a:pt x="0" y="252222"/>
                  </a:moveTo>
                  <a:lnTo>
                    <a:pt x="16001" y="209550"/>
                  </a:lnTo>
                  <a:lnTo>
                    <a:pt x="96012" y="0"/>
                  </a:lnTo>
                  <a:lnTo>
                    <a:pt x="112013" y="12192"/>
                  </a:lnTo>
                  <a:lnTo>
                    <a:pt x="176022" y="179832"/>
                  </a:lnTo>
                  <a:lnTo>
                    <a:pt x="192786" y="221742"/>
                  </a:lnTo>
                  <a:lnTo>
                    <a:pt x="208788" y="269748"/>
                  </a:lnTo>
                  <a:lnTo>
                    <a:pt x="256794" y="395478"/>
                  </a:lnTo>
                  <a:lnTo>
                    <a:pt x="272796" y="438150"/>
                  </a:lnTo>
                  <a:lnTo>
                    <a:pt x="368808" y="689610"/>
                  </a:lnTo>
                  <a:lnTo>
                    <a:pt x="385572" y="731520"/>
                  </a:lnTo>
                  <a:lnTo>
                    <a:pt x="401574" y="773430"/>
                  </a:lnTo>
                  <a:lnTo>
                    <a:pt x="417576" y="816102"/>
                  </a:lnTo>
                  <a:lnTo>
                    <a:pt x="529590" y="1109472"/>
                  </a:lnTo>
                  <a:lnTo>
                    <a:pt x="540258" y="1157478"/>
                  </a:lnTo>
                  <a:lnTo>
                    <a:pt x="556260" y="1199388"/>
                  </a:lnTo>
                  <a:lnTo>
                    <a:pt x="572262" y="1242060"/>
                  </a:lnTo>
                  <a:lnTo>
                    <a:pt x="589026" y="1283970"/>
                  </a:lnTo>
                  <a:lnTo>
                    <a:pt x="701040" y="1577340"/>
                  </a:lnTo>
                  <a:lnTo>
                    <a:pt x="717042" y="1620012"/>
                  </a:lnTo>
                  <a:lnTo>
                    <a:pt x="765048" y="1745742"/>
                  </a:lnTo>
                  <a:lnTo>
                    <a:pt x="781812" y="1787652"/>
                  </a:lnTo>
                  <a:lnTo>
                    <a:pt x="829818" y="1913382"/>
                  </a:lnTo>
                  <a:lnTo>
                    <a:pt x="845820" y="1961388"/>
                  </a:lnTo>
                  <a:lnTo>
                    <a:pt x="861822" y="2003298"/>
                  </a:lnTo>
                  <a:lnTo>
                    <a:pt x="877824" y="2045970"/>
                  </a:lnTo>
                  <a:lnTo>
                    <a:pt x="957834" y="2255520"/>
                  </a:lnTo>
                  <a:lnTo>
                    <a:pt x="974598" y="2297430"/>
                  </a:lnTo>
                  <a:lnTo>
                    <a:pt x="990600" y="2339340"/>
                  </a:lnTo>
                  <a:lnTo>
                    <a:pt x="1006602" y="2382012"/>
                  </a:lnTo>
                  <a:lnTo>
                    <a:pt x="1134618" y="2717292"/>
                  </a:lnTo>
                  <a:lnTo>
                    <a:pt x="1150620" y="2759964"/>
                  </a:lnTo>
                  <a:lnTo>
                    <a:pt x="1167384" y="2807970"/>
                  </a:lnTo>
                </a:path>
              </a:pathLst>
            </a:custGeom>
            <a:noFill/>
            <a:ln cap="flat" cmpd="sng" w="9525">
              <a:solidFill>
                <a:srgbClr val="00F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6" name="Google Shape;2276;p83"/>
            <p:cNvSpPr/>
            <p:nvPr/>
          </p:nvSpPr>
          <p:spPr>
            <a:xfrm>
              <a:off x="2189988" y="4004309"/>
              <a:ext cx="0" cy="2820670"/>
            </a:xfrm>
            <a:custGeom>
              <a:rect b="b" l="l" r="r" t="t"/>
              <a:pathLst>
                <a:path extrusionOk="0" h="2820670" w="120000">
                  <a:moveTo>
                    <a:pt x="0" y="2820162"/>
                  </a:moveTo>
                  <a:lnTo>
                    <a:pt x="0" y="0"/>
                  </a:lnTo>
                </a:path>
              </a:pathLst>
            </a:custGeom>
            <a:noFill/>
            <a:ln cap="flat" cmpd="sng" w="9525">
              <a:solidFill>
                <a:srgbClr val="0000FF"/>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77" name="Google Shape;2277;p83"/>
            <p:cNvSpPr/>
            <p:nvPr/>
          </p:nvSpPr>
          <p:spPr>
            <a:xfrm>
              <a:off x="3249929" y="4004309"/>
              <a:ext cx="0" cy="2820670"/>
            </a:xfrm>
            <a:custGeom>
              <a:rect b="b" l="l" r="r" t="t"/>
              <a:pathLst>
                <a:path extrusionOk="0" h="2820670" w="120000">
                  <a:moveTo>
                    <a:pt x="0" y="2820162"/>
                  </a:moveTo>
                  <a:lnTo>
                    <a:pt x="0" y="0"/>
                  </a:lnTo>
                </a:path>
              </a:pathLst>
            </a:custGeom>
            <a:noFill/>
            <a:ln cap="flat" cmpd="sng" w="9525">
              <a:solidFill>
                <a:srgbClr val="0000FF"/>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78" name="Google Shape;2278;p83"/>
          <p:cNvSpPr txBox="1"/>
          <p:nvPr/>
        </p:nvSpPr>
        <p:spPr>
          <a:xfrm>
            <a:off x="4636261" y="2972815"/>
            <a:ext cx="4445000" cy="756920"/>
          </a:xfrm>
          <a:prstGeom prst="rect">
            <a:avLst/>
          </a:prstGeom>
          <a:noFill/>
          <a:ln>
            <a:noFill/>
          </a:ln>
        </p:spPr>
        <p:txBody>
          <a:bodyPr anchorCtr="0" anchor="t" bIns="0" lIns="0" spcFirstLastPara="1" rIns="0" wrap="square" tIns="12700">
            <a:spAutoFit/>
          </a:bodyPr>
          <a:lstStyle/>
          <a:p>
            <a:pPr indent="-342900" lvl="0" marL="355600" marR="5080" rtl="0" algn="l">
              <a:lnSpc>
                <a:spcPct val="100000"/>
              </a:lnSpc>
              <a:spcBef>
                <a:spcPts val="0"/>
              </a:spcBef>
              <a:spcAft>
                <a:spcPts val="0"/>
              </a:spcAft>
              <a:buClr>
                <a:srgbClr val="CCECFF"/>
              </a:buClr>
              <a:buSzPts val="2750"/>
              <a:buFont typeface="Noto Sans Symbols"/>
              <a:buChar char="▪"/>
            </a:pPr>
            <a:r>
              <a:rPr b="1" lang="en-US" sz="2400">
                <a:solidFill>
                  <a:srgbClr val="FFCC99"/>
                </a:solidFill>
                <a:latin typeface="Arial"/>
                <a:ea typeface="Arial"/>
                <a:cs typeface="Arial"/>
                <a:sym typeface="Arial"/>
              </a:rPr>
              <a:t>B-splines of order 2 are tent  functions, starting at a knot,</a:t>
            </a:r>
            <a:endParaRPr sz="2400">
              <a:solidFill>
                <a:schemeClr val="dk1"/>
              </a:solidFill>
              <a:latin typeface="Arial"/>
              <a:ea typeface="Arial"/>
              <a:cs typeface="Arial"/>
              <a:sym typeface="Arial"/>
            </a:endParaRPr>
          </a:p>
        </p:txBody>
      </p:sp>
      <p:sp>
        <p:nvSpPr>
          <p:cNvPr id="2279" name="Google Shape;2279;p83"/>
          <p:cNvSpPr txBox="1"/>
          <p:nvPr/>
        </p:nvSpPr>
        <p:spPr>
          <a:xfrm>
            <a:off x="4979161" y="3704335"/>
            <a:ext cx="4561840" cy="112268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rgbClr val="FFCC99"/>
                </a:solidFill>
                <a:latin typeface="Arial"/>
                <a:ea typeface="Arial"/>
                <a:cs typeface="Arial"/>
                <a:sym typeface="Arial"/>
              </a:rPr>
              <a:t>rising linearly to 1 at the next  knot, and decaying linearly to 0  two knots over.</a:t>
            </a:r>
            <a:endParaRPr sz="2400">
              <a:solidFill>
                <a:schemeClr val="dk1"/>
              </a:solidFill>
              <a:latin typeface="Arial"/>
              <a:ea typeface="Arial"/>
              <a:cs typeface="Arial"/>
              <a:sym typeface="Arial"/>
            </a:endParaRPr>
          </a:p>
        </p:txBody>
      </p:sp>
      <p:sp>
        <p:nvSpPr>
          <p:cNvPr id="2280" name="Google Shape;2280;p83"/>
          <p:cNvSpPr txBox="1"/>
          <p:nvPr/>
        </p:nvSpPr>
        <p:spPr>
          <a:xfrm>
            <a:off x="4610861" y="4874767"/>
            <a:ext cx="3354070" cy="391160"/>
          </a:xfrm>
          <a:prstGeom prst="rect">
            <a:avLst/>
          </a:prstGeom>
          <a:noFill/>
          <a:ln>
            <a:noFill/>
          </a:ln>
        </p:spPr>
        <p:txBody>
          <a:bodyPr anchorCtr="0" anchor="t" bIns="0" lIns="0" spcFirstLastPara="1" rIns="0" wrap="square" tIns="12700">
            <a:spAutoFit/>
          </a:bodyPr>
          <a:lstStyle/>
          <a:p>
            <a:pPr indent="-342900" lvl="0" marL="381000" marR="0" rtl="0" algn="l">
              <a:lnSpc>
                <a:spcPct val="100000"/>
              </a:lnSpc>
              <a:spcBef>
                <a:spcPts val="0"/>
              </a:spcBef>
              <a:spcAft>
                <a:spcPts val="0"/>
              </a:spcAft>
              <a:buClr>
                <a:srgbClr val="CCECFF"/>
              </a:buClr>
              <a:buSzPts val="2750"/>
              <a:buFont typeface="Noto Sans Symbols"/>
              <a:buChar char="▪"/>
            </a:pPr>
            <a:r>
              <a:rPr b="1" lang="en-US" sz="2400">
                <a:solidFill>
                  <a:srgbClr val="FFCC99"/>
                </a:solidFill>
                <a:latin typeface="Arial"/>
                <a:ea typeface="Arial"/>
                <a:cs typeface="Arial"/>
                <a:sym typeface="Arial"/>
              </a:rPr>
              <a:t>They (B</a:t>
            </a:r>
            <a:r>
              <a:rPr b="1" baseline="-25000" lang="en-US" sz="2400">
                <a:solidFill>
                  <a:srgbClr val="FFCC99"/>
                </a:solidFill>
                <a:latin typeface="Arial"/>
                <a:ea typeface="Arial"/>
                <a:cs typeface="Arial"/>
                <a:sym typeface="Arial"/>
              </a:rPr>
              <a:t>0,1 </a:t>
            </a:r>
            <a:r>
              <a:rPr b="1" lang="en-US" sz="2400">
                <a:solidFill>
                  <a:srgbClr val="FFCC99"/>
                </a:solidFill>
                <a:latin typeface="Arial"/>
                <a:ea typeface="Arial"/>
                <a:cs typeface="Arial"/>
                <a:sym typeface="Arial"/>
              </a:rPr>
              <a:t>&amp; B</a:t>
            </a:r>
            <a:r>
              <a:rPr b="1" baseline="-25000" lang="en-US" sz="2400">
                <a:solidFill>
                  <a:srgbClr val="FFCC99"/>
                </a:solidFill>
                <a:latin typeface="Arial"/>
                <a:ea typeface="Arial"/>
                <a:cs typeface="Arial"/>
                <a:sym typeface="Arial"/>
              </a:rPr>
              <a:t>1,1</a:t>
            </a:r>
            <a:r>
              <a:rPr b="1" lang="en-US" sz="2400">
                <a:solidFill>
                  <a:srgbClr val="FFCC99"/>
                </a:solidFill>
                <a:latin typeface="Arial"/>
                <a:ea typeface="Arial"/>
                <a:cs typeface="Arial"/>
                <a:sym typeface="Arial"/>
              </a:rPr>
              <a:t>) are</a:t>
            </a:r>
            <a:endParaRPr sz="2400">
              <a:solidFill>
                <a:schemeClr val="dk1"/>
              </a:solidFill>
              <a:latin typeface="Arial"/>
              <a:ea typeface="Arial"/>
              <a:cs typeface="Arial"/>
              <a:sym typeface="Arial"/>
            </a:endParaRPr>
          </a:p>
        </p:txBody>
      </p:sp>
      <p:sp>
        <p:nvSpPr>
          <p:cNvPr id="2281" name="Google Shape;2281;p83"/>
          <p:cNvSpPr txBox="1"/>
          <p:nvPr/>
        </p:nvSpPr>
        <p:spPr>
          <a:xfrm>
            <a:off x="4979161" y="5240528"/>
            <a:ext cx="174942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99"/>
                </a:solidFill>
                <a:latin typeface="Arial"/>
                <a:ea typeface="Arial"/>
                <a:cs typeface="Arial"/>
                <a:sym typeface="Arial"/>
              </a:rPr>
              <a:t>continuous.</a:t>
            </a:r>
            <a:endParaRPr sz="2400">
              <a:solidFill>
                <a:schemeClr val="dk1"/>
              </a:solidFill>
              <a:latin typeface="Arial"/>
              <a:ea typeface="Arial"/>
              <a:cs typeface="Arial"/>
              <a:sym typeface="Arial"/>
            </a:endParaRPr>
          </a:p>
        </p:txBody>
      </p:sp>
      <p:sp>
        <p:nvSpPr>
          <p:cNvPr id="2282" name="Google Shape;2282;p83"/>
          <p:cNvSpPr txBox="1"/>
          <p:nvPr/>
        </p:nvSpPr>
        <p:spPr>
          <a:xfrm>
            <a:off x="4636261" y="5679440"/>
            <a:ext cx="4564380" cy="39116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CCECFF"/>
              </a:buClr>
              <a:buSzPts val="2750"/>
              <a:buFont typeface="Noto Sans Symbols"/>
              <a:buChar char="▪"/>
            </a:pPr>
            <a:r>
              <a:rPr b="1" lang="en-US" sz="2400">
                <a:solidFill>
                  <a:srgbClr val="FFCC99"/>
                </a:solidFill>
                <a:latin typeface="Arial"/>
                <a:ea typeface="Arial"/>
                <a:cs typeface="Arial"/>
                <a:sym typeface="Arial"/>
              </a:rPr>
              <a:t>Order 2 implies a continuous</a:t>
            </a:r>
            <a:endParaRPr sz="2400">
              <a:solidFill>
                <a:schemeClr val="dk1"/>
              </a:solidFill>
              <a:latin typeface="Arial"/>
              <a:ea typeface="Arial"/>
              <a:cs typeface="Arial"/>
              <a:sym typeface="Arial"/>
            </a:endParaRPr>
          </a:p>
        </p:txBody>
      </p:sp>
      <p:sp>
        <p:nvSpPr>
          <p:cNvPr id="2283" name="Google Shape;2283;p83"/>
          <p:cNvSpPr txBox="1"/>
          <p:nvPr/>
        </p:nvSpPr>
        <p:spPr>
          <a:xfrm>
            <a:off x="4979161" y="6045200"/>
            <a:ext cx="302450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99"/>
                </a:solidFill>
                <a:latin typeface="Arial"/>
                <a:ea typeface="Arial"/>
                <a:cs typeface="Arial"/>
                <a:sym typeface="Arial"/>
              </a:rPr>
              <a:t>derivative of order 0.</a:t>
            </a:r>
            <a:endParaRPr sz="2400">
              <a:solidFill>
                <a:schemeClr val="dk1"/>
              </a:solidFill>
              <a:latin typeface="Arial"/>
              <a:ea typeface="Arial"/>
              <a:cs typeface="Arial"/>
              <a:sym typeface="Arial"/>
            </a:endParaRPr>
          </a:p>
        </p:txBody>
      </p:sp>
      <p:sp>
        <p:nvSpPr>
          <p:cNvPr id="2284" name="Google Shape;2284;p83"/>
          <p:cNvSpPr txBox="1"/>
          <p:nvPr/>
        </p:nvSpPr>
        <p:spPr>
          <a:xfrm>
            <a:off x="4636261" y="6484110"/>
            <a:ext cx="4415155" cy="39116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CCECFF"/>
              </a:buClr>
              <a:buSzPts val="2750"/>
              <a:buFont typeface="Noto Sans Symbols"/>
              <a:buChar char="▪"/>
            </a:pPr>
            <a:r>
              <a:rPr b="1" lang="en-US" sz="2400">
                <a:solidFill>
                  <a:srgbClr val="FFCC99"/>
                </a:solidFill>
                <a:latin typeface="Arial"/>
                <a:ea typeface="Arial"/>
                <a:cs typeface="Arial"/>
                <a:sym typeface="Arial"/>
              </a:rPr>
              <a:t>Order 2 knots are piecewise</a:t>
            </a:r>
            <a:endParaRPr sz="2400">
              <a:solidFill>
                <a:schemeClr val="dk1"/>
              </a:solidFill>
              <a:latin typeface="Arial"/>
              <a:ea typeface="Arial"/>
              <a:cs typeface="Arial"/>
              <a:sym typeface="Arial"/>
            </a:endParaRPr>
          </a:p>
        </p:txBody>
      </p:sp>
      <p:sp>
        <p:nvSpPr>
          <p:cNvPr id="2285" name="Google Shape;2285;p83"/>
          <p:cNvSpPr txBox="1"/>
          <p:nvPr/>
        </p:nvSpPr>
        <p:spPr>
          <a:xfrm>
            <a:off x="4979161" y="6849871"/>
            <a:ext cx="83756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99"/>
                </a:solidFill>
                <a:latin typeface="Arial"/>
                <a:ea typeface="Arial"/>
                <a:cs typeface="Arial"/>
                <a:sym typeface="Arial"/>
              </a:rPr>
              <a:t>linear</a:t>
            </a:r>
            <a:endParaRPr sz="2400">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9" name="Shape 2289"/>
        <p:cNvGrpSpPr/>
        <p:nvPr/>
      </p:nvGrpSpPr>
      <p:grpSpPr>
        <a:xfrm>
          <a:off x="0" y="0"/>
          <a:ext cx="0" cy="0"/>
          <a:chOff x="0" y="0"/>
          <a:chExt cx="0" cy="0"/>
        </a:xfrm>
      </p:grpSpPr>
      <p:grpSp>
        <p:nvGrpSpPr>
          <p:cNvPr id="2290" name="Google Shape;2290;p84"/>
          <p:cNvGrpSpPr/>
          <p:nvPr/>
        </p:nvGrpSpPr>
        <p:grpSpPr>
          <a:xfrm>
            <a:off x="2032254" y="1127760"/>
            <a:ext cx="6002273" cy="5489447"/>
            <a:chOff x="2032254" y="1127760"/>
            <a:chExt cx="6002273" cy="5489447"/>
          </a:xfrm>
        </p:grpSpPr>
        <p:pic>
          <p:nvPicPr>
            <p:cNvPr id="2291" name="Google Shape;2291;p84"/>
            <p:cNvPicPr preferRelativeResize="0"/>
            <p:nvPr/>
          </p:nvPicPr>
          <p:blipFill rotWithShape="1">
            <a:blip r:embed="rId3">
              <a:alphaModFix/>
            </a:blip>
            <a:srcRect b="0" l="0" r="0" t="0"/>
            <a:stretch/>
          </p:blipFill>
          <p:spPr>
            <a:xfrm>
              <a:off x="2032254" y="2110740"/>
              <a:ext cx="6002273" cy="4506467"/>
            </a:xfrm>
            <a:prstGeom prst="rect">
              <a:avLst/>
            </a:prstGeom>
            <a:noFill/>
            <a:ln>
              <a:noFill/>
            </a:ln>
          </p:spPr>
        </p:pic>
        <p:sp>
          <p:nvSpPr>
            <p:cNvPr id="2292" name="Google Shape;2292;p84"/>
            <p:cNvSpPr/>
            <p:nvPr/>
          </p:nvSpPr>
          <p:spPr>
            <a:xfrm>
              <a:off x="2132076" y="1127760"/>
              <a:ext cx="5817235" cy="1127125"/>
            </a:xfrm>
            <a:custGeom>
              <a:rect b="b" l="l" r="r" t="t"/>
              <a:pathLst>
                <a:path extrusionOk="0" h="1127125" w="5817234">
                  <a:moveTo>
                    <a:pt x="5817108" y="1126998"/>
                  </a:moveTo>
                  <a:lnTo>
                    <a:pt x="5817108" y="0"/>
                  </a:lnTo>
                  <a:lnTo>
                    <a:pt x="0" y="0"/>
                  </a:lnTo>
                  <a:lnTo>
                    <a:pt x="0" y="1126998"/>
                  </a:lnTo>
                  <a:lnTo>
                    <a:pt x="5817108" y="1126998"/>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93" name="Google Shape;2293;p84"/>
          <p:cNvSpPr txBox="1"/>
          <p:nvPr>
            <p:ph type="title"/>
          </p:nvPr>
        </p:nvSpPr>
        <p:spPr>
          <a:xfrm>
            <a:off x="562355" y="477265"/>
            <a:ext cx="8872220" cy="604520"/>
          </a:xfrm>
          <a:prstGeom prst="rect">
            <a:avLst/>
          </a:prstGeom>
          <a:noFill/>
          <a:ln>
            <a:noFill/>
          </a:ln>
        </p:spPr>
        <p:txBody>
          <a:bodyPr anchorCtr="0" anchor="t" bIns="0" lIns="0" spcFirstLastPara="1" rIns="0" wrap="square" tIns="12050">
            <a:spAutoFit/>
          </a:bodyPr>
          <a:lstStyle/>
          <a:p>
            <a:pPr indent="0" lvl="0" marL="38100" rtl="0" algn="l">
              <a:lnSpc>
                <a:spcPct val="100000"/>
              </a:lnSpc>
              <a:spcBef>
                <a:spcPts val="0"/>
              </a:spcBef>
              <a:spcAft>
                <a:spcPts val="0"/>
              </a:spcAft>
              <a:buNone/>
            </a:pPr>
            <a:r>
              <a:rPr b="0" lang="en-US" sz="3800">
                <a:solidFill>
                  <a:srgbClr val="CCECFF"/>
                </a:solidFill>
                <a:latin typeface="Arial"/>
                <a:ea typeface="Arial"/>
                <a:cs typeface="Arial"/>
                <a:sym typeface="Arial"/>
              </a:rPr>
              <a:t>Order 3 -	</a:t>
            </a:r>
            <a:r>
              <a:rPr b="0" i="1" lang="en-US" sz="3800">
                <a:solidFill>
                  <a:srgbClr val="CCECFF"/>
                </a:solidFill>
                <a:latin typeface="Arial"/>
                <a:ea typeface="Arial"/>
                <a:cs typeface="Arial"/>
                <a:sym typeface="Arial"/>
              </a:rPr>
              <a:t>B</a:t>
            </a:r>
            <a:r>
              <a:rPr b="0" baseline="-25000" i="1" lang="en-US" sz="3750">
                <a:solidFill>
                  <a:srgbClr val="CCECFF"/>
                </a:solidFill>
                <a:latin typeface="Arial"/>
                <a:ea typeface="Arial"/>
                <a:cs typeface="Arial"/>
                <a:sym typeface="Arial"/>
              </a:rPr>
              <a:t>02</a:t>
            </a:r>
            <a:r>
              <a:rPr b="0" i="1" lang="en-US" sz="3800">
                <a:solidFill>
                  <a:srgbClr val="CCECFF"/>
                </a:solidFill>
                <a:latin typeface="Arial"/>
                <a:ea typeface="Arial"/>
                <a:cs typeface="Arial"/>
                <a:sym typeface="Arial"/>
              </a:rPr>
              <a:t>(t) </a:t>
            </a:r>
            <a:r>
              <a:rPr b="0" lang="en-US" sz="3800">
                <a:solidFill>
                  <a:srgbClr val="CCECFF"/>
                </a:solidFill>
                <a:latin typeface="Arial"/>
                <a:ea typeface="Arial"/>
                <a:cs typeface="Arial"/>
                <a:sym typeface="Arial"/>
              </a:rPr>
              <a:t>from Two Tent Functions</a:t>
            </a:r>
            <a:endParaRPr sz="3800">
              <a:latin typeface="Arial"/>
              <a:ea typeface="Arial"/>
              <a:cs typeface="Arial"/>
              <a:sym typeface="Arial"/>
            </a:endParaRPr>
          </a:p>
        </p:txBody>
      </p:sp>
      <p:sp>
        <p:nvSpPr>
          <p:cNvPr id="2294" name="Google Shape;2294;p84"/>
          <p:cNvSpPr txBox="1"/>
          <p:nvPr/>
        </p:nvSpPr>
        <p:spPr>
          <a:xfrm>
            <a:off x="6304026" y="1710566"/>
            <a:ext cx="231140" cy="549275"/>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3400">
                <a:solidFill>
                  <a:schemeClr val="dk1"/>
                </a:solidFill>
                <a:latin typeface="Times New Roman"/>
                <a:ea typeface="Times New Roman"/>
                <a:cs typeface="Times New Roman"/>
                <a:sym typeface="Times New Roman"/>
              </a:rPr>
              <a:t>2</a:t>
            </a:r>
            <a:endParaRPr sz="3400">
              <a:solidFill>
                <a:schemeClr val="dk1"/>
              </a:solidFill>
              <a:latin typeface="Times New Roman"/>
              <a:ea typeface="Times New Roman"/>
              <a:cs typeface="Times New Roman"/>
              <a:sym typeface="Times New Roman"/>
            </a:endParaRPr>
          </a:p>
        </p:txBody>
      </p:sp>
      <p:sp>
        <p:nvSpPr>
          <p:cNvPr id="2295" name="Google Shape;2295;p84"/>
          <p:cNvSpPr txBox="1"/>
          <p:nvPr/>
        </p:nvSpPr>
        <p:spPr>
          <a:xfrm>
            <a:off x="4180280" y="1594740"/>
            <a:ext cx="231140" cy="549275"/>
          </a:xfrm>
          <a:prstGeom prst="rect">
            <a:avLst/>
          </a:prstGeom>
          <a:noFill/>
          <a:ln>
            <a:noFill/>
          </a:ln>
        </p:spPr>
        <p:txBody>
          <a:bodyPr anchorCtr="0" anchor="t" bIns="0" lIns="0" spcFirstLastPara="1" rIns="0" wrap="square" tIns="17125">
            <a:spAutoFit/>
          </a:bodyPr>
          <a:lstStyle/>
          <a:p>
            <a:pPr indent="0" lvl="0" marL="0" marR="0" rtl="0" algn="l">
              <a:lnSpc>
                <a:spcPct val="100000"/>
              </a:lnSpc>
              <a:spcBef>
                <a:spcPts val="0"/>
              </a:spcBef>
              <a:spcAft>
                <a:spcPts val="0"/>
              </a:spcAft>
              <a:buNone/>
            </a:pPr>
            <a:r>
              <a:rPr lang="en-US" sz="3400">
                <a:solidFill>
                  <a:schemeClr val="dk1"/>
                </a:solidFill>
                <a:latin typeface="Times New Roman"/>
                <a:ea typeface="Times New Roman"/>
                <a:cs typeface="Times New Roman"/>
                <a:sym typeface="Times New Roman"/>
              </a:rPr>
              <a:t>2</a:t>
            </a:r>
            <a:endParaRPr sz="3400">
              <a:solidFill>
                <a:schemeClr val="dk1"/>
              </a:solidFill>
              <a:latin typeface="Times New Roman"/>
              <a:ea typeface="Times New Roman"/>
              <a:cs typeface="Times New Roman"/>
              <a:sym typeface="Times New Roman"/>
            </a:endParaRPr>
          </a:p>
        </p:txBody>
      </p:sp>
      <p:sp>
        <p:nvSpPr>
          <p:cNvPr id="2296" name="Google Shape;2296;p84"/>
          <p:cNvSpPr txBox="1"/>
          <p:nvPr/>
        </p:nvSpPr>
        <p:spPr>
          <a:xfrm>
            <a:off x="4843271" y="1660678"/>
            <a:ext cx="2571115" cy="330835"/>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0,1	1,1</a:t>
            </a:r>
            <a:endParaRPr sz="2000">
              <a:solidFill>
                <a:schemeClr val="dk1"/>
              </a:solidFill>
              <a:latin typeface="Times New Roman"/>
              <a:ea typeface="Times New Roman"/>
              <a:cs typeface="Times New Roman"/>
              <a:sym typeface="Times New Roman"/>
            </a:endParaRPr>
          </a:p>
        </p:txBody>
      </p:sp>
      <p:sp>
        <p:nvSpPr>
          <p:cNvPr id="2297" name="Google Shape;2297;p84"/>
          <p:cNvSpPr txBox="1"/>
          <p:nvPr/>
        </p:nvSpPr>
        <p:spPr>
          <a:xfrm>
            <a:off x="2160520" y="1094875"/>
            <a:ext cx="5760085" cy="824230"/>
          </a:xfrm>
          <a:prstGeom prst="rect">
            <a:avLst/>
          </a:prstGeom>
          <a:noFill/>
          <a:ln>
            <a:noFill/>
          </a:ln>
        </p:spPr>
        <p:txBody>
          <a:bodyPr anchorCtr="0" anchor="t" bIns="0" lIns="0" spcFirstLastPara="1" rIns="0" wrap="square" tIns="17125">
            <a:spAutoFit/>
          </a:bodyPr>
          <a:lstStyle/>
          <a:p>
            <a:pPr indent="0" lvl="0" marL="3884295" marR="0" rtl="0" algn="l">
              <a:lnSpc>
                <a:spcPct val="91911"/>
              </a:lnSpc>
              <a:spcBef>
                <a:spcPts val="0"/>
              </a:spcBef>
              <a:spcAft>
                <a:spcPts val="0"/>
              </a:spcAft>
              <a:buNone/>
            </a:pPr>
            <a:r>
              <a:rPr lang="en-US" sz="3400">
                <a:solidFill>
                  <a:schemeClr val="dk1"/>
                </a:solidFill>
                <a:latin typeface="Times New Roman"/>
                <a:ea typeface="Times New Roman"/>
                <a:cs typeface="Times New Roman"/>
                <a:sym typeface="Times New Roman"/>
              </a:rPr>
              <a:t>3 </a:t>
            </a:r>
            <a:r>
              <a:rPr lang="en-US" sz="3400">
                <a:solidFill>
                  <a:schemeClr val="dk1"/>
                </a:solidFill>
                <a:latin typeface="Noto Sans Symbols"/>
                <a:ea typeface="Noto Sans Symbols"/>
                <a:cs typeface="Noto Sans Symbols"/>
                <a:sym typeface="Noto Sans Symbols"/>
              </a:rPr>
              <a:t>−</a:t>
            </a:r>
            <a:r>
              <a:rPr lang="en-US" sz="3400">
                <a:solidFill>
                  <a:schemeClr val="dk1"/>
                </a:solidFill>
                <a:latin typeface="Times New Roman"/>
                <a:ea typeface="Times New Roman"/>
                <a:cs typeface="Times New Roman"/>
                <a:sym typeface="Times New Roman"/>
              </a:rPr>
              <a:t> </a:t>
            </a:r>
            <a:r>
              <a:rPr i="1" lang="en-US" sz="3400">
                <a:solidFill>
                  <a:schemeClr val="dk1"/>
                </a:solidFill>
                <a:latin typeface="Times New Roman"/>
                <a:ea typeface="Times New Roman"/>
                <a:cs typeface="Times New Roman"/>
                <a:sym typeface="Times New Roman"/>
              </a:rPr>
              <a:t>t</a:t>
            </a:r>
            <a:endParaRPr sz="3400">
              <a:solidFill>
                <a:schemeClr val="dk1"/>
              </a:solidFill>
              <a:latin typeface="Times New Roman"/>
              <a:ea typeface="Times New Roman"/>
              <a:cs typeface="Times New Roman"/>
              <a:sym typeface="Times New Roman"/>
            </a:endParaRPr>
          </a:p>
          <a:p>
            <a:pPr indent="0" lvl="0" marL="50800" marR="0" rtl="0" algn="l">
              <a:lnSpc>
                <a:spcPct val="61274"/>
              </a:lnSpc>
              <a:spcBef>
                <a:spcPts val="0"/>
              </a:spcBef>
              <a:spcAft>
                <a:spcPts val="0"/>
              </a:spcAft>
              <a:buNone/>
            </a:pPr>
            <a:r>
              <a:rPr i="1" lang="en-US" sz="3400">
                <a:solidFill>
                  <a:schemeClr val="dk1"/>
                </a:solidFill>
                <a:latin typeface="Times New Roman"/>
                <a:ea typeface="Times New Roman"/>
                <a:cs typeface="Times New Roman"/>
                <a:sym typeface="Times New Roman"/>
              </a:rPr>
              <a:t>B</a:t>
            </a:r>
            <a:r>
              <a:rPr baseline="-25000" lang="en-US" sz="3000">
                <a:solidFill>
                  <a:schemeClr val="dk1"/>
                </a:solidFill>
                <a:latin typeface="Times New Roman"/>
                <a:ea typeface="Times New Roman"/>
                <a:cs typeface="Times New Roman"/>
                <a:sym typeface="Times New Roman"/>
              </a:rPr>
              <a:t>0,2 </a:t>
            </a:r>
            <a:r>
              <a:rPr lang="en-US" sz="3400">
                <a:solidFill>
                  <a:schemeClr val="dk1"/>
                </a:solidFill>
                <a:latin typeface="Times New Roman"/>
                <a:ea typeface="Times New Roman"/>
                <a:cs typeface="Times New Roman"/>
                <a:sym typeface="Times New Roman"/>
              </a:rPr>
              <a:t>(</a:t>
            </a:r>
            <a:r>
              <a:rPr i="1" lang="en-US" sz="3400">
                <a:solidFill>
                  <a:schemeClr val="dk1"/>
                </a:solidFill>
                <a:latin typeface="Times New Roman"/>
                <a:ea typeface="Times New Roman"/>
                <a:cs typeface="Times New Roman"/>
                <a:sym typeface="Times New Roman"/>
              </a:rPr>
              <a:t>t</a:t>
            </a:r>
            <a:r>
              <a:rPr lang="en-US" sz="3400">
                <a:solidFill>
                  <a:schemeClr val="dk1"/>
                </a:solidFill>
                <a:latin typeface="Times New Roman"/>
                <a:ea typeface="Times New Roman"/>
                <a:cs typeface="Times New Roman"/>
                <a:sym typeface="Times New Roman"/>
              </a:rPr>
              <a:t>) </a:t>
            </a:r>
            <a:r>
              <a:rPr lang="en-US" sz="3400">
                <a:solidFill>
                  <a:schemeClr val="dk1"/>
                </a:solidFill>
                <a:latin typeface="Noto Sans Symbols"/>
                <a:ea typeface="Noto Sans Symbols"/>
                <a:cs typeface="Noto Sans Symbols"/>
                <a:sym typeface="Noto Sans Symbols"/>
              </a:rPr>
              <a:t>=</a:t>
            </a:r>
            <a:r>
              <a:rPr lang="en-US" sz="3400">
                <a:solidFill>
                  <a:schemeClr val="dk1"/>
                </a:solidFill>
                <a:latin typeface="Times New Roman"/>
                <a:ea typeface="Times New Roman"/>
                <a:cs typeface="Times New Roman"/>
                <a:sym typeface="Times New Roman"/>
              </a:rPr>
              <a:t> ( </a:t>
            </a:r>
            <a:r>
              <a:rPr baseline="30000" i="1" lang="en-US" sz="5100">
                <a:solidFill>
                  <a:schemeClr val="dk1"/>
                </a:solidFill>
                <a:latin typeface="Times New Roman"/>
                <a:ea typeface="Times New Roman"/>
                <a:cs typeface="Times New Roman"/>
                <a:sym typeface="Times New Roman"/>
              </a:rPr>
              <a:t>t	</a:t>
            </a:r>
            <a:r>
              <a:rPr lang="en-US" sz="3400">
                <a:solidFill>
                  <a:schemeClr val="dk1"/>
                </a:solidFill>
                <a:latin typeface="Times New Roman"/>
                <a:ea typeface="Times New Roman"/>
                <a:cs typeface="Times New Roman"/>
                <a:sym typeface="Times New Roman"/>
              </a:rPr>
              <a:t>)</a:t>
            </a:r>
            <a:r>
              <a:rPr i="1" lang="en-US" sz="3400">
                <a:solidFill>
                  <a:schemeClr val="dk1"/>
                </a:solidFill>
                <a:latin typeface="Times New Roman"/>
                <a:ea typeface="Times New Roman"/>
                <a:cs typeface="Times New Roman"/>
                <a:sym typeface="Times New Roman"/>
              </a:rPr>
              <a:t>B	</a:t>
            </a:r>
            <a:r>
              <a:rPr lang="en-US" sz="3400">
                <a:solidFill>
                  <a:schemeClr val="dk1"/>
                </a:solidFill>
                <a:latin typeface="Times New Roman"/>
                <a:ea typeface="Times New Roman"/>
                <a:cs typeface="Times New Roman"/>
                <a:sym typeface="Times New Roman"/>
              </a:rPr>
              <a:t>(</a:t>
            </a:r>
            <a:r>
              <a:rPr i="1" lang="en-US" sz="3400">
                <a:solidFill>
                  <a:schemeClr val="dk1"/>
                </a:solidFill>
                <a:latin typeface="Times New Roman"/>
                <a:ea typeface="Times New Roman"/>
                <a:cs typeface="Times New Roman"/>
                <a:sym typeface="Times New Roman"/>
              </a:rPr>
              <a:t>t</a:t>
            </a:r>
            <a:r>
              <a:rPr lang="en-US" sz="3400">
                <a:solidFill>
                  <a:schemeClr val="dk1"/>
                </a:solidFill>
                <a:latin typeface="Times New Roman"/>
                <a:ea typeface="Times New Roman"/>
                <a:cs typeface="Times New Roman"/>
                <a:sym typeface="Times New Roman"/>
              </a:rPr>
              <a:t>) </a:t>
            </a:r>
            <a:r>
              <a:rPr lang="en-US" sz="3400">
                <a:solidFill>
                  <a:schemeClr val="dk1"/>
                </a:solidFill>
                <a:latin typeface="Noto Sans Symbols"/>
                <a:ea typeface="Noto Sans Symbols"/>
                <a:cs typeface="Noto Sans Symbols"/>
                <a:sym typeface="Noto Sans Symbols"/>
              </a:rPr>
              <a:t>+</a:t>
            </a:r>
            <a:r>
              <a:rPr lang="en-US" sz="3400">
                <a:solidFill>
                  <a:schemeClr val="dk1"/>
                </a:solidFill>
                <a:latin typeface="Times New Roman"/>
                <a:ea typeface="Times New Roman"/>
                <a:cs typeface="Times New Roman"/>
                <a:sym typeface="Times New Roman"/>
              </a:rPr>
              <a:t>	</a:t>
            </a:r>
            <a:r>
              <a:rPr i="1" lang="en-US" sz="3400">
                <a:solidFill>
                  <a:schemeClr val="dk1"/>
                </a:solidFill>
                <a:latin typeface="Times New Roman"/>
                <a:ea typeface="Times New Roman"/>
                <a:cs typeface="Times New Roman"/>
                <a:sym typeface="Times New Roman"/>
              </a:rPr>
              <a:t>B	</a:t>
            </a:r>
            <a:r>
              <a:rPr lang="en-US" sz="3400">
                <a:solidFill>
                  <a:schemeClr val="dk1"/>
                </a:solidFill>
                <a:latin typeface="Times New Roman"/>
                <a:ea typeface="Times New Roman"/>
                <a:cs typeface="Times New Roman"/>
                <a:sym typeface="Times New Roman"/>
              </a:rPr>
              <a:t>(</a:t>
            </a:r>
            <a:r>
              <a:rPr i="1" lang="en-US" sz="3400">
                <a:solidFill>
                  <a:schemeClr val="dk1"/>
                </a:solidFill>
                <a:latin typeface="Times New Roman"/>
                <a:ea typeface="Times New Roman"/>
                <a:cs typeface="Times New Roman"/>
                <a:sym typeface="Times New Roman"/>
              </a:rPr>
              <a:t>t</a:t>
            </a:r>
            <a:r>
              <a:rPr lang="en-US" sz="3400">
                <a:solidFill>
                  <a:schemeClr val="dk1"/>
                </a:solidFill>
                <a:latin typeface="Times New Roman"/>
                <a:ea typeface="Times New Roman"/>
                <a:cs typeface="Times New Roman"/>
                <a:sym typeface="Times New Roman"/>
              </a:rPr>
              <a:t>)</a:t>
            </a:r>
            <a:endParaRPr sz="3400">
              <a:solidFill>
                <a:schemeClr val="dk1"/>
              </a:solidFill>
              <a:latin typeface="Times New Roman"/>
              <a:ea typeface="Times New Roman"/>
              <a:cs typeface="Times New Roman"/>
              <a:sym typeface="Times New Roman"/>
            </a:endParaRPr>
          </a:p>
        </p:txBody>
      </p:sp>
      <p:sp>
        <p:nvSpPr>
          <p:cNvPr id="2298" name="Google Shape;2298;p84"/>
          <p:cNvSpPr/>
          <p:nvPr/>
        </p:nvSpPr>
        <p:spPr>
          <a:xfrm>
            <a:off x="662177" y="2754629"/>
            <a:ext cx="1859280" cy="2884170"/>
          </a:xfrm>
          <a:custGeom>
            <a:rect b="b" l="l" r="r" t="t"/>
            <a:pathLst>
              <a:path extrusionOk="0" h="2884170" w="1859280">
                <a:moveTo>
                  <a:pt x="1859280" y="2884170"/>
                </a:moveTo>
                <a:lnTo>
                  <a:pt x="1859280" y="0"/>
                </a:lnTo>
                <a:lnTo>
                  <a:pt x="0" y="0"/>
                </a:lnTo>
                <a:lnTo>
                  <a:pt x="0" y="2884170"/>
                </a:lnTo>
                <a:lnTo>
                  <a:pt x="1859280" y="2884170"/>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99" name="Google Shape;2299;p84"/>
          <p:cNvSpPr txBox="1"/>
          <p:nvPr/>
        </p:nvSpPr>
        <p:spPr>
          <a:xfrm>
            <a:off x="2156485" y="3918437"/>
            <a:ext cx="290830" cy="426084"/>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lang="en-US" sz="3000">
                <a:solidFill>
                  <a:schemeClr val="dk1"/>
                </a:solidFill>
                <a:latin typeface="Times New Roman"/>
                <a:ea typeface="Times New Roman"/>
                <a:cs typeface="Times New Roman"/>
                <a:sym typeface="Times New Roman"/>
              </a:rPr>
              <a:t>1)</a:t>
            </a:r>
            <a:endParaRPr sz="3000">
              <a:solidFill>
                <a:schemeClr val="dk1"/>
              </a:solidFill>
              <a:latin typeface="Times New Roman"/>
              <a:ea typeface="Times New Roman"/>
              <a:cs typeface="Times New Roman"/>
              <a:sym typeface="Times New Roman"/>
            </a:endParaRPr>
          </a:p>
        </p:txBody>
      </p:sp>
      <p:sp>
        <p:nvSpPr>
          <p:cNvPr id="2300" name="Google Shape;2300;p84"/>
          <p:cNvSpPr txBox="1"/>
          <p:nvPr/>
        </p:nvSpPr>
        <p:spPr>
          <a:xfrm>
            <a:off x="662177" y="2754629"/>
            <a:ext cx="1859280" cy="887730"/>
          </a:xfrm>
          <a:prstGeom prst="rect">
            <a:avLst/>
          </a:prstGeom>
          <a:noFill/>
          <a:ln>
            <a:noFill/>
          </a:ln>
        </p:spPr>
        <p:txBody>
          <a:bodyPr anchorCtr="0" anchor="t" bIns="0" lIns="0" spcFirstLastPara="1" rIns="0" wrap="square" tIns="0">
            <a:spAutoFit/>
          </a:bodyPr>
          <a:lstStyle/>
          <a:p>
            <a:pPr indent="0" lvl="0" marL="46355" marR="0" rtl="0" algn="l">
              <a:lnSpc>
                <a:spcPct val="112633"/>
              </a:lnSpc>
              <a:spcBef>
                <a:spcPts val="0"/>
              </a:spcBef>
              <a:spcAft>
                <a:spcPts val="0"/>
              </a:spcAft>
              <a:buNone/>
            </a:pPr>
            <a:r>
              <a:rPr i="1" lang="en-US" sz="3000">
                <a:solidFill>
                  <a:schemeClr val="dk1"/>
                </a:solidFill>
                <a:latin typeface="Times New Roman"/>
                <a:ea typeface="Times New Roman"/>
                <a:cs typeface="Times New Roman"/>
                <a:sym typeface="Times New Roman"/>
              </a:rPr>
              <a:t>t</a:t>
            </a:r>
            <a:r>
              <a:rPr lang="en-US" sz="3000">
                <a:solidFill>
                  <a:schemeClr val="dk1"/>
                </a:solidFill>
                <a:latin typeface="Times New Roman"/>
                <a:ea typeface="Times New Roman"/>
                <a:cs typeface="Times New Roman"/>
                <a:sym typeface="Times New Roman"/>
              </a:rPr>
              <a:t>.(2 </a:t>
            </a:r>
            <a:r>
              <a:rPr lang="en-US" sz="3000">
                <a:solidFill>
                  <a:schemeClr val="dk1"/>
                </a:solidFill>
                <a:latin typeface="Noto Sans Symbols"/>
                <a:ea typeface="Noto Sans Symbols"/>
                <a:cs typeface="Noto Sans Symbols"/>
                <a:sym typeface="Noto Sans Symbols"/>
              </a:rPr>
              <a:t>−</a:t>
            </a:r>
            <a:r>
              <a:rPr lang="en-US" sz="3000">
                <a:solidFill>
                  <a:schemeClr val="dk1"/>
                </a:solidFill>
                <a:latin typeface="Times New Roman"/>
                <a:ea typeface="Times New Roman"/>
                <a:cs typeface="Times New Roman"/>
                <a:sym typeface="Times New Roman"/>
              </a:rPr>
              <a:t> </a:t>
            </a:r>
            <a:r>
              <a:rPr i="1" lang="en-US" sz="3000">
                <a:solidFill>
                  <a:schemeClr val="dk1"/>
                </a:solidFill>
                <a:latin typeface="Times New Roman"/>
                <a:ea typeface="Times New Roman"/>
                <a:cs typeface="Times New Roman"/>
                <a:sym typeface="Times New Roman"/>
              </a:rPr>
              <a:t>t</a:t>
            </a:r>
            <a:r>
              <a:rPr lang="en-US" sz="3000">
                <a:solidFill>
                  <a:schemeClr val="dk1"/>
                </a:solidFill>
                <a:latin typeface="Times New Roman"/>
                <a:ea typeface="Times New Roman"/>
                <a:cs typeface="Times New Roman"/>
                <a:sym typeface="Times New Roman"/>
              </a:rPr>
              <a:t>)</a:t>
            </a:r>
            <a:endParaRPr sz="3000">
              <a:solidFill>
                <a:schemeClr val="dk1"/>
              </a:solidFill>
              <a:latin typeface="Times New Roman"/>
              <a:ea typeface="Times New Roman"/>
              <a:cs typeface="Times New Roman"/>
              <a:sym typeface="Times New Roman"/>
            </a:endParaRPr>
          </a:p>
        </p:txBody>
      </p:sp>
      <p:grpSp>
        <p:nvGrpSpPr>
          <p:cNvPr id="2301" name="Google Shape;2301;p84"/>
          <p:cNvGrpSpPr/>
          <p:nvPr/>
        </p:nvGrpSpPr>
        <p:grpSpPr>
          <a:xfrm>
            <a:off x="457200" y="3052571"/>
            <a:ext cx="9144635" cy="4039616"/>
            <a:chOff x="457200" y="3052571"/>
            <a:chExt cx="9144635" cy="4039616"/>
          </a:xfrm>
        </p:grpSpPr>
        <p:sp>
          <p:nvSpPr>
            <p:cNvPr id="2302" name="Google Shape;2302;p84"/>
            <p:cNvSpPr/>
            <p:nvPr/>
          </p:nvSpPr>
          <p:spPr>
            <a:xfrm>
              <a:off x="1812036" y="3052571"/>
              <a:ext cx="4651375" cy="2376805"/>
            </a:xfrm>
            <a:custGeom>
              <a:rect b="b" l="l" r="r" t="t"/>
              <a:pathLst>
                <a:path extrusionOk="0" h="2376804" w="4651375">
                  <a:moveTo>
                    <a:pt x="2861310" y="1274826"/>
                  </a:moveTo>
                  <a:lnTo>
                    <a:pt x="2755392" y="1210056"/>
                  </a:lnTo>
                  <a:lnTo>
                    <a:pt x="2749296" y="1205484"/>
                  </a:lnTo>
                  <a:lnTo>
                    <a:pt x="2740152" y="1207770"/>
                  </a:lnTo>
                  <a:lnTo>
                    <a:pt x="2736342" y="1214628"/>
                  </a:lnTo>
                  <a:lnTo>
                    <a:pt x="2731770" y="1221486"/>
                  </a:lnTo>
                  <a:lnTo>
                    <a:pt x="2734056" y="1229868"/>
                  </a:lnTo>
                  <a:lnTo>
                    <a:pt x="2740914" y="1234440"/>
                  </a:lnTo>
                  <a:lnTo>
                    <a:pt x="2780004" y="1258392"/>
                  </a:lnTo>
                  <a:lnTo>
                    <a:pt x="734568" y="1212342"/>
                  </a:lnTo>
                  <a:lnTo>
                    <a:pt x="733806" y="1240536"/>
                  </a:lnTo>
                  <a:lnTo>
                    <a:pt x="2779420" y="1287335"/>
                  </a:lnTo>
                  <a:lnTo>
                    <a:pt x="2731770" y="1313688"/>
                  </a:lnTo>
                  <a:lnTo>
                    <a:pt x="2729484" y="1322070"/>
                  </a:lnTo>
                  <a:lnTo>
                    <a:pt x="2737104" y="1335786"/>
                  </a:lnTo>
                  <a:lnTo>
                    <a:pt x="2746248" y="1338072"/>
                  </a:lnTo>
                  <a:lnTo>
                    <a:pt x="2753106" y="1334262"/>
                  </a:lnTo>
                  <a:lnTo>
                    <a:pt x="2833116" y="1290320"/>
                  </a:lnTo>
                  <a:lnTo>
                    <a:pt x="2861310" y="1274826"/>
                  </a:lnTo>
                  <a:close/>
                </a:path>
                <a:path extrusionOk="0" h="2376804" w="4651375">
                  <a:moveTo>
                    <a:pt x="3582924" y="1235964"/>
                  </a:moveTo>
                  <a:lnTo>
                    <a:pt x="3502152" y="1142238"/>
                  </a:lnTo>
                  <a:lnTo>
                    <a:pt x="3497580" y="1136142"/>
                  </a:lnTo>
                  <a:lnTo>
                    <a:pt x="3488436" y="1135380"/>
                  </a:lnTo>
                  <a:lnTo>
                    <a:pt x="3476244" y="1146048"/>
                  </a:lnTo>
                  <a:lnTo>
                    <a:pt x="3475482" y="1154430"/>
                  </a:lnTo>
                  <a:lnTo>
                    <a:pt x="3480816" y="1160526"/>
                  </a:lnTo>
                  <a:lnTo>
                    <a:pt x="3511092" y="1195806"/>
                  </a:lnTo>
                  <a:lnTo>
                    <a:pt x="74676" y="0"/>
                  </a:lnTo>
                  <a:lnTo>
                    <a:pt x="65532" y="26670"/>
                  </a:lnTo>
                  <a:lnTo>
                    <a:pt x="3501745" y="1223162"/>
                  </a:lnTo>
                  <a:lnTo>
                    <a:pt x="3455670" y="1232154"/>
                  </a:lnTo>
                  <a:lnTo>
                    <a:pt x="3448050" y="1233678"/>
                  </a:lnTo>
                  <a:lnTo>
                    <a:pt x="3443478" y="1240536"/>
                  </a:lnTo>
                  <a:lnTo>
                    <a:pt x="3445002" y="1248918"/>
                  </a:lnTo>
                  <a:lnTo>
                    <a:pt x="3446526" y="1256538"/>
                  </a:lnTo>
                  <a:lnTo>
                    <a:pt x="3453384" y="1261110"/>
                  </a:lnTo>
                  <a:lnTo>
                    <a:pt x="3461766" y="1259586"/>
                  </a:lnTo>
                  <a:lnTo>
                    <a:pt x="3560826" y="1240282"/>
                  </a:lnTo>
                  <a:lnTo>
                    <a:pt x="3582924" y="1235964"/>
                  </a:lnTo>
                  <a:close/>
                </a:path>
                <a:path extrusionOk="0" h="2376804" w="4651375">
                  <a:moveTo>
                    <a:pt x="4651248" y="1428750"/>
                  </a:moveTo>
                  <a:lnTo>
                    <a:pt x="4533900" y="1388364"/>
                  </a:lnTo>
                  <a:lnTo>
                    <a:pt x="4526280" y="1386078"/>
                  </a:lnTo>
                  <a:lnTo>
                    <a:pt x="4518660" y="1389888"/>
                  </a:lnTo>
                  <a:lnTo>
                    <a:pt x="4515612" y="1397508"/>
                  </a:lnTo>
                  <a:lnTo>
                    <a:pt x="4513326" y="1405128"/>
                  </a:lnTo>
                  <a:lnTo>
                    <a:pt x="4517136" y="1412748"/>
                  </a:lnTo>
                  <a:lnTo>
                    <a:pt x="4524756" y="1415796"/>
                  </a:lnTo>
                  <a:lnTo>
                    <a:pt x="4568736" y="1430820"/>
                  </a:lnTo>
                  <a:lnTo>
                    <a:pt x="0" y="2348484"/>
                  </a:lnTo>
                  <a:lnTo>
                    <a:pt x="5334" y="2376678"/>
                  </a:lnTo>
                  <a:lnTo>
                    <a:pt x="4574260" y="1458976"/>
                  </a:lnTo>
                  <a:lnTo>
                    <a:pt x="4539996" y="1489710"/>
                  </a:lnTo>
                  <a:lnTo>
                    <a:pt x="4533900" y="1495044"/>
                  </a:lnTo>
                  <a:lnTo>
                    <a:pt x="4533138" y="1503426"/>
                  </a:lnTo>
                  <a:lnTo>
                    <a:pt x="4543806" y="1515618"/>
                  </a:lnTo>
                  <a:lnTo>
                    <a:pt x="4552950" y="1516380"/>
                  </a:lnTo>
                  <a:lnTo>
                    <a:pt x="4558284" y="1511046"/>
                  </a:lnTo>
                  <a:lnTo>
                    <a:pt x="4626102" y="1451013"/>
                  </a:lnTo>
                  <a:lnTo>
                    <a:pt x="4651248" y="1428750"/>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3" name="Google Shape;2303;p84"/>
            <p:cNvSpPr/>
            <p:nvPr/>
          </p:nvSpPr>
          <p:spPr>
            <a:xfrm>
              <a:off x="457200" y="6426707"/>
              <a:ext cx="9144635" cy="665480"/>
            </a:xfrm>
            <a:custGeom>
              <a:rect b="b" l="l" r="r" t="t"/>
              <a:pathLst>
                <a:path extrusionOk="0" h="665479" w="9144635">
                  <a:moveTo>
                    <a:pt x="9144381" y="665226"/>
                  </a:moveTo>
                  <a:lnTo>
                    <a:pt x="9144381" y="0"/>
                  </a:lnTo>
                  <a:lnTo>
                    <a:pt x="0" y="0"/>
                  </a:lnTo>
                  <a:lnTo>
                    <a:pt x="0" y="665226"/>
                  </a:lnTo>
                  <a:lnTo>
                    <a:pt x="9144381" y="665226"/>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304" name="Google Shape;2304;p84"/>
          <p:cNvSpPr txBox="1"/>
          <p:nvPr>
            <p:ph idx="1" type="body"/>
          </p:nvPr>
        </p:nvSpPr>
        <p:spPr>
          <a:xfrm>
            <a:off x="468824" y="3863864"/>
            <a:ext cx="9154795" cy="3079750"/>
          </a:xfrm>
          <a:prstGeom prst="rect">
            <a:avLst/>
          </a:prstGeom>
          <a:noFill/>
          <a:ln>
            <a:noFill/>
          </a:ln>
        </p:spPr>
        <p:txBody>
          <a:bodyPr anchorCtr="0" anchor="t" bIns="0" lIns="0" spcFirstLastPara="1" rIns="0" wrap="square" tIns="15875">
            <a:spAutoFit/>
          </a:bodyPr>
          <a:lstStyle/>
          <a:p>
            <a:pPr indent="0" lvl="0" marL="245109" rtl="0" algn="l">
              <a:lnSpc>
                <a:spcPct val="100000"/>
              </a:lnSpc>
              <a:spcBef>
                <a:spcPts val="0"/>
              </a:spcBef>
              <a:spcAft>
                <a:spcPts val="0"/>
              </a:spcAft>
              <a:buNone/>
            </a:pPr>
            <a:r>
              <a:rPr lang="en-US"/>
              <a:t>(3 </a:t>
            </a:r>
            <a:r>
              <a:rPr lang="en-US">
                <a:latin typeface="Noto Sans Symbols"/>
                <a:ea typeface="Noto Sans Symbols"/>
                <a:cs typeface="Noto Sans Symbols"/>
                <a:sym typeface="Noto Sans Symbols"/>
              </a:rPr>
              <a:t>−</a:t>
            </a:r>
            <a:r>
              <a:rPr lang="en-US"/>
              <a:t> </a:t>
            </a:r>
            <a:r>
              <a:rPr i="1" lang="en-US">
                <a:latin typeface="Times New Roman"/>
                <a:ea typeface="Times New Roman"/>
                <a:cs typeface="Times New Roman"/>
                <a:sym typeface="Times New Roman"/>
              </a:rPr>
              <a:t>t</a:t>
            </a:r>
            <a:r>
              <a:rPr lang="en-US"/>
              <a:t>)(</a:t>
            </a:r>
            <a:r>
              <a:rPr i="1" lang="en-US">
                <a:latin typeface="Times New Roman"/>
                <a:ea typeface="Times New Roman"/>
                <a:cs typeface="Times New Roman"/>
                <a:sym typeface="Times New Roman"/>
              </a:rPr>
              <a:t>t </a:t>
            </a:r>
            <a:r>
              <a:rPr lang="en-US">
                <a:latin typeface="Noto Sans Symbols"/>
                <a:ea typeface="Noto Sans Symbols"/>
                <a:cs typeface="Noto Sans Symbols"/>
                <a:sym typeface="Noto Sans Symbols"/>
              </a:rPr>
              <a:t>−</a:t>
            </a:r>
            <a:endParaRPr/>
          </a:p>
          <a:p>
            <a:pPr indent="0" lvl="0" marL="0" rtl="0" algn="l">
              <a:lnSpc>
                <a:spcPct val="100000"/>
              </a:lnSpc>
              <a:spcBef>
                <a:spcPts val="50"/>
              </a:spcBef>
              <a:spcAft>
                <a:spcPts val="0"/>
              </a:spcAft>
              <a:buNone/>
            </a:pPr>
            <a:r>
              <a:t/>
            </a:r>
            <a:endParaRPr sz="4750">
              <a:latin typeface="Noto Sans Symbols"/>
              <a:ea typeface="Noto Sans Symbols"/>
              <a:cs typeface="Noto Sans Symbols"/>
              <a:sym typeface="Noto Sans Symbols"/>
            </a:endParaRPr>
          </a:p>
          <a:p>
            <a:pPr indent="0" lvl="0" marL="245109" rtl="0" algn="l">
              <a:lnSpc>
                <a:spcPct val="100000"/>
              </a:lnSpc>
              <a:spcBef>
                <a:spcPts val="0"/>
              </a:spcBef>
              <a:spcAft>
                <a:spcPts val="0"/>
              </a:spcAft>
              <a:buNone/>
            </a:pPr>
            <a:r>
              <a:rPr lang="en-US"/>
              <a:t>(3 </a:t>
            </a:r>
            <a:r>
              <a:rPr lang="en-US">
                <a:latin typeface="Noto Sans Symbols"/>
                <a:ea typeface="Noto Sans Symbols"/>
                <a:cs typeface="Noto Sans Symbols"/>
                <a:sym typeface="Noto Sans Symbols"/>
              </a:rPr>
              <a:t>−</a:t>
            </a:r>
            <a:r>
              <a:rPr lang="en-US"/>
              <a:t> </a:t>
            </a:r>
            <a:r>
              <a:rPr i="1" lang="en-US">
                <a:latin typeface="Times New Roman"/>
                <a:ea typeface="Times New Roman"/>
                <a:cs typeface="Times New Roman"/>
                <a:sym typeface="Times New Roman"/>
              </a:rPr>
              <a:t>t</a:t>
            </a:r>
            <a:r>
              <a:rPr lang="en-US"/>
              <a:t>)</a:t>
            </a:r>
            <a:r>
              <a:rPr baseline="30000" lang="en-US" sz="2625"/>
              <a:t>2</a:t>
            </a:r>
            <a:endParaRPr baseline="30000" sz="2625">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3900"/>
          </a:p>
          <a:p>
            <a:pPr indent="0" lvl="0" marL="50800" rtl="0" algn="l">
              <a:lnSpc>
                <a:spcPct val="100000"/>
              </a:lnSpc>
              <a:spcBef>
                <a:spcPts val="2505"/>
              </a:spcBef>
              <a:spcAft>
                <a:spcPts val="0"/>
              </a:spcAft>
              <a:buNone/>
            </a:pPr>
            <a:r>
              <a:rPr lang="en-US" sz="3300"/>
              <a:t>(</a:t>
            </a:r>
            <a:r>
              <a:rPr i="1" lang="en-US" sz="3300">
                <a:latin typeface="Times New Roman"/>
                <a:ea typeface="Times New Roman"/>
                <a:cs typeface="Times New Roman"/>
                <a:sym typeface="Times New Roman"/>
              </a:rPr>
              <a:t>n</a:t>
            </a:r>
            <a:r>
              <a:rPr lang="en-US" sz="3300"/>
              <a:t>) </a:t>
            </a:r>
            <a:r>
              <a:rPr i="1" lang="en-US" sz="3300">
                <a:latin typeface="Times New Roman"/>
                <a:ea typeface="Times New Roman"/>
                <a:cs typeface="Times New Roman"/>
                <a:sym typeface="Times New Roman"/>
              </a:rPr>
              <a:t>B </a:t>
            </a:r>
            <a:r>
              <a:rPr baseline="-25000" i="1" lang="en-US" sz="2850">
                <a:latin typeface="Times New Roman"/>
                <a:ea typeface="Times New Roman"/>
                <a:cs typeface="Times New Roman"/>
                <a:sym typeface="Times New Roman"/>
              </a:rPr>
              <a:t>jn </a:t>
            </a:r>
            <a:r>
              <a:rPr lang="en-US" sz="3300"/>
              <a:t>(</a:t>
            </a:r>
            <a:r>
              <a:rPr i="1" lang="en-US" sz="3300">
                <a:latin typeface="Times New Roman"/>
                <a:ea typeface="Times New Roman"/>
                <a:cs typeface="Times New Roman"/>
                <a:sym typeface="Times New Roman"/>
              </a:rPr>
              <a:t>t </a:t>
            </a:r>
            <a:r>
              <a:rPr lang="en-US" sz="3300"/>
              <a:t>) </a:t>
            </a:r>
            <a:r>
              <a:rPr lang="en-US" sz="3300">
                <a:latin typeface="Noto Sans Symbols"/>
                <a:ea typeface="Noto Sans Symbols"/>
                <a:cs typeface="Noto Sans Symbols"/>
                <a:sym typeface="Noto Sans Symbols"/>
              </a:rPr>
              <a:t>=</a:t>
            </a:r>
            <a:r>
              <a:rPr lang="en-US" sz="3300"/>
              <a:t> (</a:t>
            </a:r>
            <a:r>
              <a:rPr i="1" lang="en-US" sz="3300">
                <a:latin typeface="Times New Roman"/>
                <a:ea typeface="Times New Roman"/>
                <a:cs typeface="Times New Roman"/>
                <a:sym typeface="Times New Roman"/>
              </a:rPr>
              <a:t>t </a:t>
            </a:r>
            <a:r>
              <a:rPr lang="en-US" sz="3300">
                <a:latin typeface="Noto Sans Symbols"/>
                <a:ea typeface="Noto Sans Symbols"/>
                <a:cs typeface="Noto Sans Symbols"/>
                <a:sym typeface="Noto Sans Symbols"/>
              </a:rPr>
              <a:t>−</a:t>
            </a:r>
            <a:r>
              <a:rPr lang="en-US" sz="3300"/>
              <a:t>	</a:t>
            </a:r>
            <a:r>
              <a:rPr i="1" lang="en-US" sz="3300">
                <a:latin typeface="Times New Roman"/>
                <a:ea typeface="Times New Roman"/>
                <a:cs typeface="Times New Roman"/>
                <a:sym typeface="Times New Roman"/>
              </a:rPr>
              <a:t>j</a:t>
            </a:r>
            <a:r>
              <a:rPr lang="en-US" sz="3300"/>
              <a:t>) </a:t>
            </a:r>
            <a:r>
              <a:rPr i="1" lang="en-US" sz="3300">
                <a:latin typeface="Times New Roman"/>
                <a:ea typeface="Times New Roman"/>
                <a:cs typeface="Times New Roman"/>
                <a:sym typeface="Times New Roman"/>
              </a:rPr>
              <a:t>B </a:t>
            </a:r>
            <a:r>
              <a:rPr baseline="-25000" i="1" lang="en-US" sz="2850">
                <a:latin typeface="Times New Roman"/>
                <a:ea typeface="Times New Roman"/>
                <a:cs typeface="Times New Roman"/>
                <a:sym typeface="Times New Roman"/>
              </a:rPr>
              <a:t>j </a:t>
            </a:r>
            <a:r>
              <a:rPr baseline="-25000" lang="en-US" sz="2850"/>
              <a:t>,</a:t>
            </a:r>
            <a:r>
              <a:rPr baseline="-25000" i="1" lang="en-US" sz="2850">
                <a:latin typeface="Times New Roman"/>
                <a:ea typeface="Times New Roman"/>
                <a:cs typeface="Times New Roman"/>
                <a:sym typeface="Times New Roman"/>
              </a:rPr>
              <a:t>n </a:t>
            </a:r>
            <a:r>
              <a:rPr baseline="-25000" lang="en-US" sz="2850">
                <a:latin typeface="Noto Sans Symbols"/>
                <a:ea typeface="Noto Sans Symbols"/>
                <a:cs typeface="Noto Sans Symbols"/>
                <a:sym typeface="Noto Sans Symbols"/>
              </a:rPr>
              <a:t>−</a:t>
            </a:r>
            <a:r>
              <a:rPr baseline="-25000" lang="en-US" sz="2850"/>
              <a:t>1 </a:t>
            </a:r>
            <a:r>
              <a:rPr lang="en-US" sz="3300"/>
              <a:t>(</a:t>
            </a:r>
            <a:r>
              <a:rPr i="1" lang="en-US" sz="3300">
                <a:latin typeface="Times New Roman"/>
                <a:ea typeface="Times New Roman"/>
                <a:cs typeface="Times New Roman"/>
                <a:sym typeface="Times New Roman"/>
              </a:rPr>
              <a:t>t </a:t>
            </a:r>
            <a:r>
              <a:rPr lang="en-US" sz="3300"/>
              <a:t>) </a:t>
            </a:r>
            <a:r>
              <a:rPr lang="en-US" sz="3300">
                <a:latin typeface="Noto Sans Symbols"/>
                <a:ea typeface="Noto Sans Symbols"/>
                <a:cs typeface="Noto Sans Symbols"/>
                <a:sym typeface="Noto Sans Symbols"/>
              </a:rPr>
              <a:t>+</a:t>
            </a:r>
            <a:r>
              <a:rPr lang="en-US" sz="3300"/>
              <a:t> (</a:t>
            </a:r>
            <a:r>
              <a:rPr i="1" lang="en-US" sz="3300">
                <a:latin typeface="Times New Roman"/>
                <a:ea typeface="Times New Roman"/>
                <a:cs typeface="Times New Roman"/>
                <a:sym typeface="Times New Roman"/>
              </a:rPr>
              <a:t>n </a:t>
            </a:r>
            <a:r>
              <a:rPr lang="en-US" sz="3300">
                <a:latin typeface="Noto Sans Symbols"/>
                <a:ea typeface="Noto Sans Symbols"/>
                <a:cs typeface="Noto Sans Symbols"/>
                <a:sym typeface="Noto Sans Symbols"/>
              </a:rPr>
              <a:t>+</a:t>
            </a:r>
            <a:r>
              <a:rPr lang="en-US" sz="3300"/>
              <a:t> 1 </a:t>
            </a:r>
            <a:r>
              <a:rPr lang="en-US" sz="3300">
                <a:latin typeface="Noto Sans Symbols"/>
                <a:ea typeface="Noto Sans Symbols"/>
                <a:cs typeface="Noto Sans Symbols"/>
                <a:sym typeface="Noto Sans Symbols"/>
              </a:rPr>
              <a:t>+</a:t>
            </a:r>
            <a:r>
              <a:rPr lang="en-US" sz="3300"/>
              <a:t>	</a:t>
            </a:r>
            <a:r>
              <a:rPr i="1" lang="en-US" sz="3300">
                <a:latin typeface="Times New Roman"/>
                <a:ea typeface="Times New Roman"/>
                <a:cs typeface="Times New Roman"/>
                <a:sym typeface="Times New Roman"/>
              </a:rPr>
              <a:t>j </a:t>
            </a:r>
            <a:r>
              <a:rPr lang="en-US" sz="3300">
                <a:latin typeface="Noto Sans Symbols"/>
                <a:ea typeface="Noto Sans Symbols"/>
                <a:cs typeface="Noto Sans Symbols"/>
                <a:sym typeface="Noto Sans Symbols"/>
              </a:rPr>
              <a:t>−</a:t>
            </a:r>
            <a:r>
              <a:rPr lang="en-US" sz="3300"/>
              <a:t> </a:t>
            </a:r>
            <a:r>
              <a:rPr i="1" lang="en-US" sz="3300">
                <a:latin typeface="Times New Roman"/>
                <a:ea typeface="Times New Roman"/>
                <a:cs typeface="Times New Roman"/>
                <a:sym typeface="Times New Roman"/>
              </a:rPr>
              <a:t>t </a:t>
            </a:r>
            <a:r>
              <a:rPr lang="en-US" sz="3300"/>
              <a:t>) </a:t>
            </a:r>
            <a:r>
              <a:rPr i="1" lang="en-US" sz="3300">
                <a:latin typeface="Times New Roman"/>
                <a:ea typeface="Times New Roman"/>
                <a:cs typeface="Times New Roman"/>
                <a:sym typeface="Times New Roman"/>
              </a:rPr>
              <a:t>B </a:t>
            </a:r>
            <a:r>
              <a:rPr baseline="-25000" i="1" lang="en-US" sz="2850">
                <a:latin typeface="Times New Roman"/>
                <a:ea typeface="Times New Roman"/>
                <a:cs typeface="Times New Roman"/>
                <a:sym typeface="Times New Roman"/>
              </a:rPr>
              <a:t>j </a:t>
            </a:r>
            <a:r>
              <a:rPr baseline="-25000" lang="en-US" sz="2850">
                <a:latin typeface="Noto Sans Symbols"/>
                <a:ea typeface="Noto Sans Symbols"/>
                <a:cs typeface="Noto Sans Symbols"/>
                <a:sym typeface="Noto Sans Symbols"/>
              </a:rPr>
              <a:t>+</a:t>
            </a:r>
            <a:r>
              <a:rPr baseline="-25000" lang="en-US" sz="2850"/>
              <a:t>1,</a:t>
            </a:r>
            <a:r>
              <a:rPr baseline="-25000" i="1" lang="en-US" sz="2850">
                <a:latin typeface="Times New Roman"/>
                <a:ea typeface="Times New Roman"/>
                <a:cs typeface="Times New Roman"/>
                <a:sym typeface="Times New Roman"/>
              </a:rPr>
              <a:t>n </a:t>
            </a:r>
            <a:r>
              <a:rPr baseline="-25000" lang="en-US" sz="2850">
                <a:latin typeface="Noto Sans Symbols"/>
                <a:ea typeface="Noto Sans Symbols"/>
                <a:cs typeface="Noto Sans Symbols"/>
                <a:sym typeface="Noto Sans Symbols"/>
              </a:rPr>
              <a:t>−</a:t>
            </a:r>
            <a:r>
              <a:rPr baseline="-25000" lang="en-US" sz="2850"/>
              <a:t>1 </a:t>
            </a:r>
            <a:r>
              <a:rPr lang="en-US" sz="3300"/>
              <a:t>(</a:t>
            </a:r>
            <a:r>
              <a:rPr i="1" lang="en-US" sz="3300">
                <a:latin typeface="Times New Roman"/>
                <a:ea typeface="Times New Roman"/>
                <a:cs typeface="Times New Roman"/>
                <a:sym typeface="Times New Roman"/>
              </a:rPr>
              <a:t>t </a:t>
            </a:r>
            <a:r>
              <a:rPr lang="en-US" sz="3300"/>
              <a:t>)</a:t>
            </a:r>
            <a:endParaRPr sz="3300">
              <a:latin typeface="Times New Roman"/>
              <a:ea typeface="Times New Roman"/>
              <a:cs typeface="Times New Roman"/>
              <a:sym typeface="Times New Roman"/>
            </a:endParaRPr>
          </a:p>
        </p:txBody>
      </p:sp>
      <p:grpSp>
        <p:nvGrpSpPr>
          <p:cNvPr id="2305" name="Google Shape;2305;p84"/>
          <p:cNvGrpSpPr/>
          <p:nvPr/>
        </p:nvGrpSpPr>
        <p:grpSpPr>
          <a:xfrm>
            <a:off x="2262378" y="3627881"/>
            <a:ext cx="6130290" cy="2495550"/>
            <a:chOff x="2262378" y="3627881"/>
            <a:chExt cx="6130290" cy="2495550"/>
          </a:xfrm>
        </p:grpSpPr>
        <p:sp>
          <p:nvSpPr>
            <p:cNvPr id="2306" name="Google Shape;2306;p84"/>
            <p:cNvSpPr/>
            <p:nvPr/>
          </p:nvSpPr>
          <p:spPr>
            <a:xfrm>
              <a:off x="2276855" y="3642360"/>
              <a:ext cx="5434330" cy="2466975"/>
            </a:xfrm>
            <a:custGeom>
              <a:rect b="b" l="l" r="r" t="t"/>
              <a:pathLst>
                <a:path extrusionOk="0" h="2466975" w="5434330">
                  <a:moveTo>
                    <a:pt x="5433821" y="2466593"/>
                  </a:moveTo>
                  <a:lnTo>
                    <a:pt x="5433821" y="0"/>
                  </a:lnTo>
                  <a:lnTo>
                    <a:pt x="0" y="0"/>
                  </a:lnTo>
                  <a:lnTo>
                    <a:pt x="0" y="2466594"/>
                  </a:lnTo>
                  <a:lnTo>
                    <a:pt x="5433821" y="2466593"/>
                  </a:lnTo>
                  <a:close/>
                </a:path>
              </a:pathLst>
            </a:custGeom>
            <a:solidFill>
              <a:srgbClr val="B9DCE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07" name="Google Shape;2307;p84"/>
            <p:cNvSpPr/>
            <p:nvPr/>
          </p:nvSpPr>
          <p:spPr>
            <a:xfrm>
              <a:off x="2262378" y="3627881"/>
              <a:ext cx="6130290" cy="2495550"/>
            </a:xfrm>
            <a:custGeom>
              <a:rect b="b" l="l" r="r" t="t"/>
              <a:pathLst>
                <a:path extrusionOk="0" h="2495550" w="6130290">
                  <a:moveTo>
                    <a:pt x="6130290" y="224028"/>
                  </a:moveTo>
                  <a:lnTo>
                    <a:pt x="6118860" y="198120"/>
                  </a:lnTo>
                  <a:lnTo>
                    <a:pt x="5462778" y="481672"/>
                  </a:lnTo>
                  <a:lnTo>
                    <a:pt x="5462778" y="6096"/>
                  </a:lnTo>
                  <a:lnTo>
                    <a:pt x="5456682" y="0"/>
                  </a:lnTo>
                  <a:lnTo>
                    <a:pt x="5433822" y="0"/>
                  </a:lnTo>
                  <a:lnTo>
                    <a:pt x="5433822" y="28194"/>
                  </a:lnTo>
                  <a:lnTo>
                    <a:pt x="5433822" y="494182"/>
                  </a:lnTo>
                  <a:lnTo>
                    <a:pt x="2846273" y="1612468"/>
                  </a:lnTo>
                  <a:lnTo>
                    <a:pt x="2874264" y="1574292"/>
                  </a:lnTo>
                  <a:lnTo>
                    <a:pt x="2879598" y="1568196"/>
                  </a:lnTo>
                  <a:lnTo>
                    <a:pt x="2878074" y="1559052"/>
                  </a:lnTo>
                  <a:lnTo>
                    <a:pt x="2871216" y="1554480"/>
                  </a:lnTo>
                  <a:lnTo>
                    <a:pt x="2865120" y="1549908"/>
                  </a:lnTo>
                  <a:lnTo>
                    <a:pt x="2855976" y="1551432"/>
                  </a:lnTo>
                  <a:lnTo>
                    <a:pt x="2851404" y="1557528"/>
                  </a:lnTo>
                  <a:lnTo>
                    <a:pt x="2778252" y="1657350"/>
                  </a:lnTo>
                  <a:lnTo>
                    <a:pt x="2798826" y="1659788"/>
                  </a:lnTo>
                  <a:lnTo>
                    <a:pt x="2900934" y="1671828"/>
                  </a:lnTo>
                  <a:lnTo>
                    <a:pt x="2908554" y="1673352"/>
                  </a:lnTo>
                  <a:lnTo>
                    <a:pt x="2916174" y="1667256"/>
                  </a:lnTo>
                  <a:lnTo>
                    <a:pt x="2917698" y="1652016"/>
                  </a:lnTo>
                  <a:lnTo>
                    <a:pt x="2912364" y="1644396"/>
                  </a:lnTo>
                  <a:lnTo>
                    <a:pt x="2904744" y="1643634"/>
                  </a:lnTo>
                  <a:lnTo>
                    <a:pt x="2857995" y="1638249"/>
                  </a:lnTo>
                  <a:lnTo>
                    <a:pt x="5433822" y="525030"/>
                  </a:lnTo>
                  <a:lnTo>
                    <a:pt x="5433822" y="2466594"/>
                  </a:lnTo>
                  <a:lnTo>
                    <a:pt x="28956" y="2466594"/>
                  </a:lnTo>
                  <a:lnTo>
                    <a:pt x="28956" y="28194"/>
                  </a:lnTo>
                  <a:lnTo>
                    <a:pt x="5433822" y="28194"/>
                  </a:lnTo>
                  <a:lnTo>
                    <a:pt x="5433822" y="0"/>
                  </a:lnTo>
                  <a:lnTo>
                    <a:pt x="6858" y="0"/>
                  </a:lnTo>
                  <a:lnTo>
                    <a:pt x="0" y="6096"/>
                  </a:lnTo>
                  <a:lnTo>
                    <a:pt x="0" y="2488692"/>
                  </a:lnTo>
                  <a:lnTo>
                    <a:pt x="6858" y="2495550"/>
                  </a:lnTo>
                  <a:lnTo>
                    <a:pt x="14478" y="2495550"/>
                  </a:lnTo>
                  <a:lnTo>
                    <a:pt x="28956" y="2495550"/>
                  </a:lnTo>
                  <a:lnTo>
                    <a:pt x="5433822" y="2495550"/>
                  </a:lnTo>
                  <a:lnTo>
                    <a:pt x="5448300" y="2495550"/>
                  </a:lnTo>
                  <a:lnTo>
                    <a:pt x="5456682" y="2495550"/>
                  </a:lnTo>
                  <a:lnTo>
                    <a:pt x="5462778" y="2488692"/>
                  </a:lnTo>
                  <a:lnTo>
                    <a:pt x="5462778" y="512521"/>
                  </a:lnTo>
                  <a:lnTo>
                    <a:pt x="6130290" y="224028"/>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308" name="Google Shape;2308;p84"/>
          <p:cNvSpPr txBox="1"/>
          <p:nvPr/>
        </p:nvSpPr>
        <p:spPr>
          <a:xfrm>
            <a:off x="8636000" y="3570985"/>
            <a:ext cx="40259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CC99"/>
                </a:solidFill>
                <a:latin typeface="Verdana"/>
                <a:ea typeface="Verdana"/>
                <a:cs typeface="Verdana"/>
                <a:sym typeface="Verdana"/>
              </a:rPr>
              <a:t>??</a:t>
            </a:r>
            <a:endParaRPr sz="2400">
              <a:solidFill>
                <a:schemeClr val="dk1"/>
              </a:solidFill>
              <a:latin typeface="Verdana"/>
              <a:ea typeface="Verdana"/>
              <a:cs typeface="Verdana"/>
              <a:sym typeface="Verdana"/>
            </a:endParaRPr>
          </a:p>
        </p:txBody>
      </p:sp>
      <p:sp>
        <p:nvSpPr>
          <p:cNvPr id="2309" name="Google Shape;2309;p84"/>
          <p:cNvSpPr/>
          <p:nvPr/>
        </p:nvSpPr>
        <p:spPr>
          <a:xfrm>
            <a:off x="3700271" y="1247394"/>
            <a:ext cx="4249420" cy="994410"/>
          </a:xfrm>
          <a:custGeom>
            <a:rect b="b" l="l" r="r" t="t"/>
            <a:pathLst>
              <a:path extrusionOk="0" h="994410" w="4249420">
                <a:moveTo>
                  <a:pt x="4248912" y="994410"/>
                </a:moveTo>
                <a:lnTo>
                  <a:pt x="4248912" y="0"/>
                </a:lnTo>
                <a:lnTo>
                  <a:pt x="0" y="0"/>
                </a:lnTo>
                <a:lnTo>
                  <a:pt x="0" y="994410"/>
                </a:lnTo>
                <a:lnTo>
                  <a:pt x="4248912" y="994410"/>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grpSp>
        <p:nvGrpSpPr>
          <p:cNvPr id="2314" name="Google Shape;2314;p85"/>
          <p:cNvGrpSpPr/>
          <p:nvPr/>
        </p:nvGrpSpPr>
        <p:grpSpPr>
          <a:xfrm>
            <a:off x="457200" y="457200"/>
            <a:ext cx="9082278" cy="6641592"/>
            <a:chOff x="457200" y="457200"/>
            <a:chExt cx="9082278" cy="6641592"/>
          </a:xfrm>
        </p:grpSpPr>
        <p:pic>
          <p:nvPicPr>
            <p:cNvPr id="2315" name="Google Shape;2315;p85"/>
            <p:cNvPicPr preferRelativeResize="0"/>
            <p:nvPr/>
          </p:nvPicPr>
          <p:blipFill rotWithShape="1">
            <a:blip r:embed="rId3">
              <a:alphaModFix/>
            </a:blip>
            <a:srcRect b="0" l="0" r="0" t="0"/>
            <a:stretch/>
          </p:blipFill>
          <p:spPr>
            <a:xfrm>
              <a:off x="457200" y="1302258"/>
              <a:ext cx="6641591" cy="5796534"/>
            </a:xfrm>
            <a:prstGeom prst="rect">
              <a:avLst/>
            </a:prstGeom>
            <a:noFill/>
            <a:ln>
              <a:noFill/>
            </a:ln>
          </p:spPr>
        </p:pic>
        <p:sp>
          <p:nvSpPr>
            <p:cNvPr id="2316" name="Google Shape;2316;p85"/>
            <p:cNvSpPr/>
            <p:nvPr/>
          </p:nvSpPr>
          <p:spPr>
            <a:xfrm>
              <a:off x="835152" y="1302258"/>
              <a:ext cx="532130" cy="354330"/>
            </a:xfrm>
            <a:custGeom>
              <a:rect b="b" l="l" r="r" t="t"/>
              <a:pathLst>
                <a:path extrusionOk="0" h="354330" w="532130">
                  <a:moveTo>
                    <a:pt x="531876" y="354329"/>
                  </a:moveTo>
                  <a:lnTo>
                    <a:pt x="531876" y="0"/>
                  </a:lnTo>
                  <a:lnTo>
                    <a:pt x="0" y="0"/>
                  </a:lnTo>
                  <a:lnTo>
                    <a:pt x="0" y="354329"/>
                  </a:lnTo>
                  <a:lnTo>
                    <a:pt x="531876" y="35432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317" name="Google Shape;2317;p85"/>
            <p:cNvPicPr preferRelativeResize="0"/>
            <p:nvPr/>
          </p:nvPicPr>
          <p:blipFill rotWithShape="1">
            <a:blip r:embed="rId4">
              <a:alphaModFix/>
            </a:blip>
            <a:srcRect b="0" l="0" r="0" t="0"/>
            <a:stretch/>
          </p:blipFill>
          <p:spPr>
            <a:xfrm>
              <a:off x="4646676" y="457200"/>
              <a:ext cx="4892802" cy="2141219"/>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4"/>
          <p:cNvPicPr preferRelativeResize="0"/>
          <p:nvPr/>
        </p:nvPicPr>
        <p:blipFill rotWithShape="1">
          <a:blip r:embed="rId3">
            <a:alphaModFix/>
          </a:blip>
          <a:srcRect b="0" l="0" r="0" t="0"/>
          <a:stretch/>
        </p:blipFill>
        <p:spPr>
          <a:xfrm>
            <a:off x="2552700" y="749808"/>
            <a:ext cx="4267200" cy="4419600"/>
          </a:xfrm>
          <a:prstGeom prst="rect">
            <a:avLst/>
          </a:prstGeom>
          <a:noFill/>
          <a:ln>
            <a:noFill/>
          </a:ln>
        </p:spPr>
      </p:pic>
      <p:sp>
        <p:nvSpPr>
          <p:cNvPr id="148" name="Google Shape;148;p14"/>
          <p:cNvSpPr txBox="1"/>
          <p:nvPr/>
        </p:nvSpPr>
        <p:spPr>
          <a:xfrm>
            <a:off x="8071104" y="6258720"/>
            <a:ext cx="309880" cy="283845"/>
          </a:xfrm>
          <a:prstGeom prst="rect">
            <a:avLst/>
          </a:prstGeom>
          <a:noFill/>
          <a:ln>
            <a:noFill/>
          </a:ln>
        </p:spPr>
        <p:txBody>
          <a:bodyPr anchorCtr="0" anchor="t" bIns="0" lIns="0" spcFirstLastPara="1" rIns="0" wrap="square" tIns="0">
            <a:spAutoFit/>
          </a:bodyPr>
          <a:lstStyle/>
          <a:p>
            <a:pPr indent="0" lvl="0" marL="0" marR="0" rtl="0" algn="l">
              <a:lnSpc>
                <a:spcPct val="110500"/>
              </a:lnSpc>
              <a:spcBef>
                <a:spcPts val="0"/>
              </a:spcBef>
              <a:spcAft>
                <a:spcPts val="0"/>
              </a:spcAft>
              <a:buNone/>
            </a:pPr>
            <a:r>
              <a:rPr b="1" lang="en-US" sz="2000">
                <a:solidFill>
                  <a:srgbClr val="FFFF99"/>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149" name="Google Shape;149;p14"/>
          <p:cNvSpPr/>
          <p:nvPr/>
        </p:nvSpPr>
        <p:spPr>
          <a:xfrm>
            <a:off x="6893052" y="6158484"/>
            <a:ext cx="2318385" cy="457200"/>
          </a:xfrm>
          <a:custGeom>
            <a:rect b="b" l="l" r="r" t="t"/>
            <a:pathLst>
              <a:path extrusionOk="0" h="457200" w="2318384">
                <a:moveTo>
                  <a:pt x="2318004" y="457200"/>
                </a:moveTo>
                <a:lnTo>
                  <a:pt x="2318004" y="0"/>
                </a:lnTo>
                <a:lnTo>
                  <a:pt x="0" y="0"/>
                </a:lnTo>
                <a:lnTo>
                  <a:pt x="0" y="457200"/>
                </a:lnTo>
                <a:lnTo>
                  <a:pt x="2318004" y="457200"/>
                </a:lnTo>
                <a:close/>
              </a:path>
            </a:pathLst>
          </a:custGeom>
          <a:solidFill>
            <a:srgbClr val="32986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0" name="Google Shape;150;p14"/>
          <p:cNvSpPr txBox="1"/>
          <p:nvPr/>
        </p:nvSpPr>
        <p:spPr>
          <a:xfrm>
            <a:off x="1205738" y="5415026"/>
            <a:ext cx="7670165" cy="114808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b="1" lang="en-US" sz="2000">
                <a:solidFill>
                  <a:srgbClr val="FFFF99"/>
                </a:solidFill>
                <a:latin typeface="Verdana"/>
                <a:ea typeface="Verdana"/>
                <a:cs typeface="Verdana"/>
                <a:sym typeface="Verdana"/>
              </a:rPr>
              <a:t>Ellipse (e=1/2), parabola (e=1) and hyperbola (e=2)  with fixed focus F and directrix.</a:t>
            </a:r>
            <a:endParaRPr sz="2000">
              <a:solidFill>
                <a:schemeClr val="dk1"/>
              </a:solidFill>
              <a:latin typeface="Verdana"/>
              <a:ea typeface="Verdana"/>
              <a:cs typeface="Verdana"/>
              <a:sym typeface="Verdana"/>
            </a:endParaRPr>
          </a:p>
          <a:p>
            <a:pPr indent="0" lvl="0" marL="3822065" marR="0" rtl="0" algn="l">
              <a:lnSpc>
                <a:spcPct val="100000"/>
              </a:lnSpc>
              <a:spcBef>
                <a:spcPts val="1160"/>
              </a:spcBef>
              <a:spcAft>
                <a:spcPts val="0"/>
              </a:spcAft>
              <a:buNone/>
            </a:pPr>
            <a:r>
              <a:rPr b="1" lang="en-US" sz="2000">
                <a:solidFill>
                  <a:srgbClr val="FFFF99"/>
                </a:solidFill>
                <a:latin typeface="Arial"/>
                <a:ea typeface="Arial"/>
                <a:cs typeface="Arial"/>
                <a:sym typeface="Arial"/>
              </a:rPr>
              <a:t>For circle, </a:t>
            </a:r>
            <a:r>
              <a:rPr b="1" lang="en-US" sz="2400">
                <a:solidFill>
                  <a:srgbClr val="FF9965"/>
                </a:solidFill>
                <a:latin typeface="Verdana"/>
                <a:ea typeface="Verdana"/>
                <a:cs typeface="Verdana"/>
                <a:sym typeface="Verdana"/>
              </a:rPr>
              <a:t>e = </a:t>
            </a:r>
            <a:r>
              <a:rPr lang="en-US" sz="2400">
                <a:solidFill>
                  <a:srgbClr val="FFFF99"/>
                </a:solidFill>
                <a:latin typeface="Arial"/>
                <a:ea typeface="Arial"/>
                <a:cs typeface="Arial"/>
                <a:sym typeface="Arial"/>
              </a:rPr>
              <a:t>0.</a:t>
            </a:r>
            <a:endParaRPr sz="2400">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pic>
        <p:nvPicPr>
          <p:cNvPr id="2322" name="Google Shape;2322;p86"/>
          <p:cNvPicPr preferRelativeResize="0"/>
          <p:nvPr/>
        </p:nvPicPr>
        <p:blipFill rotWithShape="1">
          <a:blip r:embed="rId3">
            <a:alphaModFix/>
          </a:blip>
          <a:srcRect b="0" l="0" r="0" t="0"/>
          <a:stretch/>
        </p:blipFill>
        <p:spPr>
          <a:xfrm>
            <a:off x="611886" y="582929"/>
            <a:ext cx="4962144" cy="1025652"/>
          </a:xfrm>
          <a:prstGeom prst="rect">
            <a:avLst/>
          </a:prstGeom>
          <a:noFill/>
          <a:ln>
            <a:noFill/>
          </a:ln>
        </p:spPr>
      </p:pic>
      <p:pic>
        <p:nvPicPr>
          <p:cNvPr id="2323" name="Google Shape;2323;p86"/>
          <p:cNvPicPr preferRelativeResize="0"/>
          <p:nvPr/>
        </p:nvPicPr>
        <p:blipFill rotWithShape="1">
          <a:blip r:embed="rId4">
            <a:alphaModFix/>
          </a:blip>
          <a:srcRect b="0" l="0" r="0" t="0"/>
          <a:stretch/>
        </p:blipFill>
        <p:spPr>
          <a:xfrm>
            <a:off x="776477" y="1678685"/>
            <a:ext cx="5229605" cy="3587496"/>
          </a:xfrm>
          <a:prstGeom prst="rect">
            <a:avLst/>
          </a:prstGeom>
          <a:noFill/>
          <a:ln>
            <a:noFill/>
          </a:ln>
        </p:spPr>
      </p:pic>
      <p:pic>
        <p:nvPicPr>
          <p:cNvPr id="2324" name="Google Shape;2324;p86"/>
          <p:cNvPicPr preferRelativeResize="0"/>
          <p:nvPr/>
        </p:nvPicPr>
        <p:blipFill rotWithShape="1">
          <a:blip r:embed="rId5">
            <a:alphaModFix/>
          </a:blip>
          <a:srcRect b="0" l="0" r="0" t="0"/>
          <a:stretch/>
        </p:blipFill>
        <p:spPr>
          <a:xfrm>
            <a:off x="6294882" y="2081783"/>
            <a:ext cx="3162300" cy="2154173"/>
          </a:xfrm>
          <a:prstGeom prst="rect">
            <a:avLst/>
          </a:prstGeom>
          <a:noFill/>
          <a:ln>
            <a:noFill/>
          </a:ln>
        </p:spPr>
      </p:pic>
      <p:pic>
        <p:nvPicPr>
          <p:cNvPr id="2325" name="Google Shape;2325;p86"/>
          <p:cNvPicPr preferRelativeResize="0"/>
          <p:nvPr/>
        </p:nvPicPr>
        <p:blipFill rotWithShape="1">
          <a:blip r:embed="rId6">
            <a:alphaModFix/>
          </a:blip>
          <a:srcRect b="0" l="0" r="0" t="0"/>
          <a:stretch/>
        </p:blipFill>
        <p:spPr>
          <a:xfrm>
            <a:off x="6242303" y="4911852"/>
            <a:ext cx="3125723" cy="2164079"/>
          </a:xfrm>
          <a:prstGeom prst="rect">
            <a:avLst/>
          </a:prstGeom>
          <a:noFill/>
          <a:ln>
            <a:noFill/>
          </a:ln>
        </p:spPr>
      </p:pic>
      <p:sp>
        <p:nvSpPr>
          <p:cNvPr id="2326" name="Google Shape;2326;p86"/>
          <p:cNvSpPr txBox="1"/>
          <p:nvPr/>
        </p:nvSpPr>
        <p:spPr>
          <a:xfrm>
            <a:off x="543559" y="5366257"/>
            <a:ext cx="5003800" cy="165608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rgbClr val="FFCC99"/>
                </a:solidFill>
                <a:latin typeface="Verdana"/>
                <a:ea typeface="Verdana"/>
                <a:cs typeface="Verdana"/>
                <a:sym typeface="Verdana"/>
              </a:rPr>
              <a:t>Joints: Values of functions at  adjacent segments;</a:t>
            </a:r>
            <a:endParaRPr sz="2400">
              <a:solidFill>
                <a:schemeClr val="dk1"/>
              </a:solidFill>
              <a:latin typeface="Verdana"/>
              <a:ea typeface="Verdana"/>
              <a:cs typeface="Verdana"/>
              <a:sym typeface="Verdana"/>
            </a:endParaRPr>
          </a:p>
          <a:p>
            <a:pPr indent="0" lvl="0" marL="12700" marR="639445" rtl="0" algn="l">
              <a:lnSpc>
                <a:spcPct val="100000"/>
              </a:lnSpc>
              <a:spcBef>
                <a:spcPts val="1320"/>
              </a:spcBef>
              <a:spcAft>
                <a:spcPts val="0"/>
              </a:spcAft>
              <a:buNone/>
            </a:pPr>
            <a:r>
              <a:rPr b="1" lang="en-US" sz="2400">
                <a:solidFill>
                  <a:srgbClr val="FFCC99"/>
                </a:solidFill>
                <a:latin typeface="Verdana"/>
                <a:ea typeface="Verdana"/>
                <a:cs typeface="Verdana"/>
                <a:sym typeface="Verdana"/>
              </a:rPr>
              <a:t>Knot – Values of t, where  segments meet</a:t>
            </a:r>
            <a:endParaRPr sz="2400">
              <a:solidFill>
                <a:schemeClr val="dk1"/>
              </a:solidFill>
              <a:latin typeface="Verdana"/>
              <a:ea typeface="Verdana"/>
              <a:cs typeface="Verdana"/>
              <a:sym typeface="Verdan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pic>
        <p:nvPicPr>
          <p:cNvPr id="2331" name="Google Shape;2331;p87"/>
          <p:cNvPicPr preferRelativeResize="0"/>
          <p:nvPr/>
        </p:nvPicPr>
        <p:blipFill rotWithShape="1">
          <a:blip r:embed="rId3">
            <a:alphaModFix/>
          </a:blip>
          <a:srcRect b="0" l="0" r="0" t="0"/>
          <a:stretch/>
        </p:blipFill>
        <p:spPr>
          <a:xfrm>
            <a:off x="3519678" y="1460753"/>
            <a:ext cx="5858256" cy="1472946"/>
          </a:xfrm>
          <a:prstGeom prst="rect">
            <a:avLst/>
          </a:prstGeom>
          <a:noFill/>
          <a:ln>
            <a:noFill/>
          </a:ln>
        </p:spPr>
      </p:pic>
      <p:sp>
        <p:nvSpPr>
          <p:cNvPr id="2332" name="Google Shape;2332;p87"/>
          <p:cNvSpPr txBox="1"/>
          <p:nvPr/>
        </p:nvSpPr>
        <p:spPr>
          <a:xfrm>
            <a:off x="751586" y="1327658"/>
            <a:ext cx="272859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CC"/>
                </a:solidFill>
                <a:latin typeface="Verdana"/>
                <a:ea typeface="Verdana"/>
                <a:cs typeface="Verdana"/>
                <a:sym typeface="Verdana"/>
              </a:rPr>
              <a:t>Linear B-spline:</a:t>
            </a:r>
            <a:endParaRPr sz="2400">
              <a:solidFill>
                <a:schemeClr val="dk1"/>
              </a:solidFill>
              <a:latin typeface="Verdana"/>
              <a:ea typeface="Verdana"/>
              <a:cs typeface="Verdana"/>
              <a:sym typeface="Verdana"/>
            </a:endParaRPr>
          </a:p>
        </p:txBody>
      </p:sp>
      <p:pic>
        <p:nvPicPr>
          <p:cNvPr id="2333" name="Google Shape;2333;p87"/>
          <p:cNvPicPr preferRelativeResize="0"/>
          <p:nvPr/>
        </p:nvPicPr>
        <p:blipFill rotWithShape="1">
          <a:blip r:embed="rId4">
            <a:alphaModFix/>
          </a:blip>
          <a:srcRect b="0" l="0" r="0" t="0"/>
          <a:stretch/>
        </p:blipFill>
        <p:spPr>
          <a:xfrm>
            <a:off x="4018026" y="518159"/>
            <a:ext cx="5389626" cy="760476"/>
          </a:xfrm>
          <a:prstGeom prst="rect">
            <a:avLst/>
          </a:prstGeom>
          <a:noFill/>
          <a:ln>
            <a:noFill/>
          </a:ln>
        </p:spPr>
      </p:pic>
      <p:sp>
        <p:nvSpPr>
          <p:cNvPr id="2334" name="Google Shape;2334;p87"/>
          <p:cNvSpPr txBox="1"/>
          <p:nvPr>
            <p:ph type="title"/>
          </p:nvPr>
        </p:nvSpPr>
        <p:spPr>
          <a:xfrm>
            <a:off x="812545" y="527557"/>
            <a:ext cx="318452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CC"/>
                </a:solidFill>
              </a:rPr>
              <a:t>Constant B-spline:</a:t>
            </a:r>
            <a:endParaRPr sz="2400"/>
          </a:p>
        </p:txBody>
      </p:sp>
      <p:pic>
        <p:nvPicPr>
          <p:cNvPr id="2335" name="Google Shape;2335;p87"/>
          <p:cNvPicPr preferRelativeResize="0"/>
          <p:nvPr/>
        </p:nvPicPr>
        <p:blipFill rotWithShape="1">
          <a:blip r:embed="rId5">
            <a:alphaModFix/>
          </a:blip>
          <a:srcRect b="0" l="0" r="0" t="0"/>
          <a:stretch/>
        </p:blipFill>
        <p:spPr>
          <a:xfrm>
            <a:off x="519683" y="3472434"/>
            <a:ext cx="6611873" cy="1499616"/>
          </a:xfrm>
          <a:prstGeom prst="rect">
            <a:avLst/>
          </a:prstGeom>
          <a:noFill/>
          <a:ln>
            <a:noFill/>
          </a:ln>
        </p:spPr>
      </p:pic>
      <p:pic>
        <p:nvPicPr>
          <p:cNvPr id="2336" name="Google Shape;2336;p87"/>
          <p:cNvPicPr preferRelativeResize="0"/>
          <p:nvPr/>
        </p:nvPicPr>
        <p:blipFill rotWithShape="1">
          <a:blip r:embed="rId6">
            <a:alphaModFix/>
          </a:blip>
          <a:srcRect b="0" l="0" r="0" t="0"/>
          <a:stretch/>
        </p:blipFill>
        <p:spPr>
          <a:xfrm>
            <a:off x="1303782" y="5590032"/>
            <a:ext cx="5276088" cy="1139952"/>
          </a:xfrm>
          <a:prstGeom prst="rect">
            <a:avLst/>
          </a:prstGeom>
          <a:noFill/>
          <a:ln>
            <a:noFill/>
          </a:ln>
        </p:spPr>
      </p:pic>
      <p:pic>
        <p:nvPicPr>
          <p:cNvPr id="2337" name="Google Shape;2337;p87"/>
          <p:cNvPicPr preferRelativeResize="0"/>
          <p:nvPr/>
        </p:nvPicPr>
        <p:blipFill rotWithShape="1">
          <a:blip r:embed="rId7">
            <a:alphaModFix/>
          </a:blip>
          <a:srcRect b="0" l="0" r="0" t="0"/>
          <a:stretch/>
        </p:blipFill>
        <p:spPr>
          <a:xfrm>
            <a:off x="4719065" y="6777228"/>
            <a:ext cx="4172711" cy="379475"/>
          </a:xfrm>
          <a:prstGeom prst="rect">
            <a:avLst/>
          </a:prstGeom>
          <a:noFill/>
          <a:ln>
            <a:noFill/>
          </a:ln>
        </p:spPr>
      </p:pic>
      <p:grpSp>
        <p:nvGrpSpPr>
          <p:cNvPr id="2338" name="Google Shape;2338;p87"/>
          <p:cNvGrpSpPr/>
          <p:nvPr/>
        </p:nvGrpSpPr>
        <p:grpSpPr>
          <a:xfrm>
            <a:off x="7299959" y="3617976"/>
            <a:ext cx="2184400" cy="829310"/>
            <a:chOff x="7299959" y="3617976"/>
            <a:chExt cx="2184400" cy="829310"/>
          </a:xfrm>
        </p:grpSpPr>
        <p:sp>
          <p:nvSpPr>
            <p:cNvPr id="2339" name="Google Shape;2339;p87"/>
            <p:cNvSpPr/>
            <p:nvPr/>
          </p:nvSpPr>
          <p:spPr>
            <a:xfrm>
              <a:off x="7299959" y="3617976"/>
              <a:ext cx="2184400" cy="829310"/>
            </a:xfrm>
            <a:custGeom>
              <a:rect b="b" l="l" r="r" t="t"/>
              <a:pathLst>
                <a:path extrusionOk="0" h="829310" w="2184400">
                  <a:moveTo>
                    <a:pt x="2183892" y="829055"/>
                  </a:moveTo>
                  <a:lnTo>
                    <a:pt x="2183892" y="0"/>
                  </a:lnTo>
                  <a:lnTo>
                    <a:pt x="0" y="0"/>
                  </a:lnTo>
                  <a:lnTo>
                    <a:pt x="0" y="829055"/>
                  </a:lnTo>
                  <a:lnTo>
                    <a:pt x="2183892" y="829055"/>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0" name="Google Shape;2340;p87"/>
            <p:cNvSpPr/>
            <p:nvPr/>
          </p:nvSpPr>
          <p:spPr>
            <a:xfrm>
              <a:off x="7877555" y="4069842"/>
              <a:ext cx="1538605" cy="0"/>
            </a:xfrm>
            <a:custGeom>
              <a:rect b="b" l="l" r="r" t="t"/>
              <a:pathLst>
                <a:path extrusionOk="0" h="120000" w="1538604">
                  <a:moveTo>
                    <a:pt x="0" y="0"/>
                  </a:moveTo>
                  <a:lnTo>
                    <a:pt x="1538478" y="0"/>
                  </a:lnTo>
                </a:path>
              </a:pathLst>
            </a:custGeom>
            <a:noFill/>
            <a:ln cap="flat" cmpd="sng" w="125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341" name="Google Shape;2341;p87"/>
          <p:cNvSpPr txBox="1"/>
          <p:nvPr/>
        </p:nvSpPr>
        <p:spPr>
          <a:xfrm>
            <a:off x="524509" y="3108451"/>
            <a:ext cx="9112250" cy="2509520"/>
          </a:xfrm>
          <a:prstGeom prst="rect">
            <a:avLst/>
          </a:prstGeom>
          <a:noFill/>
          <a:ln>
            <a:noFill/>
          </a:ln>
        </p:spPr>
        <p:txBody>
          <a:bodyPr anchorCtr="0" anchor="t" bIns="0" lIns="0" spcFirstLastPara="1" rIns="0" wrap="square" tIns="12050">
            <a:spAutoFit/>
          </a:bodyPr>
          <a:lstStyle/>
          <a:p>
            <a:pPr indent="0" lvl="0" marL="50800" marR="0" rtl="0" algn="l">
              <a:lnSpc>
                <a:spcPct val="100000"/>
              </a:lnSpc>
              <a:spcBef>
                <a:spcPts val="0"/>
              </a:spcBef>
              <a:spcAft>
                <a:spcPts val="0"/>
              </a:spcAft>
              <a:buNone/>
            </a:pPr>
            <a:r>
              <a:rPr b="1" lang="en-US" sz="2000">
                <a:solidFill>
                  <a:srgbClr val="FFFFCC"/>
                </a:solidFill>
                <a:latin typeface="Verdana"/>
                <a:ea typeface="Verdana"/>
                <a:cs typeface="Verdana"/>
                <a:sym typeface="Verdana"/>
              </a:rPr>
              <a:t>Uniform quadratic B-spline (uniform knot vector):</a:t>
            </a:r>
            <a:endParaRPr sz="2000">
              <a:solidFill>
                <a:schemeClr val="dk1"/>
              </a:solidFill>
              <a:latin typeface="Verdana"/>
              <a:ea typeface="Verdana"/>
              <a:cs typeface="Verdana"/>
              <a:sym typeface="Verdana"/>
            </a:endParaRPr>
          </a:p>
          <a:p>
            <a:pPr indent="0" lvl="0" marL="0" marR="213359" rtl="0" algn="r">
              <a:lnSpc>
                <a:spcPct val="100000"/>
              </a:lnSpc>
              <a:spcBef>
                <a:spcPts val="1825"/>
              </a:spcBef>
              <a:spcAft>
                <a:spcPts val="0"/>
              </a:spcAft>
              <a:buNone/>
            </a:pPr>
            <a:r>
              <a:rPr baseline="-25000" lang="en-US" sz="3525">
                <a:solidFill>
                  <a:schemeClr val="dk1"/>
                </a:solidFill>
                <a:latin typeface="Noto Sans Symbols"/>
                <a:ea typeface="Noto Sans Symbols"/>
                <a:cs typeface="Noto Sans Symbols"/>
                <a:sym typeface="Noto Sans Symbols"/>
              </a:rPr>
              <a:t>←=</a:t>
            </a:r>
            <a:r>
              <a:rPr baseline="-25000" lang="en-US" sz="3525">
                <a:solidFill>
                  <a:schemeClr val="dk1"/>
                </a:solidFill>
                <a:latin typeface="Times New Roman"/>
                <a:ea typeface="Times New Roman"/>
                <a:cs typeface="Times New Roman"/>
                <a:sym typeface="Times New Roman"/>
              </a:rPr>
              <a:t>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2</a:t>
            </a:r>
            <a:r>
              <a:rPr i="1" lang="en-US" sz="2350">
                <a:solidFill>
                  <a:schemeClr val="dk1"/>
                </a:solidFill>
                <a:latin typeface="Times New Roman"/>
                <a:ea typeface="Times New Roman"/>
                <a:cs typeface="Times New Roman"/>
                <a:sym typeface="Times New Roman"/>
              </a:rPr>
              <a:t>t </a:t>
            </a:r>
            <a:r>
              <a:rPr baseline="30000" lang="en-US" sz="2025">
                <a:solidFill>
                  <a:schemeClr val="dk1"/>
                </a:solidFill>
                <a:latin typeface="Times New Roman"/>
                <a:ea typeface="Times New Roman"/>
                <a:cs typeface="Times New Roman"/>
                <a:sym typeface="Times New Roman"/>
              </a:rPr>
              <a:t>2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6</a:t>
            </a:r>
            <a:r>
              <a:rPr i="1" lang="en-US" sz="2350">
                <a:solidFill>
                  <a:schemeClr val="dk1"/>
                </a:solidFill>
                <a:latin typeface="Times New Roman"/>
                <a:ea typeface="Times New Roman"/>
                <a:cs typeface="Times New Roman"/>
                <a:sym typeface="Times New Roman"/>
              </a:rPr>
              <a:t>t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3</a:t>
            </a:r>
            <a:endParaRPr sz="2350">
              <a:solidFill>
                <a:schemeClr val="dk1"/>
              </a:solidFill>
              <a:latin typeface="Times New Roman"/>
              <a:ea typeface="Times New Roman"/>
              <a:cs typeface="Times New Roman"/>
              <a:sym typeface="Times New Roman"/>
            </a:endParaRPr>
          </a:p>
          <a:p>
            <a:pPr indent="0" lvl="0" marL="0" marR="901064" rtl="0" algn="r">
              <a:lnSpc>
                <a:spcPct val="100000"/>
              </a:lnSpc>
              <a:spcBef>
                <a:spcPts val="525"/>
              </a:spcBef>
              <a:spcAft>
                <a:spcPts val="0"/>
              </a:spcAft>
              <a:buNone/>
            </a:pPr>
            <a:r>
              <a:rPr lang="en-US" sz="2350">
                <a:solidFill>
                  <a:schemeClr val="dk1"/>
                </a:solidFill>
                <a:latin typeface="Times New Roman"/>
                <a:ea typeface="Times New Roman"/>
                <a:cs typeface="Times New Roman"/>
                <a:sym typeface="Times New Roman"/>
              </a:rPr>
              <a:t>2</a:t>
            </a:r>
            <a:endParaRPr sz="2350">
              <a:solidFill>
                <a:schemeClr val="dk1"/>
              </a:solidFill>
              <a:latin typeface="Times New Roman"/>
              <a:ea typeface="Times New Roman"/>
              <a:cs typeface="Times New Roman"/>
              <a:sym typeface="Times New Roman"/>
            </a:endParaRPr>
          </a:p>
          <a:p>
            <a:pPr indent="2120265" lvl="0" marL="6254750" marR="17780" rtl="0" algn="l">
              <a:lnSpc>
                <a:spcPct val="100000"/>
              </a:lnSpc>
              <a:spcBef>
                <a:spcPts val="1120"/>
              </a:spcBef>
              <a:spcAft>
                <a:spcPts val="0"/>
              </a:spcAft>
              <a:buNone/>
            </a:pPr>
            <a:r>
              <a:rPr b="1" lang="en-US" sz="2400">
                <a:solidFill>
                  <a:srgbClr val="FFFFCC"/>
                </a:solidFill>
                <a:latin typeface="Verdana"/>
                <a:ea typeface="Verdana"/>
                <a:cs typeface="Verdana"/>
                <a:sym typeface="Verdana"/>
              </a:rPr>
              <a:t>V =  [1, 2, 3, 4, 5, 6];</a:t>
            </a:r>
            <a:endParaRPr sz="2400">
              <a:solidFill>
                <a:schemeClr val="dk1"/>
              </a:solidFill>
              <a:latin typeface="Verdana"/>
              <a:ea typeface="Verdana"/>
              <a:cs typeface="Verdana"/>
              <a:sym typeface="Verdana"/>
            </a:endParaRPr>
          </a:p>
          <a:p>
            <a:pPr indent="0" lvl="0" marL="44450" marR="0" rtl="0" algn="l">
              <a:lnSpc>
                <a:spcPct val="100000"/>
              </a:lnSpc>
              <a:spcBef>
                <a:spcPts val="135"/>
              </a:spcBef>
              <a:spcAft>
                <a:spcPts val="0"/>
              </a:spcAft>
              <a:buNone/>
            </a:pPr>
            <a:r>
              <a:rPr b="1" lang="en-US" sz="1800">
                <a:solidFill>
                  <a:srgbClr val="FFFFCC"/>
                </a:solidFill>
                <a:latin typeface="Verdana"/>
                <a:ea typeface="Verdana"/>
                <a:cs typeface="Verdana"/>
                <a:sym typeface="Verdana"/>
              </a:rPr>
              <a:t>Above, when reparameterized in the unit interval:</a:t>
            </a:r>
            <a:endParaRPr sz="1800">
              <a:solidFill>
                <a:schemeClr val="dk1"/>
              </a:solidFill>
              <a:latin typeface="Verdana"/>
              <a:ea typeface="Verdana"/>
              <a:cs typeface="Verdana"/>
              <a:sym typeface="Verdana"/>
            </a:endParaRPr>
          </a:p>
        </p:txBody>
      </p:sp>
      <p:grpSp>
        <p:nvGrpSpPr>
          <p:cNvPr id="2342" name="Google Shape;2342;p87"/>
          <p:cNvGrpSpPr/>
          <p:nvPr/>
        </p:nvGrpSpPr>
        <p:grpSpPr>
          <a:xfrm>
            <a:off x="7896606" y="3607308"/>
            <a:ext cx="1704975" cy="922019"/>
            <a:chOff x="7896606" y="3607308"/>
            <a:chExt cx="1704975" cy="922019"/>
          </a:xfrm>
        </p:grpSpPr>
        <p:sp>
          <p:nvSpPr>
            <p:cNvPr id="2343" name="Google Shape;2343;p87"/>
            <p:cNvSpPr/>
            <p:nvPr/>
          </p:nvSpPr>
          <p:spPr>
            <a:xfrm>
              <a:off x="7911084" y="3621786"/>
              <a:ext cx="1690370" cy="893444"/>
            </a:xfrm>
            <a:custGeom>
              <a:rect b="b" l="l" r="r" t="t"/>
              <a:pathLst>
                <a:path extrusionOk="0" h="893445" w="1690370">
                  <a:moveTo>
                    <a:pt x="1690116" y="744473"/>
                  </a:moveTo>
                  <a:lnTo>
                    <a:pt x="1690116" y="148589"/>
                  </a:lnTo>
                  <a:lnTo>
                    <a:pt x="1682563" y="101534"/>
                  </a:lnTo>
                  <a:lnTo>
                    <a:pt x="1661513" y="60734"/>
                  </a:lnTo>
                  <a:lnTo>
                    <a:pt x="1629381" y="28602"/>
                  </a:lnTo>
                  <a:lnTo>
                    <a:pt x="1588581" y="7552"/>
                  </a:lnTo>
                  <a:lnTo>
                    <a:pt x="1541526" y="0"/>
                  </a:lnTo>
                  <a:lnTo>
                    <a:pt x="148590" y="0"/>
                  </a:lnTo>
                  <a:lnTo>
                    <a:pt x="101534" y="7552"/>
                  </a:lnTo>
                  <a:lnTo>
                    <a:pt x="60734" y="28602"/>
                  </a:lnTo>
                  <a:lnTo>
                    <a:pt x="28602" y="60734"/>
                  </a:lnTo>
                  <a:lnTo>
                    <a:pt x="7552" y="101534"/>
                  </a:lnTo>
                  <a:lnTo>
                    <a:pt x="0" y="148589"/>
                  </a:lnTo>
                  <a:lnTo>
                    <a:pt x="0" y="744473"/>
                  </a:lnTo>
                  <a:lnTo>
                    <a:pt x="7552" y="791529"/>
                  </a:lnTo>
                  <a:lnTo>
                    <a:pt x="28602" y="832329"/>
                  </a:lnTo>
                  <a:lnTo>
                    <a:pt x="60734" y="864461"/>
                  </a:lnTo>
                  <a:lnTo>
                    <a:pt x="101534" y="885511"/>
                  </a:lnTo>
                  <a:lnTo>
                    <a:pt x="148590" y="893063"/>
                  </a:lnTo>
                  <a:lnTo>
                    <a:pt x="1541526" y="893063"/>
                  </a:lnTo>
                  <a:lnTo>
                    <a:pt x="1588581" y="885511"/>
                  </a:lnTo>
                  <a:lnTo>
                    <a:pt x="1629381" y="864461"/>
                  </a:lnTo>
                  <a:lnTo>
                    <a:pt x="1661513" y="832329"/>
                  </a:lnTo>
                  <a:lnTo>
                    <a:pt x="1682563" y="791529"/>
                  </a:lnTo>
                  <a:lnTo>
                    <a:pt x="1690116" y="744473"/>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44" name="Google Shape;2344;p87"/>
            <p:cNvSpPr/>
            <p:nvPr/>
          </p:nvSpPr>
          <p:spPr>
            <a:xfrm>
              <a:off x="7896606" y="3607308"/>
              <a:ext cx="1704975" cy="922019"/>
            </a:xfrm>
            <a:custGeom>
              <a:rect b="b" l="l" r="r" t="t"/>
              <a:pathLst>
                <a:path extrusionOk="0" h="922020" w="1704975">
                  <a:moveTo>
                    <a:pt x="1704593" y="826313"/>
                  </a:moveTo>
                  <a:lnTo>
                    <a:pt x="1704593" y="95630"/>
                  </a:lnTo>
                  <a:lnTo>
                    <a:pt x="1703070" y="92201"/>
                  </a:lnTo>
                  <a:lnTo>
                    <a:pt x="1681733" y="58673"/>
                  </a:lnTo>
                  <a:lnTo>
                    <a:pt x="1646682" y="27431"/>
                  </a:lnTo>
                  <a:lnTo>
                    <a:pt x="1640586" y="23621"/>
                  </a:lnTo>
                  <a:lnTo>
                    <a:pt x="1633727" y="19049"/>
                  </a:lnTo>
                  <a:lnTo>
                    <a:pt x="1626870" y="16001"/>
                  </a:lnTo>
                  <a:lnTo>
                    <a:pt x="1619250" y="12191"/>
                  </a:lnTo>
                  <a:lnTo>
                    <a:pt x="1611630" y="9905"/>
                  </a:lnTo>
                  <a:lnTo>
                    <a:pt x="1569720" y="533"/>
                  </a:lnTo>
                  <a:lnTo>
                    <a:pt x="1565148" y="76"/>
                  </a:lnTo>
                  <a:lnTo>
                    <a:pt x="154686" y="0"/>
                  </a:lnTo>
                  <a:lnTo>
                    <a:pt x="106680" y="9905"/>
                  </a:lnTo>
                  <a:lnTo>
                    <a:pt x="99822" y="12953"/>
                  </a:lnTo>
                  <a:lnTo>
                    <a:pt x="92201" y="16001"/>
                  </a:lnTo>
                  <a:lnTo>
                    <a:pt x="58673" y="37337"/>
                  </a:lnTo>
                  <a:lnTo>
                    <a:pt x="27431" y="72389"/>
                  </a:lnTo>
                  <a:lnTo>
                    <a:pt x="6857" y="115061"/>
                  </a:lnTo>
                  <a:lnTo>
                    <a:pt x="5333" y="122681"/>
                  </a:lnTo>
                  <a:lnTo>
                    <a:pt x="3047" y="130301"/>
                  </a:lnTo>
                  <a:lnTo>
                    <a:pt x="1523" y="138683"/>
                  </a:lnTo>
                  <a:lnTo>
                    <a:pt x="0" y="155447"/>
                  </a:lnTo>
                  <a:lnTo>
                    <a:pt x="0" y="767333"/>
                  </a:lnTo>
                  <a:lnTo>
                    <a:pt x="9906" y="815339"/>
                  </a:lnTo>
                  <a:lnTo>
                    <a:pt x="28194" y="851153"/>
                  </a:lnTo>
                  <a:lnTo>
                    <a:pt x="28194" y="163067"/>
                  </a:lnTo>
                  <a:lnTo>
                    <a:pt x="28956" y="155447"/>
                  </a:lnTo>
                  <a:lnTo>
                    <a:pt x="28956" y="148589"/>
                  </a:lnTo>
                  <a:lnTo>
                    <a:pt x="30480" y="142493"/>
                  </a:lnTo>
                  <a:lnTo>
                    <a:pt x="31242" y="135635"/>
                  </a:lnTo>
                  <a:lnTo>
                    <a:pt x="32766" y="128777"/>
                  </a:lnTo>
                  <a:lnTo>
                    <a:pt x="35052" y="122681"/>
                  </a:lnTo>
                  <a:lnTo>
                    <a:pt x="36575" y="116585"/>
                  </a:lnTo>
                  <a:lnTo>
                    <a:pt x="39623" y="110489"/>
                  </a:lnTo>
                  <a:lnTo>
                    <a:pt x="41909" y="104393"/>
                  </a:lnTo>
                  <a:lnTo>
                    <a:pt x="44957" y="98297"/>
                  </a:lnTo>
                  <a:lnTo>
                    <a:pt x="68580" y="67055"/>
                  </a:lnTo>
                  <a:lnTo>
                    <a:pt x="93725" y="48005"/>
                  </a:lnTo>
                  <a:lnTo>
                    <a:pt x="99059" y="44195"/>
                  </a:lnTo>
                  <a:lnTo>
                    <a:pt x="105155" y="41147"/>
                  </a:lnTo>
                  <a:lnTo>
                    <a:pt x="123444" y="34289"/>
                  </a:lnTo>
                  <a:lnTo>
                    <a:pt x="130302" y="32765"/>
                  </a:lnTo>
                  <a:lnTo>
                    <a:pt x="136398" y="31241"/>
                  </a:lnTo>
                  <a:lnTo>
                    <a:pt x="143256" y="29717"/>
                  </a:lnTo>
                  <a:lnTo>
                    <a:pt x="156210" y="28278"/>
                  </a:lnTo>
                  <a:lnTo>
                    <a:pt x="1556004" y="28193"/>
                  </a:lnTo>
                  <a:lnTo>
                    <a:pt x="1562862" y="28879"/>
                  </a:lnTo>
                  <a:lnTo>
                    <a:pt x="1570482" y="28955"/>
                  </a:lnTo>
                  <a:lnTo>
                    <a:pt x="1608582" y="38861"/>
                  </a:lnTo>
                  <a:lnTo>
                    <a:pt x="1642110" y="59435"/>
                  </a:lnTo>
                  <a:lnTo>
                    <a:pt x="1668018" y="88391"/>
                  </a:lnTo>
                  <a:lnTo>
                    <a:pt x="1671066" y="93725"/>
                  </a:lnTo>
                  <a:lnTo>
                    <a:pt x="1674876" y="99059"/>
                  </a:lnTo>
                  <a:lnTo>
                    <a:pt x="1689354" y="143255"/>
                  </a:lnTo>
                  <a:lnTo>
                    <a:pt x="1690877" y="156209"/>
                  </a:lnTo>
                  <a:lnTo>
                    <a:pt x="1690877" y="850709"/>
                  </a:lnTo>
                  <a:lnTo>
                    <a:pt x="1691639" y="849629"/>
                  </a:lnTo>
                  <a:lnTo>
                    <a:pt x="1695450" y="843533"/>
                  </a:lnTo>
                  <a:lnTo>
                    <a:pt x="1700022" y="836675"/>
                  </a:lnTo>
                  <a:lnTo>
                    <a:pt x="1703070" y="829055"/>
                  </a:lnTo>
                  <a:lnTo>
                    <a:pt x="1704593" y="826313"/>
                  </a:lnTo>
                  <a:close/>
                </a:path>
                <a:path extrusionOk="0" h="922020" w="1704975">
                  <a:moveTo>
                    <a:pt x="1690877" y="850709"/>
                  </a:moveTo>
                  <a:lnTo>
                    <a:pt x="1690877" y="758951"/>
                  </a:lnTo>
                  <a:lnTo>
                    <a:pt x="1690116" y="766571"/>
                  </a:lnTo>
                  <a:lnTo>
                    <a:pt x="1690116" y="773429"/>
                  </a:lnTo>
                  <a:lnTo>
                    <a:pt x="1689354" y="779525"/>
                  </a:lnTo>
                  <a:lnTo>
                    <a:pt x="1674114" y="823721"/>
                  </a:lnTo>
                  <a:lnTo>
                    <a:pt x="1650492" y="854963"/>
                  </a:lnTo>
                  <a:lnTo>
                    <a:pt x="1625346" y="874013"/>
                  </a:lnTo>
                  <a:lnTo>
                    <a:pt x="1620012" y="877823"/>
                  </a:lnTo>
                  <a:lnTo>
                    <a:pt x="1575816" y="892301"/>
                  </a:lnTo>
                  <a:lnTo>
                    <a:pt x="163068" y="893825"/>
                  </a:lnTo>
                  <a:lnTo>
                    <a:pt x="156972" y="893148"/>
                  </a:lnTo>
                  <a:lnTo>
                    <a:pt x="149352" y="893063"/>
                  </a:lnTo>
                  <a:lnTo>
                    <a:pt x="110490" y="883157"/>
                  </a:lnTo>
                  <a:lnTo>
                    <a:pt x="99060" y="877061"/>
                  </a:lnTo>
                  <a:lnTo>
                    <a:pt x="92964" y="874013"/>
                  </a:lnTo>
                  <a:lnTo>
                    <a:pt x="58674" y="844295"/>
                  </a:lnTo>
                  <a:lnTo>
                    <a:pt x="38862" y="810767"/>
                  </a:lnTo>
                  <a:lnTo>
                    <a:pt x="31242" y="785621"/>
                  </a:lnTo>
                  <a:lnTo>
                    <a:pt x="29718" y="779525"/>
                  </a:lnTo>
                  <a:lnTo>
                    <a:pt x="28956" y="772667"/>
                  </a:lnTo>
                  <a:lnTo>
                    <a:pt x="28956" y="765809"/>
                  </a:lnTo>
                  <a:lnTo>
                    <a:pt x="28194" y="758951"/>
                  </a:lnTo>
                  <a:lnTo>
                    <a:pt x="28194" y="851153"/>
                  </a:lnTo>
                  <a:lnTo>
                    <a:pt x="60198" y="885443"/>
                  </a:lnTo>
                  <a:lnTo>
                    <a:pt x="78486" y="898397"/>
                  </a:lnTo>
                  <a:lnTo>
                    <a:pt x="85344" y="902969"/>
                  </a:lnTo>
                  <a:lnTo>
                    <a:pt x="92964" y="906017"/>
                  </a:lnTo>
                  <a:lnTo>
                    <a:pt x="99822" y="909827"/>
                  </a:lnTo>
                  <a:lnTo>
                    <a:pt x="107442" y="912113"/>
                  </a:lnTo>
                  <a:lnTo>
                    <a:pt x="154686" y="921950"/>
                  </a:lnTo>
                  <a:lnTo>
                    <a:pt x="1565148" y="922019"/>
                  </a:lnTo>
                  <a:lnTo>
                    <a:pt x="1572768" y="921257"/>
                  </a:lnTo>
                  <a:lnTo>
                    <a:pt x="1581150" y="920495"/>
                  </a:lnTo>
                  <a:lnTo>
                    <a:pt x="1620012" y="909065"/>
                  </a:lnTo>
                  <a:lnTo>
                    <a:pt x="1640586" y="898397"/>
                  </a:lnTo>
                  <a:lnTo>
                    <a:pt x="1648206" y="893825"/>
                  </a:lnTo>
                  <a:lnTo>
                    <a:pt x="1660398" y="884681"/>
                  </a:lnTo>
                  <a:lnTo>
                    <a:pt x="1671827" y="874013"/>
                  </a:lnTo>
                  <a:lnTo>
                    <a:pt x="1682495" y="862583"/>
                  </a:lnTo>
                  <a:lnTo>
                    <a:pt x="1690877" y="850709"/>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8" name="Shape 2348"/>
        <p:cNvGrpSpPr/>
        <p:nvPr/>
      </p:nvGrpSpPr>
      <p:grpSpPr>
        <a:xfrm>
          <a:off x="0" y="0"/>
          <a:ext cx="0" cy="0"/>
          <a:chOff x="0" y="0"/>
          <a:chExt cx="0" cy="0"/>
        </a:xfrm>
      </p:grpSpPr>
      <p:pic>
        <p:nvPicPr>
          <p:cNvPr id="2349" name="Google Shape;2349;p88"/>
          <p:cNvPicPr preferRelativeResize="0"/>
          <p:nvPr/>
        </p:nvPicPr>
        <p:blipFill rotWithShape="1">
          <a:blip r:embed="rId3">
            <a:alphaModFix/>
          </a:blip>
          <a:srcRect b="0" l="0" r="0" t="0"/>
          <a:stretch/>
        </p:blipFill>
        <p:spPr>
          <a:xfrm>
            <a:off x="531876" y="499110"/>
            <a:ext cx="9028176" cy="1868423"/>
          </a:xfrm>
          <a:prstGeom prst="rect">
            <a:avLst/>
          </a:prstGeom>
          <a:noFill/>
          <a:ln>
            <a:noFill/>
          </a:ln>
        </p:spPr>
      </p:pic>
      <p:grpSp>
        <p:nvGrpSpPr>
          <p:cNvPr id="2350" name="Google Shape;2350;p88"/>
          <p:cNvGrpSpPr/>
          <p:nvPr/>
        </p:nvGrpSpPr>
        <p:grpSpPr>
          <a:xfrm>
            <a:off x="457200" y="2465832"/>
            <a:ext cx="9144000" cy="4849368"/>
            <a:chOff x="457200" y="2465832"/>
            <a:chExt cx="9144000" cy="4849368"/>
          </a:xfrm>
        </p:grpSpPr>
        <p:pic>
          <p:nvPicPr>
            <p:cNvPr id="2351" name="Google Shape;2351;p88"/>
            <p:cNvPicPr preferRelativeResize="0"/>
            <p:nvPr/>
          </p:nvPicPr>
          <p:blipFill rotWithShape="1">
            <a:blip r:embed="rId4">
              <a:alphaModFix/>
            </a:blip>
            <a:srcRect b="0" l="0" r="0" t="0"/>
            <a:stretch/>
          </p:blipFill>
          <p:spPr>
            <a:xfrm>
              <a:off x="457200" y="2476500"/>
              <a:ext cx="9144000" cy="4838700"/>
            </a:xfrm>
            <a:prstGeom prst="rect">
              <a:avLst/>
            </a:prstGeom>
            <a:noFill/>
            <a:ln>
              <a:noFill/>
            </a:ln>
          </p:spPr>
        </p:pic>
        <p:sp>
          <p:nvSpPr>
            <p:cNvPr id="2352" name="Google Shape;2352;p88"/>
            <p:cNvSpPr/>
            <p:nvPr/>
          </p:nvSpPr>
          <p:spPr>
            <a:xfrm>
              <a:off x="457200" y="2465832"/>
              <a:ext cx="237490" cy="269875"/>
            </a:xfrm>
            <a:custGeom>
              <a:rect b="b" l="l" r="r" t="t"/>
              <a:pathLst>
                <a:path extrusionOk="0" h="269875" w="237490">
                  <a:moveTo>
                    <a:pt x="236982" y="230124"/>
                  </a:moveTo>
                  <a:lnTo>
                    <a:pt x="236982" y="39624"/>
                  </a:lnTo>
                  <a:lnTo>
                    <a:pt x="233898" y="24110"/>
                  </a:lnTo>
                  <a:lnTo>
                    <a:pt x="225456" y="11525"/>
                  </a:lnTo>
                  <a:lnTo>
                    <a:pt x="212871" y="3083"/>
                  </a:lnTo>
                  <a:lnTo>
                    <a:pt x="197358" y="0"/>
                  </a:lnTo>
                  <a:lnTo>
                    <a:pt x="39624" y="0"/>
                  </a:lnTo>
                  <a:lnTo>
                    <a:pt x="24431" y="3083"/>
                  </a:lnTo>
                  <a:lnTo>
                    <a:pt x="11810" y="11525"/>
                  </a:lnTo>
                  <a:lnTo>
                    <a:pt x="3190" y="24110"/>
                  </a:lnTo>
                  <a:lnTo>
                    <a:pt x="0" y="39624"/>
                  </a:lnTo>
                  <a:lnTo>
                    <a:pt x="0" y="230124"/>
                  </a:lnTo>
                  <a:lnTo>
                    <a:pt x="3190" y="245637"/>
                  </a:lnTo>
                  <a:lnTo>
                    <a:pt x="11811" y="258222"/>
                  </a:lnTo>
                  <a:lnTo>
                    <a:pt x="24431" y="266664"/>
                  </a:lnTo>
                  <a:lnTo>
                    <a:pt x="39624" y="269748"/>
                  </a:lnTo>
                  <a:lnTo>
                    <a:pt x="197358" y="269748"/>
                  </a:lnTo>
                  <a:lnTo>
                    <a:pt x="212871" y="266664"/>
                  </a:lnTo>
                  <a:lnTo>
                    <a:pt x="225456" y="258222"/>
                  </a:lnTo>
                  <a:lnTo>
                    <a:pt x="233898" y="245637"/>
                  </a:lnTo>
                  <a:lnTo>
                    <a:pt x="236982" y="23012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53" name="Google Shape;2353;p88"/>
            <p:cNvSpPr/>
            <p:nvPr/>
          </p:nvSpPr>
          <p:spPr>
            <a:xfrm>
              <a:off x="2654045" y="3429000"/>
              <a:ext cx="5404485" cy="3024505"/>
            </a:xfrm>
            <a:custGeom>
              <a:rect b="b" l="l" r="r" t="t"/>
              <a:pathLst>
                <a:path extrusionOk="0" h="3024504" w="5404484">
                  <a:moveTo>
                    <a:pt x="5404104" y="3024378"/>
                  </a:moveTo>
                  <a:lnTo>
                    <a:pt x="5404104" y="0"/>
                  </a:lnTo>
                  <a:lnTo>
                    <a:pt x="0" y="0"/>
                  </a:lnTo>
                  <a:lnTo>
                    <a:pt x="0" y="3024378"/>
                  </a:lnTo>
                  <a:lnTo>
                    <a:pt x="5404104" y="3024378"/>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354" name="Google Shape;2354;p88"/>
          <p:cNvSpPr txBox="1"/>
          <p:nvPr/>
        </p:nvSpPr>
        <p:spPr>
          <a:xfrm>
            <a:off x="2692838" y="3221077"/>
            <a:ext cx="5360035" cy="3103245"/>
          </a:xfrm>
          <a:prstGeom prst="rect">
            <a:avLst/>
          </a:prstGeom>
          <a:noFill/>
          <a:ln>
            <a:noFill/>
          </a:ln>
        </p:spPr>
        <p:txBody>
          <a:bodyPr anchorCtr="0" anchor="t" bIns="0" lIns="0" spcFirstLastPara="1" rIns="0" wrap="square" tIns="278750">
            <a:spAutoFit/>
          </a:bodyPr>
          <a:lstStyle/>
          <a:p>
            <a:pPr indent="0" lvl="0" marL="38100" marR="0" rtl="0" algn="l">
              <a:lnSpc>
                <a:spcPct val="100000"/>
              </a:lnSpc>
              <a:spcBef>
                <a:spcPts val="0"/>
              </a:spcBef>
              <a:spcAft>
                <a:spcPts val="0"/>
              </a:spcAft>
              <a:buNone/>
            </a:pPr>
            <a:r>
              <a:rPr i="1" lang="en-US" sz="3300">
                <a:solidFill>
                  <a:schemeClr val="dk1"/>
                </a:solidFill>
                <a:latin typeface="Times New Roman"/>
                <a:ea typeface="Times New Roman"/>
                <a:cs typeface="Times New Roman"/>
                <a:sym typeface="Times New Roman"/>
              </a:rPr>
              <a:t>B</a:t>
            </a:r>
            <a:r>
              <a:rPr baseline="-25000" lang="en-US" sz="3300">
                <a:solidFill>
                  <a:schemeClr val="dk1"/>
                </a:solidFill>
                <a:latin typeface="Times New Roman"/>
                <a:ea typeface="Times New Roman"/>
                <a:cs typeface="Times New Roman"/>
                <a:sym typeface="Times New Roman"/>
              </a:rPr>
              <a:t>0,3</a:t>
            </a:r>
            <a:r>
              <a:rPr i="1" lang="en-US" sz="3300">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a:t>
            </a:r>
            <a:r>
              <a:rPr lang="en-US" sz="3300">
                <a:solidFill>
                  <a:schemeClr val="dk1"/>
                </a:solidFill>
                <a:latin typeface="Times New Roman"/>
                <a:ea typeface="Times New Roman"/>
                <a:cs typeface="Times New Roman"/>
                <a:sym typeface="Times New Roman"/>
              </a:rPr>
              <a:t>1</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t)</a:t>
            </a:r>
            <a:r>
              <a:rPr baseline="30000" lang="en-US" sz="3300">
                <a:solidFill>
                  <a:schemeClr val="dk1"/>
                </a:solidFill>
                <a:latin typeface="Times New Roman"/>
                <a:ea typeface="Times New Roman"/>
                <a:cs typeface="Times New Roman"/>
                <a:sym typeface="Times New Roman"/>
              </a:rPr>
              <a:t>3 </a:t>
            </a:r>
            <a:r>
              <a:rPr lang="en-US" sz="3300">
                <a:solidFill>
                  <a:schemeClr val="dk1"/>
                </a:solidFill>
                <a:latin typeface="Times New Roman"/>
                <a:ea typeface="Times New Roman"/>
                <a:cs typeface="Times New Roman"/>
                <a:sym typeface="Times New Roman"/>
              </a:rPr>
              <a:t>/ 6</a:t>
            </a:r>
            <a:r>
              <a:rPr i="1" lang="en-US" sz="3300">
                <a:solidFill>
                  <a:schemeClr val="dk1"/>
                </a:solidFill>
                <a:latin typeface="Times New Roman"/>
                <a:ea typeface="Times New Roman"/>
                <a:cs typeface="Times New Roman"/>
                <a:sym typeface="Times New Roman"/>
              </a:rPr>
              <a:t>;</a:t>
            </a:r>
            <a:endParaRPr sz="3300">
              <a:solidFill>
                <a:schemeClr val="dk1"/>
              </a:solidFill>
              <a:latin typeface="Times New Roman"/>
              <a:ea typeface="Times New Roman"/>
              <a:cs typeface="Times New Roman"/>
              <a:sym typeface="Times New Roman"/>
            </a:endParaRPr>
          </a:p>
          <a:p>
            <a:pPr indent="0" lvl="0" marL="38100" marR="30480" rtl="0" algn="l">
              <a:lnSpc>
                <a:spcPct val="153000"/>
              </a:lnSpc>
              <a:spcBef>
                <a:spcPts val="0"/>
              </a:spcBef>
              <a:spcAft>
                <a:spcPts val="0"/>
              </a:spcAft>
              <a:buNone/>
            </a:pPr>
            <a:r>
              <a:rPr i="1" lang="en-US" sz="3300">
                <a:solidFill>
                  <a:schemeClr val="dk1"/>
                </a:solidFill>
                <a:latin typeface="Times New Roman"/>
                <a:ea typeface="Times New Roman"/>
                <a:cs typeface="Times New Roman"/>
                <a:sym typeface="Times New Roman"/>
              </a:rPr>
              <a:t>B</a:t>
            </a:r>
            <a:r>
              <a:rPr baseline="-25000" lang="en-US" sz="3300">
                <a:solidFill>
                  <a:schemeClr val="dk1"/>
                </a:solidFill>
                <a:latin typeface="Times New Roman"/>
                <a:ea typeface="Times New Roman"/>
                <a:cs typeface="Times New Roman"/>
                <a:sym typeface="Times New Roman"/>
              </a:rPr>
              <a:t>1,3</a:t>
            </a:r>
            <a:r>
              <a:rPr i="1" lang="en-US" sz="3300">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(3</a:t>
            </a:r>
            <a:r>
              <a:rPr i="1" lang="en-US" sz="3300">
                <a:solidFill>
                  <a:schemeClr val="dk1"/>
                </a:solidFill>
                <a:latin typeface="Times New Roman"/>
                <a:ea typeface="Times New Roman"/>
                <a:cs typeface="Times New Roman"/>
                <a:sym typeface="Times New Roman"/>
              </a:rPr>
              <a:t>.t</a:t>
            </a:r>
            <a:r>
              <a:rPr baseline="30000" lang="en-US" sz="3300">
                <a:solidFill>
                  <a:schemeClr val="dk1"/>
                </a:solidFill>
                <a:latin typeface="Times New Roman"/>
                <a:ea typeface="Times New Roman"/>
                <a:cs typeface="Times New Roman"/>
                <a:sym typeface="Times New Roman"/>
              </a:rPr>
              <a:t>3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6</a:t>
            </a:r>
            <a:r>
              <a:rPr i="1" lang="en-US" sz="3300">
                <a:solidFill>
                  <a:schemeClr val="dk1"/>
                </a:solidFill>
                <a:latin typeface="Times New Roman"/>
                <a:ea typeface="Times New Roman"/>
                <a:cs typeface="Times New Roman"/>
                <a:sym typeface="Times New Roman"/>
              </a:rPr>
              <a:t>t </a:t>
            </a:r>
            <a:r>
              <a:rPr baseline="30000" lang="en-US" sz="3300">
                <a:solidFill>
                  <a:schemeClr val="dk1"/>
                </a:solidFill>
                <a:latin typeface="Times New Roman"/>
                <a:ea typeface="Times New Roman"/>
                <a:cs typeface="Times New Roman"/>
                <a:sym typeface="Times New Roman"/>
              </a:rPr>
              <a:t>2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4) / 6</a:t>
            </a:r>
            <a:r>
              <a:rPr i="1" lang="en-US" sz="3300">
                <a:solidFill>
                  <a:schemeClr val="dk1"/>
                </a:solidFill>
                <a:latin typeface="Times New Roman"/>
                <a:ea typeface="Times New Roman"/>
                <a:cs typeface="Times New Roman"/>
                <a:sym typeface="Times New Roman"/>
              </a:rPr>
              <a:t>;  B</a:t>
            </a:r>
            <a:r>
              <a:rPr baseline="-25000" lang="en-US" sz="3300">
                <a:solidFill>
                  <a:schemeClr val="dk1"/>
                </a:solidFill>
                <a:latin typeface="Times New Roman"/>
                <a:ea typeface="Times New Roman"/>
                <a:cs typeface="Times New Roman"/>
                <a:sym typeface="Times New Roman"/>
              </a:rPr>
              <a:t>2,3</a:t>
            </a:r>
            <a:r>
              <a:rPr i="1" lang="en-US" sz="3300">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3</a:t>
            </a:r>
            <a:r>
              <a:rPr i="1" lang="en-US" sz="3300">
                <a:solidFill>
                  <a:schemeClr val="dk1"/>
                </a:solidFill>
                <a:latin typeface="Times New Roman"/>
                <a:ea typeface="Times New Roman"/>
                <a:cs typeface="Times New Roman"/>
                <a:sym typeface="Times New Roman"/>
              </a:rPr>
              <a:t>.t</a:t>
            </a:r>
            <a:r>
              <a:rPr baseline="30000" lang="en-US" sz="3300">
                <a:solidFill>
                  <a:schemeClr val="dk1"/>
                </a:solidFill>
                <a:latin typeface="Times New Roman"/>
                <a:ea typeface="Times New Roman"/>
                <a:cs typeface="Times New Roman"/>
                <a:sym typeface="Times New Roman"/>
              </a:rPr>
              <a:t>3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3</a:t>
            </a:r>
            <a:r>
              <a:rPr i="1" lang="en-US" sz="3300">
                <a:solidFill>
                  <a:schemeClr val="dk1"/>
                </a:solidFill>
                <a:latin typeface="Times New Roman"/>
                <a:ea typeface="Times New Roman"/>
                <a:cs typeface="Times New Roman"/>
                <a:sym typeface="Times New Roman"/>
              </a:rPr>
              <a:t>t </a:t>
            </a:r>
            <a:r>
              <a:rPr baseline="30000" lang="en-US" sz="3300">
                <a:solidFill>
                  <a:schemeClr val="dk1"/>
                </a:solidFill>
                <a:latin typeface="Times New Roman"/>
                <a:ea typeface="Times New Roman"/>
                <a:cs typeface="Times New Roman"/>
                <a:sym typeface="Times New Roman"/>
              </a:rPr>
              <a:t>2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3</a:t>
            </a:r>
            <a:r>
              <a:rPr i="1" lang="en-US" sz="3300">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1) / 6</a:t>
            </a:r>
            <a:r>
              <a:rPr i="1" lang="en-US" sz="3300">
                <a:solidFill>
                  <a:schemeClr val="dk1"/>
                </a:solidFill>
                <a:latin typeface="Times New Roman"/>
                <a:ea typeface="Times New Roman"/>
                <a:cs typeface="Times New Roman"/>
                <a:sym typeface="Times New Roman"/>
              </a:rPr>
              <a:t>;  B</a:t>
            </a:r>
            <a:r>
              <a:rPr baseline="-25000" lang="en-US" sz="3300">
                <a:solidFill>
                  <a:schemeClr val="dk1"/>
                </a:solidFill>
                <a:latin typeface="Times New Roman"/>
                <a:ea typeface="Times New Roman"/>
                <a:cs typeface="Times New Roman"/>
                <a:sym typeface="Times New Roman"/>
              </a:rPr>
              <a:t>3</a:t>
            </a:r>
            <a:r>
              <a:rPr baseline="-25000" i="1" lang="en-US" sz="3300">
                <a:solidFill>
                  <a:schemeClr val="dk1"/>
                </a:solidFill>
                <a:latin typeface="Times New Roman"/>
                <a:ea typeface="Times New Roman"/>
                <a:cs typeface="Times New Roman"/>
                <a:sym typeface="Times New Roman"/>
              </a:rPr>
              <a:t>,</a:t>
            </a:r>
            <a:r>
              <a:rPr baseline="-25000" lang="en-US" sz="3300">
                <a:solidFill>
                  <a:schemeClr val="dk1"/>
                </a:solidFill>
                <a:latin typeface="Times New Roman"/>
                <a:ea typeface="Times New Roman"/>
                <a:cs typeface="Times New Roman"/>
                <a:sym typeface="Times New Roman"/>
              </a:rPr>
              <a:t>3</a:t>
            </a:r>
            <a:r>
              <a:rPr i="1" lang="en-US" sz="3300">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i="1" lang="en-US" sz="3300">
                <a:solidFill>
                  <a:schemeClr val="dk1"/>
                </a:solidFill>
                <a:latin typeface="Times New Roman"/>
                <a:ea typeface="Times New Roman"/>
                <a:cs typeface="Times New Roman"/>
                <a:sym typeface="Times New Roman"/>
              </a:rPr>
              <a:t>t</a:t>
            </a:r>
            <a:r>
              <a:rPr baseline="30000" lang="en-US" sz="3300">
                <a:solidFill>
                  <a:schemeClr val="dk1"/>
                </a:solidFill>
                <a:latin typeface="Times New Roman"/>
                <a:ea typeface="Times New Roman"/>
                <a:cs typeface="Times New Roman"/>
                <a:sym typeface="Times New Roman"/>
              </a:rPr>
              <a:t>3 </a:t>
            </a:r>
            <a:r>
              <a:rPr lang="en-US" sz="3300">
                <a:solidFill>
                  <a:schemeClr val="dk1"/>
                </a:solidFill>
                <a:latin typeface="Times New Roman"/>
                <a:ea typeface="Times New Roman"/>
                <a:cs typeface="Times New Roman"/>
                <a:sym typeface="Times New Roman"/>
              </a:rPr>
              <a:t>/ 6</a:t>
            </a:r>
            <a:r>
              <a:rPr i="1" lang="en-US" sz="3300">
                <a:solidFill>
                  <a:schemeClr val="dk1"/>
                </a:solidFill>
                <a:latin typeface="Times New Roman"/>
                <a:ea typeface="Times New Roman"/>
                <a:cs typeface="Times New Roman"/>
                <a:sym typeface="Times New Roman"/>
              </a:rPr>
              <a:t>.</a:t>
            </a:r>
            <a:endParaRPr sz="3300">
              <a:solidFill>
                <a:schemeClr val="dk1"/>
              </a:solidFill>
              <a:latin typeface="Times New Roman"/>
              <a:ea typeface="Times New Roman"/>
              <a:cs typeface="Times New Roman"/>
              <a:sym typeface="Times New Roma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8" name="Shape 2358"/>
        <p:cNvGrpSpPr/>
        <p:nvPr/>
      </p:nvGrpSpPr>
      <p:grpSpPr>
        <a:xfrm>
          <a:off x="0" y="0"/>
          <a:ext cx="0" cy="0"/>
          <a:chOff x="0" y="0"/>
          <a:chExt cx="0" cy="0"/>
        </a:xfrm>
      </p:grpSpPr>
      <p:pic>
        <p:nvPicPr>
          <p:cNvPr id="2359" name="Google Shape;2359;p89"/>
          <p:cNvPicPr preferRelativeResize="0"/>
          <p:nvPr/>
        </p:nvPicPr>
        <p:blipFill rotWithShape="1">
          <a:blip r:embed="rId3">
            <a:alphaModFix/>
          </a:blip>
          <a:srcRect b="0" l="0" r="0" t="0"/>
          <a:stretch/>
        </p:blipFill>
        <p:spPr>
          <a:xfrm>
            <a:off x="1898904" y="4101083"/>
            <a:ext cx="6157721" cy="2185416"/>
          </a:xfrm>
          <a:prstGeom prst="rect">
            <a:avLst/>
          </a:prstGeom>
          <a:noFill/>
          <a:ln>
            <a:noFill/>
          </a:ln>
        </p:spPr>
      </p:pic>
      <p:sp>
        <p:nvSpPr>
          <p:cNvPr id="2360" name="Google Shape;2360;p89"/>
          <p:cNvSpPr txBox="1"/>
          <p:nvPr/>
        </p:nvSpPr>
        <p:spPr>
          <a:xfrm>
            <a:off x="1936495" y="6338570"/>
            <a:ext cx="6332855"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000">
                <a:solidFill>
                  <a:srgbClr val="FFCC99"/>
                </a:solidFill>
                <a:latin typeface="Arial"/>
                <a:ea typeface="Arial"/>
                <a:cs typeface="Arial"/>
                <a:sym typeface="Arial"/>
              </a:rPr>
              <a:t>Order 5, Degree 4, Knots = 6, Poly pieces = 5.</a:t>
            </a:r>
            <a:endParaRPr sz="2000">
              <a:solidFill>
                <a:schemeClr val="dk1"/>
              </a:solidFill>
              <a:latin typeface="Arial"/>
              <a:ea typeface="Arial"/>
              <a:cs typeface="Arial"/>
              <a:sym typeface="Arial"/>
            </a:endParaRPr>
          </a:p>
        </p:txBody>
      </p:sp>
      <p:sp>
        <p:nvSpPr>
          <p:cNvPr id="2361" name="Google Shape;2361;p89"/>
          <p:cNvSpPr txBox="1"/>
          <p:nvPr/>
        </p:nvSpPr>
        <p:spPr>
          <a:xfrm>
            <a:off x="1834388" y="3303513"/>
            <a:ext cx="6332855"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000">
                <a:solidFill>
                  <a:srgbClr val="FFCC99"/>
                </a:solidFill>
                <a:latin typeface="Arial"/>
                <a:ea typeface="Arial"/>
                <a:cs typeface="Arial"/>
                <a:sym typeface="Arial"/>
              </a:rPr>
              <a:t>Order 4, Degree 3, Knots = 5, Poly pieces = 4.</a:t>
            </a:r>
            <a:endParaRPr sz="2000">
              <a:solidFill>
                <a:schemeClr val="dk1"/>
              </a:solidFill>
              <a:latin typeface="Arial"/>
              <a:ea typeface="Arial"/>
              <a:cs typeface="Arial"/>
              <a:sym typeface="Arial"/>
            </a:endParaRPr>
          </a:p>
        </p:txBody>
      </p:sp>
      <p:pic>
        <p:nvPicPr>
          <p:cNvPr id="2362" name="Google Shape;2362;p89"/>
          <p:cNvPicPr preferRelativeResize="0"/>
          <p:nvPr/>
        </p:nvPicPr>
        <p:blipFill rotWithShape="1">
          <a:blip r:embed="rId4">
            <a:alphaModFix/>
          </a:blip>
          <a:srcRect b="0" l="0" r="0" t="0"/>
          <a:stretch/>
        </p:blipFill>
        <p:spPr>
          <a:xfrm>
            <a:off x="1821179" y="1027175"/>
            <a:ext cx="6265926" cy="2237232"/>
          </a:xfrm>
          <a:prstGeom prst="rect">
            <a:avLst/>
          </a:prstGeom>
          <a:noFill/>
          <a:ln>
            <a:noFill/>
          </a:ln>
        </p:spPr>
      </p:pic>
      <p:sp>
        <p:nvSpPr>
          <p:cNvPr id="2363" name="Google Shape;2363;p89"/>
          <p:cNvSpPr txBox="1"/>
          <p:nvPr>
            <p:ph type="title"/>
          </p:nvPr>
        </p:nvSpPr>
        <p:spPr>
          <a:xfrm>
            <a:off x="3444494" y="487933"/>
            <a:ext cx="3208020"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solidFill>
                  <a:srgbClr val="FFFF00"/>
                </a:solidFill>
              </a:rPr>
              <a:t>B-Spline Examples</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pic>
        <p:nvPicPr>
          <p:cNvPr id="2368" name="Google Shape;2368;p90"/>
          <p:cNvPicPr preferRelativeResize="0"/>
          <p:nvPr/>
        </p:nvPicPr>
        <p:blipFill rotWithShape="1">
          <a:blip r:embed="rId3">
            <a:alphaModFix/>
          </a:blip>
          <a:srcRect b="0" l="0" r="0" t="0"/>
          <a:stretch/>
        </p:blipFill>
        <p:spPr>
          <a:xfrm>
            <a:off x="1702307" y="848105"/>
            <a:ext cx="5905500" cy="4333494"/>
          </a:xfrm>
          <a:prstGeom prst="rect">
            <a:avLst/>
          </a:prstGeom>
          <a:noFill/>
          <a:ln>
            <a:noFill/>
          </a:ln>
        </p:spPr>
      </p:pic>
      <p:sp>
        <p:nvSpPr>
          <p:cNvPr id="2369" name="Google Shape;2369;p90"/>
          <p:cNvSpPr txBox="1"/>
          <p:nvPr/>
        </p:nvSpPr>
        <p:spPr>
          <a:xfrm>
            <a:off x="2447798" y="5451602"/>
            <a:ext cx="6546850" cy="1659889"/>
          </a:xfrm>
          <a:prstGeom prst="rect">
            <a:avLst/>
          </a:prstGeom>
          <a:noFill/>
          <a:ln>
            <a:noFill/>
          </a:ln>
        </p:spPr>
        <p:txBody>
          <a:bodyPr anchorCtr="0" anchor="t" bIns="0" lIns="0" spcFirstLastPara="1" rIns="0" wrap="square" tIns="12050">
            <a:spAutoFit/>
          </a:bodyPr>
          <a:lstStyle/>
          <a:p>
            <a:pPr indent="0" lvl="0" marL="12065" marR="2238375" rtl="0" algn="ctr">
              <a:lnSpc>
                <a:spcPct val="100000"/>
              </a:lnSpc>
              <a:spcBef>
                <a:spcPts val="0"/>
              </a:spcBef>
              <a:spcAft>
                <a:spcPts val="0"/>
              </a:spcAft>
              <a:buNone/>
            </a:pPr>
            <a:r>
              <a:rPr b="1" lang="en-US" sz="2000">
                <a:solidFill>
                  <a:srgbClr val="FFFF00"/>
                </a:solidFill>
                <a:latin typeface="Verdana"/>
                <a:ea typeface="Verdana"/>
                <a:cs typeface="Verdana"/>
                <a:sym typeface="Verdana"/>
              </a:rPr>
              <a:t>A B-Spline of Order 4, and the  Four Cubic Polynomials from  which it is made.</a:t>
            </a:r>
            <a:endParaRPr sz="2000">
              <a:solidFill>
                <a:schemeClr val="dk1"/>
              </a:solidFill>
              <a:latin typeface="Verdana"/>
              <a:ea typeface="Verdana"/>
              <a:cs typeface="Verdana"/>
              <a:sym typeface="Verdana"/>
            </a:endParaRPr>
          </a:p>
          <a:p>
            <a:pPr indent="0" lvl="0" marL="3893184" marR="5080" rtl="0" algn="l">
              <a:lnSpc>
                <a:spcPct val="120000"/>
              </a:lnSpc>
              <a:spcBef>
                <a:spcPts val="10"/>
              </a:spcBef>
              <a:spcAft>
                <a:spcPts val="0"/>
              </a:spcAft>
              <a:buNone/>
            </a:pPr>
            <a:r>
              <a:rPr lang="en-US" sz="2400">
                <a:solidFill>
                  <a:srgbClr val="FFFF00"/>
                </a:solidFill>
                <a:latin typeface="Arial"/>
                <a:ea typeface="Arial"/>
                <a:cs typeface="Arial"/>
                <a:sym typeface="Arial"/>
              </a:rPr>
              <a:t>Knot Sequence:  [0 1 2 3 4]</a:t>
            </a:r>
            <a:endParaRPr sz="2400">
              <a:solidFill>
                <a:schemeClr val="dk1"/>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91"/>
          <p:cNvSpPr txBox="1"/>
          <p:nvPr/>
        </p:nvSpPr>
        <p:spPr>
          <a:xfrm>
            <a:off x="1139444" y="5454650"/>
            <a:ext cx="7733030" cy="1236980"/>
          </a:xfrm>
          <a:prstGeom prst="rect">
            <a:avLst/>
          </a:prstGeom>
          <a:noFill/>
          <a:ln>
            <a:noFill/>
          </a:ln>
        </p:spPr>
        <p:txBody>
          <a:bodyPr anchorCtr="0" anchor="t" bIns="0" lIns="0" spcFirstLastPara="1" rIns="0" wrap="square" tIns="12050">
            <a:spAutoFit/>
          </a:bodyPr>
          <a:lstStyle/>
          <a:p>
            <a:pPr indent="-2265045" lvl="0" marL="2277110" marR="5080" rtl="0" algn="l">
              <a:lnSpc>
                <a:spcPct val="100000"/>
              </a:lnSpc>
              <a:spcBef>
                <a:spcPts val="0"/>
              </a:spcBef>
              <a:spcAft>
                <a:spcPts val="0"/>
              </a:spcAft>
              <a:buNone/>
            </a:pPr>
            <a:r>
              <a:rPr b="1" lang="en-US" sz="2000">
                <a:solidFill>
                  <a:srgbClr val="FFFF00"/>
                </a:solidFill>
                <a:latin typeface="Verdana"/>
                <a:ea typeface="Verdana"/>
                <a:cs typeface="Verdana"/>
                <a:sym typeface="Verdana"/>
              </a:rPr>
              <a:t>A B-Spline of Order 4, and the Four Cubic Polynomials  from which It Is Made</a:t>
            </a:r>
            <a:endParaRPr sz="2000">
              <a:solidFill>
                <a:schemeClr val="dk1"/>
              </a:solidFill>
              <a:latin typeface="Verdana"/>
              <a:ea typeface="Verdana"/>
              <a:cs typeface="Verdana"/>
              <a:sym typeface="Verdana"/>
            </a:endParaRPr>
          </a:p>
          <a:p>
            <a:pPr indent="0" lvl="0" marL="208915" marR="0" rtl="0" algn="ctr">
              <a:lnSpc>
                <a:spcPct val="100000"/>
              </a:lnSpc>
              <a:spcBef>
                <a:spcPts val="1864"/>
              </a:spcBef>
              <a:spcAft>
                <a:spcPts val="0"/>
              </a:spcAft>
              <a:buNone/>
            </a:pPr>
            <a:r>
              <a:rPr lang="en-US" sz="2400">
                <a:solidFill>
                  <a:srgbClr val="FFFF00"/>
                </a:solidFill>
                <a:latin typeface="Arial"/>
                <a:ea typeface="Arial"/>
                <a:cs typeface="Arial"/>
                <a:sym typeface="Arial"/>
              </a:rPr>
              <a:t>Knot Sequence: [0 1.5 2.3 4 5]</a:t>
            </a:r>
            <a:endParaRPr sz="2400">
              <a:solidFill>
                <a:schemeClr val="dk1"/>
              </a:solidFill>
              <a:latin typeface="Arial"/>
              <a:ea typeface="Arial"/>
              <a:cs typeface="Arial"/>
              <a:sym typeface="Arial"/>
            </a:endParaRPr>
          </a:p>
        </p:txBody>
      </p:sp>
      <p:pic>
        <p:nvPicPr>
          <p:cNvPr id="2375" name="Google Shape;2375;p91"/>
          <p:cNvPicPr preferRelativeResize="0"/>
          <p:nvPr/>
        </p:nvPicPr>
        <p:blipFill rotWithShape="1">
          <a:blip r:embed="rId3">
            <a:alphaModFix/>
          </a:blip>
          <a:srcRect b="0" l="0" r="0" t="0"/>
          <a:stretch/>
        </p:blipFill>
        <p:spPr>
          <a:xfrm>
            <a:off x="2045207" y="727709"/>
            <a:ext cx="5829300" cy="423824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92"/>
          <p:cNvSpPr txBox="1"/>
          <p:nvPr/>
        </p:nvSpPr>
        <p:spPr>
          <a:xfrm>
            <a:off x="535965" y="3859782"/>
            <a:ext cx="657225"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with</a:t>
            </a:r>
            <a:endParaRPr sz="2000">
              <a:solidFill>
                <a:schemeClr val="dk1"/>
              </a:solidFill>
              <a:latin typeface="Verdana"/>
              <a:ea typeface="Verdana"/>
              <a:cs typeface="Verdana"/>
              <a:sym typeface="Verdana"/>
            </a:endParaRPr>
          </a:p>
        </p:txBody>
      </p:sp>
      <p:sp>
        <p:nvSpPr>
          <p:cNvPr id="2381" name="Google Shape;2381;p92"/>
          <p:cNvSpPr txBox="1"/>
          <p:nvPr/>
        </p:nvSpPr>
        <p:spPr>
          <a:xfrm>
            <a:off x="535965" y="4774181"/>
            <a:ext cx="552450"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and</a:t>
            </a:r>
            <a:endParaRPr sz="2000">
              <a:solidFill>
                <a:schemeClr val="dk1"/>
              </a:solidFill>
              <a:latin typeface="Verdana"/>
              <a:ea typeface="Verdana"/>
              <a:cs typeface="Verdana"/>
              <a:sym typeface="Verdana"/>
            </a:endParaRPr>
          </a:p>
        </p:txBody>
      </p:sp>
      <p:pic>
        <p:nvPicPr>
          <p:cNvPr id="2382" name="Google Shape;2382;p92"/>
          <p:cNvPicPr preferRelativeResize="0"/>
          <p:nvPr/>
        </p:nvPicPr>
        <p:blipFill rotWithShape="1">
          <a:blip r:embed="rId3">
            <a:alphaModFix/>
          </a:blip>
          <a:srcRect b="0" l="0" r="0" t="0"/>
          <a:stretch/>
        </p:blipFill>
        <p:spPr>
          <a:xfrm>
            <a:off x="1535430" y="4070603"/>
            <a:ext cx="3393947" cy="676655"/>
          </a:xfrm>
          <a:prstGeom prst="rect">
            <a:avLst/>
          </a:prstGeom>
          <a:noFill/>
          <a:ln>
            <a:noFill/>
          </a:ln>
        </p:spPr>
      </p:pic>
      <p:pic>
        <p:nvPicPr>
          <p:cNvPr id="2383" name="Google Shape;2383;p92"/>
          <p:cNvPicPr preferRelativeResize="0"/>
          <p:nvPr/>
        </p:nvPicPr>
        <p:blipFill rotWithShape="1">
          <a:blip r:embed="rId4">
            <a:alphaModFix/>
          </a:blip>
          <a:srcRect b="0" l="0" r="0" t="0"/>
          <a:stretch/>
        </p:blipFill>
        <p:spPr>
          <a:xfrm>
            <a:off x="1510283" y="5020055"/>
            <a:ext cx="2058923" cy="653795"/>
          </a:xfrm>
          <a:prstGeom prst="rect">
            <a:avLst/>
          </a:prstGeom>
          <a:noFill/>
          <a:ln>
            <a:noFill/>
          </a:ln>
        </p:spPr>
      </p:pic>
      <p:pic>
        <p:nvPicPr>
          <p:cNvPr id="2384" name="Google Shape;2384;p92"/>
          <p:cNvPicPr preferRelativeResize="0"/>
          <p:nvPr/>
        </p:nvPicPr>
        <p:blipFill rotWithShape="1">
          <a:blip r:embed="rId5">
            <a:alphaModFix/>
          </a:blip>
          <a:srcRect b="0" l="0" r="0" t="0"/>
          <a:stretch/>
        </p:blipFill>
        <p:spPr>
          <a:xfrm>
            <a:off x="1146810" y="3431285"/>
            <a:ext cx="7627619" cy="438150"/>
          </a:xfrm>
          <a:prstGeom prst="rect">
            <a:avLst/>
          </a:prstGeom>
          <a:noFill/>
          <a:ln>
            <a:noFill/>
          </a:ln>
        </p:spPr>
      </p:pic>
      <p:pic>
        <p:nvPicPr>
          <p:cNvPr id="2385" name="Google Shape;2385;p92"/>
          <p:cNvPicPr preferRelativeResize="0"/>
          <p:nvPr/>
        </p:nvPicPr>
        <p:blipFill rotWithShape="1">
          <a:blip r:embed="rId6">
            <a:alphaModFix/>
          </a:blip>
          <a:srcRect b="0" l="0" r="0" t="0"/>
          <a:stretch/>
        </p:blipFill>
        <p:spPr>
          <a:xfrm>
            <a:off x="1100327" y="6048755"/>
            <a:ext cx="3856482" cy="698753"/>
          </a:xfrm>
          <a:prstGeom prst="rect">
            <a:avLst/>
          </a:prstGeom>
          <a:noFill/>
          <a:ln>
            <a:noFill/>
          </a:ln>
        </p:spPr>
      </p:pic>
      <p:sp>
        <p:nvSpPr>
          <p:cNvPr id="2386" name="Google Shape;2386;p92"/>
          <p:cNvSpPr txBox="1"/>
          <p:nvPr>
            <p:ph type="title"/>
          </p:nvPr>
        </p:nvSpPr>
        <p:spPr>
          <a:xfrm>
            <a:off x="535940" y="550418"/>
            <a:ext cx="8823325" cy="756920"/>
          </a:xfrm>
          <a:prstGeom prst="rect">
            <a:avLst/>
          </a:prstGeom>
          <a:noFill/>
          <a:ln>
            <a:noFill/>
          </a:ln>
        </p:spPr>
        <p:txBody>
          <a:bodyPr anchorCtr="0" anchor="t" bIns="0" lIns="0" spcFirstLastPara="1" rIns="0" wrap="square" tIns="12700">
            <a:spAutoFit/>
          </a:bodyPr>
          <a:lstStyle/>
          <a:p>
            <a:pPr indent="914400" lvl="0" marL="12700" marR="5080" rtl="0" algn="l">
              <a:lnSpc>
                <a:spcPct val="100000"/>
              </a:lnSpc>
              <a:spcBef>
                <a:spcPts val="0"/>
              </a:spcBef>
              <a:spcAft>
                <a:spcPts val="0"/>
              </a:spcAft>
              <a:buNone/>
            </a:pPr>
            <a:r>
              <a:rPr lang="en-US" sz="2400">
                <a:solidFill>
                  <a:srgbClr val="FFFF99"/>
                </a:solidFill>
              </a:rPr>
              <a:t>When the knots are equidistant we say the B-  spline is uniform, otherwise we call it non-uniform.</a:t>
            </a:r>
            <a:endParaRPr sz="2400"/>
          </a:p>
        </p:txBody>
      </p:sp>
      <p:sp>
        <p:nvSpPr>
          <p:cNvPr id="2387" name="Google Shape;2387;p92"/>
          <p:cNvSpPr txBox="1"/>
          <p:nvPr/>
        </p:nvSpPr>
        <p:spPr>
          <a:xfrm>
            <a:off x="535940" y="1387093"/>
            <a:ext cx="8720455" cy="1888489"/>
          </a:xfrm>
          <a:prstGeom prst="rect">
            <a:avLst/>
          </a:prstGeom>
          <a:noFill/>
          <a:ln>
            <a:noFill/>
          </a:ln>
        </p:spPr>
        <p:txBody>
          <a:bodyPr anchorCtr="0" anchor="t" bIns="0" lIns="0" spcFirstLastPara="1" rIns="0" wrap="square" tIns="12700">
            <a:spAutoFit/>
          </a:bodyPr>
          <a:lstStyle/>
          <a:p>
            <a:pPr indent="0" lvl="0" marL="12700" marR="1232535" rtl="0" algn="l">
              <a:lnSpc>
                <a:spcPct val="129600"/>
              </a:lnSpc>
              <a:spcBef>
                <a:spcPts val="0"/>
              </a:spcBef>
              <a:spcAft>
                <a:spcPts val="0"/>
              </a:spcAft>
              <a:buNone/>
            </a:pPr>
            <a:r>
              <a:rPr b="1" lang="en-US" sz="2400">
                <a:solidFill>
                  <a:srgbClr val="FFFF99"/>
                </a:solidFill>
                <a:latin typeface="Verdana"/>
                <a:ea typeface="Verdana"/>
                <a:cs typeface="Verdana"/>
                <a:sym typeface="Verdana"/>
              </a:rPr>
              <a:t>NURBS: Non-uniform Regularized B-Splines  </a:t>
            </a:r>
            <a:r>
              <a:rPr b="1" lang="en-US" sz="2400" u="sng">
                <a:solidFill>
                  <a:srgbClr val="FFCCFF"/>
                </a:solidFill>
                <a:latin typeface="Verdana"/>
                <a:ea typeface="Verdana"/>
                <a:cs typeface="Verdana"/>
                <a:sym typeface="Verdana"/>
              </a:rPr>
              <a:t>Uniform B-spline</a:t>
            </a:r>
            <a:endParaRPr sz="2400">
              <a:solidFill>
                <a:schemeClr val="dk1"/>
              </a:solidFill>
              <a:latin typeface="Verdana"/>
              <a:ea typeface="Verdana"/>
              <a:cs typeface="Verdana"/>
              <a:sym typeface="Verdana"/>
            </a:endParaRPr>
          </a:p>
          <a:p>
            <a:pPr indent="0" lvl="0" marL="12700" marR="5080" rtl="0" algn="just">
              <a:lnSpc>
                <a:spcPct val="100000"/>
              </a:lnSpc>
              <a:spcBef>
                <a:spcPts val="0"/>
              </a:spcBef>
              <a:spcAft>
                <a:spcPts val="0"/>
              </a:spcAft>
              <a:buNone/>
            </a:pPr>
            <a:r>
              <a:rPr b="1" lang="en-US" sz="2000">
                <a:solidFill>
                  <a:srgbClr val="FFFF99"/>
                </a:solidFill>
                <a:latin typeface="Verdana"/>
                <a:ea typeface="Verdana"/>
                <a:cs typeface="Verdana"/>
                <a:sym typeface="Verdana"/>
              </a:rPr>
              <a:t>When the B-spline is uniform, the basis B-splines for a given  degree </a:t>
            </a:r>
            <a:r>
              <a:rPr b="1" i="1" lang="en-US" sz="2000">
                <a:solidFill>
                  <a:srgbClr val="FFFF99"/>
                </a:solidFill>
                <a:latin typeface="Verdana"/>
                <a:ea typeface="Verdana"/>
                <a:cs typeface="Verdana"/>
                <a:sym typeface="Verdana"/>
              </a:rPr>
              <a:t>n </a:t>
            </a:r>
            <a:r>
              <a:rPr b="1" lang="en-US" sz="2000">
                <a:solidFill>
                  <a:srgbClr val="FFFF99"/>
                </a:solidFill>
                <a:latin typeface="Verdana"/>
                <a:ea typeface="Verdana"/>
                <a:cs typeface="Verdana"/>
                <a:sym typeface="Verdana"/>
              </a:rPr>
              <a:t>are just shifted copies of each other. An alternative  non-recursive definition for the </a:t>
            </a:r>
            <a:r>
              <a:rPr b="1" i="1" lang="en-US" sz="2000">
                <a:solidFill>
                  <a:srgbClr val="FFFF99"/>
                </a:solidFill>
                <a:latin typeface="Verdana"/>
                <a:ea typeface="Verdana"/>
                <a:cs typeface="Verdana"/>
                <a:sym typeface="Verdana"/>
              </a:rPr>
              <a:t>m</a:t>
            </a:r>
            <a:r>
              <a:rPr b="1" lang="en-US" sz="2000">
                <a:solidFill>
                  <a:srgbClr val="FFFF99"/>
                </a:solidFill>
                <a:latin typeface="Verdana"/>
                <a:ea typeface="Verdana"/>
                <a:cs typeface="Verdana"/>
                <a:sym typeface="Verdana"/>
              </a:rPr>
              <a:t>−</a:t>
            </a:r>
            <a:r>
              <a:rPr b="1" i="1" lang="en-US" sz="2000">
                <a:solidFill>
                  <a:srgbClr val="FFFF99"/>
                </a:solidFill>
                <a:latin typeface="Verdana"/>
                <a:ea typeface="Verdana"/>
                <a:cs typeface="Verdana"/>
                <a:sym typeface="Verdana"/>
              </a:rPr>
              <a:t>n-1 </a:t>
            </a:r>
            <a:r>
              <a:rPr b="1" lang="en-US" sz="2000">
                <a:solidFill>
                  <a:srgbClr val="FFFF99"/>
                </a:solidFill>
                <a:latin typeface="Verdana"/>
                <a:ea typeface="Verdana"/>
                <a:cs typeface="Verdana"/>
                <a:sym typeface="Verdana"/>
              </a:rPr>
              <a:t>basis B-splines is:</a:t>
            </a:r>
            <a:endParaRPr sz="2000">
              <a:solidFill>
                <a:schemeClr val="dk1"/>
              </a:solidFill>
              <a:latin typeface="Verdana"/>
              <a:ea typeface="Verdana"/>
              <a:cs typeface="Verdana"/>
              <a:sym typeface="Verdana"/>
            </a:endParaRPr>
          </a:p>
        </p:txBody>
      </p:sp>
      <p:sp>
        <p:nvSpPr>
          <p:cNvPr id="2388" name="Google Shape;2388;p92"/>
          <p:cNvSpPr txBox="1"/>
          <p:nvPr/>
        </p:nvSpPr>
        <p:spPr>
          <a:xfrm>
            <a:off x="5260340" y="3908551"/>
            <a:ext cx="4177665" cy="1549400"/>
          </a:xfrm>
          <a:prstGeom prst="rect">
            <a:avLst/>
          </a:prstGeom>
          <a:noFill/>
          <a:ln>
            <a:noFill/>
          </a:ln>
        </p:spPr>
        <p:txBody>
          <a:bodyPr anchorCtr="0" anchor="t" bIns="0" lIns="0" spcFirstLastPara="1" rIns="0" wrap="square" tIns="12050">
            <a:spAutoFit/>
          </a:bodyPr>
          <a:lstStyle/>
          <a:p>
            <a:pPr indent="914400" lvl="0" marL="12700" marR="5080" rtl="0" algn="l">
              <a:lnSpc>
                <a:spcPct val="100000"/>
              </a:lnSpc>
              <a:spcBef>
                <a:spcPts val="0"/>
              </a:spcBef>
              <a:spcAft>
                <a:spcPts val="0"/>
              </a:spcAft>
              <a:buNone/>
            </a:pPr>
            <a:r>
              <a:rPr b="1" lang="en-US" sz="2000">
                <a:solidFill>
                  <a:srgbClr val="FFFF99"/>
                </a:solidFill>
                <a:latin typeface="Verdana"/>
                <a:ea typeface="Verdana"/>
                <a:cs typeface="Verdana"/>
                <a:sym typeface="Verdana"/>
              </a:rPr>
              <a:t>When the number of  Control points is the same as  the order, the </a:t>
            </a:r>
            <a:r>
              <a:rPr b="1" lang="en-US" sz="2000">
                <a:solidFill>
                  <a:srgbClr val="FFCC99"/>
                </a:solidFill>
                <a:latin typeface="Verdana"/>
                <a:ea typeface="Verdana"/>
                <a:cs typeface="Verdana"/>
                <a:sym typeface="Verdana"/>
              </a:rPr>
              <a:t>B-Spline  degenerates into a Bézier  curve</a:t>
            </a:r>
            <a:r>
              <a:rPr b="1" lang="en-US" sz="2000">
                <a:solidFill>
                  <a:srgbClr val="FFFF99"/>
                </a:solidFill>
                <a:latin typeface="Verdana"/>
                <a:ea typeface="Verdana"/>
                <a:cs typeface="Verdana"/>
                <a:sym typeface="Verdana"/>
              </a:rPr>
              <a:t>.</a:t>
            </a:r>
            <a:endParaRPr sz="2000">
              <a:solidFill>
                <a:schemeClr val="dk1"/>
              </a:solidFill>
              <a:latin typeface="Verdana"/>
              <a:ea typeface="Verdana"/>
              <a:cs typeface="Verdana"/>
              <a:sym typeface="Verdana"/>
            </a:endParaRPr>
          </a:p>
        </p:txBody>
      </p:sp>
      <p:sp>
        <p:nvSpPr>
          <p:cNvPr id="2389" name="Google Shape;2389;p92"/>
          <p:cNvSpPr txBox="1"/>
          <p:nvPr/>
        </p:nvSpPr>
        <p:spPr>
          <a:xfrm>
            <a:off x="497865" y="5688580"/>
            <a:ext cx="8943975" cy="1549400"/>
          </a:xfrm>
          <a:prstGeom prst="rect">
            <a:avLst/>
          </a:prstGeom>
          <a:noFill/>
          <a:ln>
            <a:noFill/>
          </a:ln>
        </p:spPr>
        <p:txBody>
          <a:bodyPr anchorCtr="0" anchor="t" bIns="0" lIns="0" spcFirstLastPara="1" rIns="0" wrap="square" tIns="12050">
            <a:spAutoFit/>
          </a:bodyPr>
          <a:lstStyle/>
          <a:p>
            <a:pPr indent="0" lvl="0" marL="50165"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where</a:t>
            </a:r>
            <a:endParaRPr sz="2000">
              <a:solidFill>
                <a:schemeClr val="dk1"/>
              </a:solidFill>
              <a:latin typeface="Verdana"/>
              <a:ea typeface="Verdana"/>
              <a:cs typeface="Verdana"/>
              <a:sym typeface="Verdana"/>
            </a:endParaRPr>
          </a:p>
          <a:p>
            <a:pPr indent="914400" lvl="0" marL="4774565" marR="43180" rtl="0" algn="l">
              <a:lnSpc>
                <a:spcPct val="100000"/>
              </a:lnSpc>
              <a:spcBef>
                <a:spcPts val="2065"/>
              </a:spcBef>
              <a:spcAft>
                <a:spcPts val="0"/>
              </a:spcAft>
              <a:buNone/>
            </a:pPr>
            <a:r>
              <a:rPr b="1" lang="en-US" sz="2000">
                <a:solidFill>
                  <a:srgbClr val="FFFF99"/>
                </a:solidFill>
                <a:latin typeface="Verdana"/>
                <a:ea typeface="Verdana"/>
                <a:cs typeface="Verdana"/>
                <a:sym typeface="Verdana"/>
              </a:rPr>
              <a:t>The shape of the basis  functions is determined by</a:t>
            </a:r>
            <a:endParaRPr sz="2000">
              <a:solidFill>
                <a:schemeClr val="dk1"/>
              </a:solidFill>
              <a:latin typeface="Verdana"/>
              <a:ea typeface="Verdana"/>
              <a:cs typeface="Verdana"/>
              <a:sym typeface="Verdana"/>
            </a:endParaRPr>
          </a:p>
          <a:p>
            <a:pPr indent="0" lvl="0" marL="50800" marR="0" rtl="0" algn="l">
              <a:lnSpc>
                <a:spcPct val="100000"/>
              </a:lnSpc>
              <a:spcBef>
                <a:spcPts val="335"/>
              </a:spcBef>
              <a:spcAft>
                <a:spcPts val="0"/>
              </a:spcAft>
              <a:buNone/>
            </a:pPr>
            <a:r>
              <a:rPr b="1" lang="en-US" sz="2000">
                <a:solidFill>
                  <a:srgbClr val="FFFF99"/>
                </a:solidFill>
                <a:latin typeface="Verdana"/>
                <a:ea typeface="Verdana"/>
                <a:cs typeface="Verdana"/>
                <a:sym typeface="Verdana"/>
              </a:rPr>
              <a:t>is the truncated power function. </a:t>
            </a:r>
            <a:r>
              <a:rPr b="1" baseline="30000" lang="en-US" sz="3000">
                <a:solidFill>
                  <a:srgbClr val="FFFF99"/>
                </a:solidFill>
                <a:latin typeface="Verdana"/>
                <a:ea typeface="Verdana"/>
                <a:cs typeface="Verdana"/>
                <a:sym typeface="Verdana"/>
              </a:rPr>
              <a:t>the position of the knots.</a:t>
            </a:r>
            <a:endParaRPr baseline="30000" sz="3000">
              <a:solidFill>
                <a:schemeClr val="dk1"/>
              </a:solidFill>
              <a:latin typeface="Verdana"/>
              <a:ea typeface="Verdana"/>
              <a:cs typeface="Verdana"/>
              <a:sym typeface="Verdana"/>
            </a:endParaRPr>
          </a:p>
        </p:txBody>
      </p:sp>
      <p:pic>
        <p:nvPicPr>
          <p:cNvPr id="2390" name="Google Shape;2390;p92"/>
          <p:cNvPicPr preferRelativeResize="0"/>
          <p:nvPr/>
        </p:nvPicPr>
        <p:blipFill rotWithShape="1">
          <a:blip r:embed="rId7">
            <a:alphaModFix/>
          </a:blip>
          <a:srcRect b="0" l="0" r="0" t="0"/>
          <a:stretch/>
        </p:blipFill>
        <p:spPr>
          <a:xfrm>
            <a:off x="6121146" y="5433059"/>
            <a:ext cx="2895600" cy="346710"/>
          </a:xfrm>
          <a:prstGeom prst="rect">
            <a:avLst/>
          </a:prstGeom>
          <a:noFill/>
          <a:ln>
            <a:noFill/>
          </a:ln>
        </p:spPr>
      </p:pic>
      <p:grpSp>
        <p:nvGrpSpPr>
          <p:cNvPr id="2391" name="Google Shape;2391;p92"/>
          <p:cNvGrpSpPr/>
          <p:nvPr/>
        </p:nvGrpSpPr>
        <p:grpSpPr>
          <a:xfrm>
            <a:off x="5915405" y="5841491"/>
            <a:ext cx="3355848" cy="359663"/>
            <a:chOff x="5915405" y="5841491"/>
            <a:chExt cx="3355848" cy="359663"/>
          </a:xfrm>
        </p:grpSpPr>
        <p:pic>
          <p:nvPicPr>
            <p:cNvPr id="2392" name="Google Shape;2392;p92"/>
            <p:cNvPicPr preferRelativeResize="0"/>
            <p:nvPr/>
          </p:nvPicPr>
          <p:blipFill rotWithShape="1">
            <a:blip r:embed="rId8">
              <a:alphaModFix/>
            </a:blip>
            <a:srcRect b="0" l="0" r="0" t="0"/>
            <a:stretch/>
          </p:blipFill>
          <p:spPr>
            <a:xfrm>
              <a:off x="5915405" y="5841491"/>
              <a:ext cx="3355848" cy="359663"/>
            </a:xfrm>
            <a:prstGeom prst="rect">
              <a:avLst/>
            </a:prstGeom>
            <a:noFill/>
            <a:ln>
              <a:noFill/>
            </a:ln>
          </p:spPr>
        </p:pic>
        <p:sp>
          <p:nvSpPr>
            <p:cNvPr id="2393" name="Google Shape;2393;p92"/>
            <p:cNvSpPr/>
            <p:nvPr/>
          </p:nvSpPr>
          <p:spPr>
            <a:xfrm>
              <a:off x="6339839" y="6191249"/>
              <a:ext cx="20320" cy="0"/>
            </a:xfrm>
            <a:custGeom>
              <a:rect b="b" l="l" r="r" t="t"/>
              <a:pathLst>
                <a:path extrusionOk="0" h="120000" w="20320">
                  <a:moveTo>
                    <a:pt x="0" y="0"/>
                  </a:moveTo>
                  <a:lnTo>
                    <a:pt x="19811" y="0"/>
                  </a:lnTo>
                </a:path>
              </a:pathLst>
            </a:custGeom>
            <a:noFill/>
            <a:ln cap="flat" cmpd="sng" w="19800">
              <a:solidFill>
                <a:srgbClr val="3F3F3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pic>
        <p:nvPicPr>
          <p:cNvPr id="2398" name="Google Shape;2398;p93"/>
          <p:cNvPicPr preferRelativeResize="0"/>
          <p:nvPr/>
        </p:nvPicPr>
        <p:blipFill rotWithShape="1">
          <a:blip r:embed="rId3">
            <a:alphaModFix/>
          </a:blip>
          <a:srcRect b="0" l="0" r="0" t="0"/>
          <a:stretch/>
        </p:blipFill>
        <p:spPr>
          <a:xfrm>
            <a:off x="2026157" y="1005839"/>
            <a:ext cx="6176009" cy="38465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94"/>
          <p:cNvSpPr/>
          <p:nvPr/>
        </p:nvSpPr>
        <p:spPr>
          <a:xfrm>
            <a:off x="2032254" y="457200"/>
            <a:ext cx="7569200" cy="2297430"/>
          </a:xfrm>
          <a:custGeom>
            <a:rect b="b" l="l" r="r" t="t"/>
            <a:pathLst>
              <a:path extrusionOk="0" h="2297430" w="7569200">
                <a:moveTo>
                  <a:pt x="7568946" y="2297429"/>
                </a:moveTo>
                <a:lnTo>
                  <a:pt x="7568946" y="0"/>
                </a:lnTo>
                <a:lnTo>
                  <a:pt x="0" y="0"/>
                </a:lnTo>
                <a:lnTo>
                  <a:pt x="0" y="2297430"/>
                </a:lnTo>
                <a:lnTo>
                  <a:pt x="7568946" y="229742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04" name="Google Shape;2404;p94"/>
          <p:cNvSpPr txBox="1"/>
          <p:nvPr/>
        </p:nvSpPr>
        <p:spPr>
          <a:xfrm>
            <a:off x="3689586" y="1147141"/>
            <a:ext cx="342265" cy="4730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aseline="-25000" i="1" lang="en-US" sz="4350">
                <a:solidFill>
                  <a:schemeClr val="dk1"/>
                </a:solidFill>
                <a:latin typeface="Times New Roman"/>
                <a:ea typeface="Times New Roman"/>
                <a:cs typeface="Times New Roman"/>
                <a:sym typeface="Times New Roman"/>
              </a:rPr>
              <a:t>t </a:t>
            </a:r>
            <a:r>
              <a:rPr lang="en-US" sz="1950">
                <a:solidFill>
                  <a:schemeClr val="dk1"/>
                </a:solidFill>
                <a:latin typeface="Times New Roman"/>
                <a:ea typeface="Times New Roman"/>
                <a:cs typeface="Times New Roman"/>
                <a:sym typeface="Times New Roman"/>
              </a:rPr>
              <a:t>2</a:t>
            </a:r>
            <a:endParaRPr sz="1950">
              <a:solidFill>
                <a:schemeClr val="dk1"/>
              </a:solidFill>
              <a:latin typeface="Times New Roman"/>
              <a:ea typeface="Times New Roman"/>
              <a:cs typeface="Times New Roman"/>
              <a:sym typeface="Times New Roman"/>
            </a:endParaRPr>
          </a:p>
        </p:txBody>
      </p:sp>
      <p:sp>
        <p:nvSpPr>
          <p:cNvPr id="2405" name="Google Shape;2405;p94"/>
          <p:cNvSpPr txBox="1"/>
          <p:nvPr/>
        </p:nvSpPr>
        <p:spPr>
          <a:xfrm>
            <a:off x="8253231" y="1314004"/>
            <a:ext cx="1350645" cy="4730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aseline="30000" lang="en-US" sz="2925">
                <a:solidFill>
                  <a:schemeClr val="dk1"/>
                </a:solidFill>
                <a:latin typeface="Times New Roman"/>
                <a:ea typeface="Times New Roman"/>
                <a:cs typeface="Times New Roman"/>
                <a:sym typeface="Times New Roman"/>
              </a:rPr>
              <a:t>1 </a:t>
            </a:r>
            <a:r>
              <a:rPr baseline="30000" lang="en-US" sz="4350">
                <a:solidFill>
                  <a:schemeClr val="dk1"/>
                </a:solidFill>
                <a:latin typeface="Noto Sans Symbols"/>
                <a:ea typeface="Noto Sans Symbols"/>
                <a:cs typeface="Noto Sans Symbols"/>
                <a:sym typeface="Noto Sans Symbols"/>
              </a:rPr>
              <a:t>⎥</a:t>
            </a:r>
            <a:r>
              <a:rPr i="1" lang="en-US" sz="2900">
                <a:solidFill>
                  <a:schemeClr val="dk1"/>
                </a:solidFill>
                <a:latin typeface="Times New Roman"/>
                <a:ea typeface="Times New Roman"/>
                <a:cs typeface="Times New Roman"/>
                <a:sym typeface="Times New Roman"/>
              </a:rPr>
              <a:t>;n </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3</a:t>
            </a:r>
            <a:r>
              <a:rPr i="1" lang="en-US" sz="2900">
                <a:solidFill>
                  <a:schemeClr val="dk1"/>
                </a:solidFill>
                <a:latin typeface="Times New Roman"/>
                <a:ea typeface="Times New Roman"/>
                <a:cs typeface="Times New Roman"/>
                <a:sym typeface="Times New Roman"/>
              </a:rPr>
              <a:t>.</a:t>
            </a:r>
            <a:endParaRPr sz="2900">
              <a:solidFill>
                <a:schemeClr val="dk1"/>
              </a:solidFill>
              <a:latin typeface="Times New Roman"/>
              <a:ea typeface="Times New Roman"/>
              <a:cs typeface="Times New Roman"/>
              <a:sym typeface="Times New Roman"/>
            </a:endParaRPr>
          </a:p>
        </p:txBody>
      </p:sp>
      <p:sp>
        <p:nvSpPr>
          <p:cNvPr id="2406" name="Google Shape;2406;p94"/>
          <p:cNvSpPr txBox="1"/>
          <p:nvPr/>
        </p:nvSpPr>
        <p:spPr>
          <a:xfrm>
            <a:off x="7514020" y="1936544"/>
            <a:ext cx="1133475" cy="4730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aseline="-25000" lang="en-US" sz="4350">
                <a:solidFill>
                  <a:schemeClr val="dk1"/>
                </a:solidFill>
                <a:latin typeface="Times New Roman"/>
                <a:ea typeface="Times New Roman"/>
                <a:cs typeface="Times New Roman"/>
                <a:sym typeface="Times New Roman"/>
              </a:rPr>
              <a:t>0</a:t>
            </a:r>
            <a:r>
              <a:rPr lang="en-US" sz="2900">
                <a:solidFill>
                  <a:schemeClr val="dk1"/>
                </a:solidFill>
                <a:latin typeface="Noto Sans Symbols"/>
                <a:ea typeface="Noto Sans Symbols"/>
                <a:cs typeface="Noto Sans Symbols"/>
                <a:sym typeface="Noto Sans Symbols"/>
              </a:rPr>
              <a:t>⎥⎢</a:t>
            </a:r>
            <a:r>
              <a:rPr baseline="-25000" i="1" lang="en-US" sz="4350">
                <a:solidFill>
                  <a:schemeClr val="dk1"/>
                </a:solidFill>
                <a:latin typeface="Times New Roman"/>
                <a:ea typeface="Times New Roman"/>
                <a:cs typeface="Times New Roman"/>
                <a:sym typeface="Times New Roman"/>
              </a:rPr>
              <a:t>B	</a:t>
            </a: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2407" name="Google Shape;2407;p94"/>
          <p:cNvSpPr txBox="1"/>
          <p:nvPr/>
        </p:nvSpPr>
        <p:spPr>
          <a:xfrm>
            <a:off x="7514020" y="1579934"/>
            <a:ext cx="1133475" cy="4730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aseline="-25000" lang="en-US" sz="4350">
                <a:solidFill>
                  <a:schemeClr val="dk1"/>
                </a:solidFill>
                <a:latin typeface="Times New Roman"/>
                <a:ea typeface="Times New Roman"/>
                <a:cs typeface="Times New Roman"/>
                <a:sym typeface="Times New Roman"/>
              </a:rPr>
              <a:t>0</a:t>
            </a:r>
            <a:r>
              <a:rPr lang="en-US" sz="2900">
                <a:solidFill>
                  <a:schemeClr val="dk1"/>
                </a:solidFill>
                <a:latin typeface="Noto Sans Symbols"/>
                <a:ea typeface="Noto Sans Symbols"/>
                <a:cs typeface="Noto Sans Symbols"/>
                <a:sym typeface="Noto Sans Symbols"/>
              </a:rPr>
              <a:t>⎥⎢</a:t>
            </a:r>
            <a:r>
              <a:rPr baseline="-25000" i="1" lang="en-US" sz="4350">
                <a:solidFill>
                  <a:schemeClr val="dk1"/>
                </a:solidFill>
                <a:latin typeface="Times New Roman"/>
                <a:ea typeface="Times New Roman"/>
                <a:cs typeface="Times New Roman"/>
                <a:sym typeface="Times New Roman"/>
              </a:rPr>
              <a:t>B</a:t>
            </a:r>
            <a:r>
              <a:rPr baseline="-25000" lang="en-US" sz="2925">
                <a:solidFill>
                  <a:schemeClr val="dk1"/>
                </a:solidFill>
                <a:latin typeface="Times New Roman"/>
                <a:ea typeface="Times New Roman"/>
                <a:cs typeface="Times New Roman"/>
                <a:sym typeface="Times New Roman"/>
              </a:rPr>
              <a:t>2 </a:t>
            </a: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2408" name="Google Shape;2408;p94"/>
          <p:cNvSpPr txBox="1"/>
          <p:nvPr/>
        </p:nvSpPr>
        <p:spPr>
          <a:xfrm>
            <a:off x="7731504" y="1222541"/>
            <a:ext cx="337185" cy="473075"/>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2409" name="Google Shape;2409;p94"/>
          <p:cNvSpPr txBox="1"/>
          <p:nvPr/>
        </p:nvSpPr>
        <p:spPr>
          <a:xfrm>
            <a:off x="7514057" y="865931"/>
            <a:ext cx="1132840" cy="4730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aseline="-25000" lang="en-US" sz="4350">
                <a:solidFill>
                  <a:schemeClr val="dk1"/>
                </a:solidFill>
                <a:latin typeface="Times New Roman"/>
                <a:ea typeface="Times New Roman"/>
                <a:cs typeface="Times New Roman"/>
                <a:sym typeface="Times New Roman"/>
              </a:rPr>
              <a:t>0</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a:t>
            </a:r>
            <a:r>
              <a:rPr baseline="-25000" i="1" lang="en-US" sz="4350">
                <a:solidFill>
                  <a:schemeClr val="dk1"/>
                </a:solidFill>
                <a:latin typeface="Times New Roman"/>
                <a:ea typeface="Times New Roman"/>
                <a:cs typeface="Times New Roman"/>
                <a:sym typeface="Times New Roman"/>
              </a:rPr>
              <a:t>B	</a:t>
            </a: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2410" name="Google Shape;2410;p94"/>
          <p:cNvSpPr txBox="1"/>
          <p:nvPr/>
        </p:nvSpPr>
        <p:spPr>
          <a:xfrm>
            <a:off x="7731504" y="2252025"/>
            <a:ext cx="890269" cy="473075"/>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a:t>
            </a:r>
            <a:r>
              <a:rPr baseline="30000" lang="en-US" sz="2925">
                <a:solidFill>
                  <a:schemeClr val="dk1"/>
                </a:solidFill>
                <a:latin typeface="Times New Roman"/>
                <a:ea typeface="Times New Roman"/>
                <a:cs typeface="Times New Roman"/>
                <a:sym typeface="Times New Roman"/>
              </a:rPr>
              <a:t>3 </a:t>
            </a: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2411" name="Google Shape;2411;p94"/>
          <p:cNvSpPr txBox="1"/>
          <p:nvPr/>
        </p:nvSpPr>
        <p:spPr>
          <a:xfrm>
            <a:off x="7511002" y="508575"/>
            <a:ext cx="1136015" cy="4730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aseline="30000" lang="en-US" sz="4350">
                <a:solidFill>
                  <a:schemeClr val="dk1"/>
                </a:solidFill>
                <a:latin typeface="Times New Roman"/>
                <a:ea typeface="Times New Roman"/>
                <a:cs typeface="Times New Roman"/>
                <a:sym typeface="Times New Roman"/>
              </a:rPr>
              <a:t>1</a:t>
            </a:r>
            <a:r>
              <a:rPr lang="en-US" sz="2900">
                <a:solidFill>
                  <a:schemeClr val="dk1"/>
                </a:solidFill>
                <a:latin typeface="Noto Sans Symbols"/>
                <a:ea typeface="Noto Sans Symbols"/>
                <a:cs typeface="Noto Sans Symbols"/>
                <a:sym typeface="Noto Sans Symbols"/>
              </a:rPr>
              <a:t>⎤⎡</a:t>
            </a:r>
            <a:r>
              <a:rPr baseline="30000" i="1" lang="en-US" sz="4350">
                <a:solidFill>
                  <a:schemeClr val="dk1"/>
                </a:solidFill>
                <a:latin typeface="Times New Roman"/>
                <a:ea typeface="Times New Roman"/>
                <a:cs typeface="Times New Roman"/>
                <a:sym typeface="Times New Roman"/>
              </a:rPr>
              <a:t>B</a:t>
            </a:r>
            <a:r>
              <a:rPr baseline="-25000" lang="en-US" sz="2925">
                <a:solidFill>
                  <a:schemeClr val="dk1"/>
                </a:solidFill>
                <a:latin typeface="Times New Roman"/>
                <a:ea typeface="Times New Roman"/>
                <a:cs typeface="Times New Roman"/>
                <a:sym typeface="Times New Roman"/>
              </a:rPr>
              <a:t>0 </a:t>
            </a: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2412" name="Google Shape;2412;p94"/>
          <p:cNvSpPr txBox="1"/>
          <p:nvPr/>
        </p:nvSpPr>
        <p:spPr>
          <a:xfrm>
            <a:off x="5038596" y="1222579"/>
            <a:ext cx="168910" cy="473075"/>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p:txBody>
      </p:sp>
      <p:sp>
        <p:nvSpPr>
          <p:cNvPr id="2413" name="Google Shape;2413;p94"/>
          <p:cNvSpPr txBox="1"/>
          <p:nvPr/>
        </p:nvSpPr>
        <p:spPr>
          <a:xfrm>
            <a:off x="5013196" y="865968"/>
            <a:ext cx="535305" cy="473075"/>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a:t>
            </a:r>
            <a:r>
              <a:rPr baseline="-25000" lang="en-US" sz="4350">
                <a:solidFill>
                  <a:schemeClr val="dk1"/>
                </a:solidFill>
                <a:latin typeface="Times New Roman"/>
                <a:ea typeface="Times New Roman"/>
                <a:cs typeface="Times New Roman"/>
                <a:sym typeface="Times New Roman"/>
              </a:rPr>
              <a:t>3</a:t>
            </a:r>
            <a:endParaRPr baseline="-25000" sz="4350">
              <a:solidFill>
                <a:schemeClr val="dk1"/>
              </a:solidFill>
              <a:latin typeface="Times New Roman"/>
              <a:ea typeface="Times New Roman"/>
              <a:cs typeface="Times New Roman"/>
              <a:sym typeface="Times New Roman"/>
            </a:endParaRPr>
          </a:p>
        </p:txBody>
      </p:sp>
      <p:sp>
        <p:nvSpPr>
          <p:cNvPr id="2414" name="Google Shape;2414;p94"/>
          <p:cNvSpPr txBox="1"/>
          <p:nvPr/>
        </p:nvSpPr>
        <p:spPr>
          <a:xfrm>
            <a:off x="5038596" y="368867"/>
            <a:ext cx="2194560" cy="1144270"/>
          </a:xfrm>
          <a:prstGeom prst="rect">
            <a:avLst/>
          </a:prstGeom>
          <a:noFill/>
          <a:ln>
            <a:noFill/>
          </a:ln>
        </p:spPr>
        <p:txBody>
          <a:bodyPr anchorCtr="0" anchor="t" bIns="0" lIns="0" spcFirstLastPara="1" rIns="0" wrap="square" tIns="128900">
            <a:spAutoFit/>
          </a:bodyPr>
          <a:lstStyle/>
          <a:p>
            <a:pPr indent="0" lvl="0" marL="12700" marR="0" rtl="0" algn="l">
              <a:lnSpc>
                <a:spcPct val="100000"/>
              </a:lnSpc>
              <a:spcBef>
                <a:spcPts val="0"/>
              </a:spcBef>
              <a:spcAft>
                <a:spcPts val="0"/>
              </a:spcAft>
              <a:buNone/>
            </a:pPr>
            <a:r>
              <a:rPr baseline="-25000" lang="en-US" sz="4350">
                <a:solidFill>
                  <a:schemeClr val="dk1"/>
                </a:solidFill>
                <a:latin typeface="Noto Sans Symbols"/>
                <a:ea typeface="Noto Sans Symbols"/>
                <a:cs typeface="Noto Sans Symbols"/>
                <a:sym typeface="Noto Sans Symbols"/>
              </a:rPr>
              <a:t>⎡</a:t>
            </a:r>
            <a:r>
              <a:rPr baseline="-25000" lang="en-US" sz="4350">
                <a:solidFill>
                  <a:schemeClr val="dk1"/>
                </a:solidFill>
                <a:latin typeface="Times New Roman"/>
                <a:ea typeface="Times New Roman"/>
                <a:cs typeface="Times New Roman"/>
                <a:sym typeface="Times New Roman"/>
              </a:rPr>
              <a:t> </a:t>
            </a:r>
            <a:r>
              <a:rPr lang="en-US" sz="2900">
                <a:solidFill>
                  <a:schemeClr val="dk1"/>
                </a:solidFill>
                <a:latin typeface="Times New Roman"/>
                <a:ea typeface="Times New Roman"/>
                <a:cs typeface="Times New Roman"/>
                <a:sym typeface="Times New Roman"/>
              </a:rPr>
              <a:t>1	3	</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3</a:t>
            </a:r>
            <a:endParaRPr sz="2900">
              <a:solidFill>
                <a:schemeClr val="dk1"/>
              </a:solidFill>
              <a:latin typeface="Times New Roman"/>
              <a:ea typeface="Times New Roman"/>
              <a:cs typeface="Times New Roman"/>
              <a:sym typeface="Times New Roman"/>
            </a:endParaRPr>
          </a:p>
          <a:p>
            <a:pPr indent="0" lvl="0" marL="942975" marR="0" rtl="0" algn="l">
              <a:lnSpc>
                <a:spcPct val="100000"/>
              </a:lnSpc>
              <a:spcBef>
                <a:spcPts val="925"/>
              </a:spcBef>
              <a:spcAft>
                <a:spcPts val="0"/>
              </a:spcAft>
              <a:buNone/>
            </a:pP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6	3</a:t>
            </a:r>
            <a:endParaRPr sz="2900">
              <a:solidFill>
                <a:schemeClr val="dk1"/>
              </a:solidFill>
              <a:latin typeface="Times New Roman"/>
              <a:ea typeface="Times New Roman"/>
              <a:cs typeface="Times New Roman"/>
              <a:sym typeface="Times New Roman"/>
            </a:endParaRPr>
          </a:p>
        </p:txBody>
      </p:sp>
      <p:sp>
        <p:nvSpPr>
          <p:cNvPr id="2415" name="Google Shape;2415;p94"/>
          <p:cNvSpPr txBox="1"/>
          <p:nvPr/>
        </p:nvSpPr>
        <p:spPr>
          <a:xfrm>
            <a:off x="2036527" y="1013243"/>
            <a:ext cx="3094355" cy="833755"/>
          </a:xfrm>
          <a:prstGeom prst="rect">
            <a:avLst/>
          </a:prstGeom>
          <a:noFill/>
          <a:ln>
            <a:noFill/>
          </a:ln>
        </p:spPr>
        <p:txBody>
          <a:bodyPr anchorCtr="0" anchor="t" bIns="0" lIns="0" spcFirstLastPara="1" rIns="0" wrap="square" tIns="12700">
            <a:spAutoFit/>
          </a:bodyPr>
          <a:lstStyle/>
          <a:p>
            <a:pPr indent="0" lvl="0" marL="63500" marR="0" rtl="0" algn="l">
              <a:lnSpc>
                <a:spcPct val="100000"/>
              </a:lnSpc>
              <a:spcBef>
                <a:spcPts val="0"/>
              </a:spcBef>
              <a:spcAft>
                <a:spcPts val="0"/>
              </a:spcAft>
              <a:buNone/>
            </a:pPr>
            <a:r>
              <a:rPr i="1" lang="en-US" sz="2900">
                <a:solidFill>
                  <a:schemeClr val="dk1"/>
                </a:solidFill>
                <a:latin typeface="Times New Roman"/>
                <a:ea typeface="Times New Roman"/>
                <a:cs typeface="Times New Roman"/>
                <a:sym typeface="Times New Roman"/>
              </a:rPr>
              <a:t>P(t) </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a:t>
            </a:r>
            <a:r>
              <a:rPr lang="en-US" sz="5300">
                <a:solidFill>
                  <a:schemeClr val="dk1"/>
                </a:solidFill>
                <a:latin typeface="Noto Sans Symbols"/>
                <a:ea typeface="Noto Sans Symbols"/>
                <a:cs typeface="Noto Sans Symbols"/>
                <a:sym typeface="Noto Sans Symbols"/>
              </a:rPr>
              <a:t>[</a:t>
            </a:r>
            <a:r>
              <a:rPr i="1" lang="en-US" sz="2900">
                <a:solidFill>
                  <a:schemeClr val="dk1"/>
                </a:solidFill>
                <a:latin typeface="Times New Roman"/>
                <a:ea typeface="Times New Roman"/>
                <a:cs typeface="Times New Roman"/>
                <a:sym typeface="Times New Roman"/>
              </a:rPr>
              <a:t>t</a:t>
            </a:r>
            <a:r>
              <a:rPr baseline="30000" lang="en-US" sz="2925">
                <a:solidFill>
                  <a:schemeClr val="dk1"/>
                </a:solidFill>
                <a:latin typeface="Times New Roman"/>
                <a:ea typeface="Times New Roman"/>
                <a:cs typeface="Times New Roman"/>
                <a:sym typeface="Times New Roman"/>
              </a:rPr>
              <a:t>3	</a:t>
            </a:r>
            <a:r>
              <a:rPr i="1" lang="en-US" sz="2900">
                <a:solidFill>
                  <a:schemeClr val="dk1"/>
                </a:solidFill>
                <a:latin typeface="Times New Roman"/>
                <a:ea typeface="Times New Roman"/>
                <a:cs typeface="Times New Roman"/>
                <a:sym typeface="Times New Roman"/>
              </a:rPr>
              <a:t>t	</a:t>
            </a:r>
            <a:r>
              <a:rPr lang="en-US" sz="2900">
                <a:solidFill>
                  <a:schemeClr val="dk1"/>
                </a:solidFill>
                <a:latin typeface="Times New Roman"/>
                <a:ea typeface="Times New Roman"/>
                <a:cs typeface="Times New Roman"/>
                <a:sym typeface="Times New Roman"/>
              </a:rPr>
              <a:t>1</a:t>
            </a:r>
            <a:r>
              <a:rPr lang="en-US" sz="5300">
                <a:solidFill>
                  <a:schemeClr val="dk1"/>
                </a:solidFill>
                <a:latin typeface="Noto Sans Symbols"/>
                <a:ea typeface="Noto Sans Symbols"/>
                <a:cs typeface="Noto Sans Symbols"/>
                <a:sym typeface="Noto Sans Symbols"/>
              </a:rPr>
              <a:t>]</a:t>
            </a:r>
            <a:endParaRPr sz="5300">
              <a:solidFill>
                <a:schemeClr val="dk1"/>
              </a:solidFill>
              <a:latin typeface="Noto Sans Symbols"/>
              <a:ea typeface="Noto Sans Symbols"/>
              <a:cs typeface="Noto Sans Symbols"/>
              <a:sym typeface="Noto Sans Symbols"/>
            </a:endParaRPr>
          </a:p>
        </p:txBody>
      </p:sp>
      <p:sp>
        <p:nvSpPr>
          <p:cNvPr id="2416" name="Google Shape;2416;p94"/>
          <p:cNvSpPr txBox="1"/>
          <p:nvPr/>
        </p:nvSpPr>
        <p:spPr>
          <a:xfrm>
            <a:off x="535940" y="487933"/>
            <a:ext cx="1224915"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rgbClr val="FFCC99"/>
                </a:solidFill>
                <a:latin typeface="Verdana"/>
                <a:ea typeface="Verdana"/>
                <a:cs typeface="Verdana"/>
                <a:sym typeface="Verdana"/>
              </a:rPr>
              <a:t>For  Bezier:</a:t>
            </a:r>
            <a:endParaRPr sz="2400">
              <a:solidFill>
                <a:schemeClr val="dk1"/>
              </a:solidFill>
              <a:latin typeface="Verdana"/>
              <a:ea typeface="Verdana"/>
              <a:cs typeface="Verdana"/>
              <a:sym typeface="Verdana"/>
            </a:endParaRPr>
          </a:p>
        </p:txBody>
      </p:sp>
      <p:sp>
        <p:nvSpPr>
          <p:cNvPr id="2417" name="Google Shape;2417;p94"/>
          <p:cNvSpPr/>
          <p:nvPr/>
        </p:nvSpPr>
        <p:spPr>
          <a:xfrm>
            <a:off x="457200" y="2878835"/>
            <a:ext cx="8279130" cy="2059305"/>
          </a:xfrm>
          <a:custGeom>
            <a:rect b="b" l="l" r="r" t="t"/>
            <a:pathLst>
              <a:path extrusionOk="0" h="2059304" w="8279130">
                <a:moveTo>
                  <a:pt x="8279130" y="2058924"/>
                </a:moveTo>
                <a:lnTo>
                  <a:pt x="8279130" y="0"/>
                </a:lnTo>
                <a:lnTo>
                  <a:pt x="0" y="0"/>
                </a:lnTo>
                <a:lnTo>
                  <a:pt x="0" y="2058924"/>
                </a:lnTo>
                <a:lnTo>
                  <a:pt x="8279130" y="2058924"/>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18" name="Google Shape;2418;p94"/>
          <p:cNvSpPr txBox="1"/>
          <p:nvPr/>
        </p:nvSpPr>
        <p:spPr>
          <a:xfrm>
            <a:off x="7931915" y="3161253"/>
            <a:ext cx="120650" cy="28257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i="1" lang="en-US" sz="1650">
                <a:solidFill>
                  <a:schemeClr val="dk1"/>
                </a:solidFill>
                <a:latin typeface="Times New Roman"/>
                <a:ea typeface="Times New Roman"/>
                <a:cs typeface="Times New Roman"/>
                <a:sym typeface="Times New Roman"/>
              </a:rPr>
              <a:t>k</a:t>
            </a:r>
            <a:endParaRPr sz="1650">
              <a:solidFill>
                <a:schemeClr val="dk1"/>
              </a:solidFill>
              <a:latin typeface="Times New Roman"/>
              <a:ea typeface="Times New Roman"/>
              <a:cs typeface="Times New Roman"/>
              <a:sym typeface="Times New Roman"/>
            </a:endParaRPr>
          </a:p>
        </p:txBody>
      </p:sp>
      <p:sp>
        <p:nvSpPr>
          <p:cNvPr id="2419" name="Google Shape;2419;p94"/>
          <p:cNvSpPr txBox="1"/>
          <p:nvPr/>
        </p:nvSpPr>
        <p:spPr>
          <a:xfrm>
            <a:off x="7736838" y="2974255"/>
            <a:ext cx="221615" cy="4108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i="1" lang="en-US" sz="2500">
                <a:solidFill>
                  <a:schemeClr val="dk1"/>
                </a:solidFill>
                <a:latin typeface="Times New Roman"/>
                <a:ea typeface="Times New Roman"/>
                <a:cs typeface="Times New Roman"/>
                <a:sym typeface="Times New Roman"/>
              </a:rPr>
              <a:t>P</a:t>
            </a:r>
            <a:endParaRPr sz="2500">
              <a:solidFill>
                <a:schemeClr val="dk1"/>
              </a:solidFill>
              <a:latin typeface="Times New Roman"/>
              <a:ea typeface="Times New Roman"/>
              <a:cs typeface="Times New Roman"/>
              <a:sym typeface="Times New Roman"/>
            </a:endParaRPr>
          </a:p>
        </p:txBody>
      </p:sp>
      <p:sp>
        <p:nvSpPr>
          <p:cNvPr id="2420" name="Google Shape;2420;p94"/>
          <p:cNvSpPr txBox="1"/>
          <p:nvPr/>
        </p:nvSpPr>
        <p:spPr>
          <a:xfrm>
            <a:off x="8299196" y="3305008"/>
            <a:ext cx="148590" cy="4108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421" name="Google Shape;2421;p94"/>
          <p:cNvSpPr txBox="1"/>
          <p:nvPr/>
        </p:nvSpPr>
        <p:spPr>
          <a:xfrm>
            <a:off x="8273796" y="2786819"/>
            <a:ext cx="370205" cy="410845"/>
          </a:xfrm>
          <a:prstGeom prst="rect">
            <a:avLst/>
          </a:prstGeom>
          <a:noFill/>
          <a:ln>
            <a:noFill/>
          </a:ln>
        </p:spPr>
        <p:txBody>
          <a:bodyPr anchorCtr="0" anchor="t" bIns="0" lIns="0" spcFirstLastPara="1" rIns="0" wrap="square" tIns="15875">
            <a:spAutoFit/>
          </a:bodyPr>
          <a:lstStyle/>
          <a:p>
            <a:pPr indent="0" lvl="0" marL="38100" marR="0" rtl="0" algn="l">
              <a:lnSpc>
                <a:spcPct val="100000"/>
              </a:lnSpc>
              <a:spcBef>
                <a:spcPts val="0"/>
              </a:spcBef>
              <a:spcAft>
                <a:spcPts val="0"/>
              </a:spcAft>
              <a:buNone/>
            </a:pPr>
            <a:r>
              <a:rPr baseline="-25000" lang="en-US" sz="3750">
                <a:solidFill>
                  <a:schemeClr val="dk1"/>
                </a:solidFill>
                <a:latin typeface="Noto Sans Symbols"/>
                <a:ea typeface="Noto Sans Symbols"/>
                <a:cs typeface="Noto Sans Symbols"/>
                <a:sym typeface="Noto Sans Symbols"/>
              </a:rPr>
              <a:t>⎤</a:t>
            </a:r>
            <a:r>
              <a:rPr baseline="-25000" lang="en-US" sz="3750">
                <a:solidFill>
                  <a:schemeClr val="dk1"/>
                </a:solidFill>
                <a:latin typeface="Times New Roman"/>
                <a:ea typeface="Times New Roman"/>
                <a:cs typeface="Times New Roman"/>
                <a:sym typeface="Times New Roman"/>
              </a:rPr>
              <a:t> </a:t>
            </a:r>
            <a:r>
              <a:rPr i="1" lang="en-US" sz="1650">
                <a:solidFill>
                  <a:schemeClr val="dk1"/>
                </a:solidFill>
                <a:latin typeface="Times New Roman"/>
                <a:ea typeface="Times New Roman"/>
                <a:cs typeface="Times New Roman"/>
                <a:sym typeface="Times New Roman"/>
              </a:rPr>
              <a:t>T</a:t>
            </a:r>
            <a:endParaRPr sz="1650">
              <a:solidFill>
                <a:schemeClr val="dk1"/>
              </a:solidFill>
              <a:latin typeface="Times New Roman"/>
              <a:ea typeface="Times New Roman"/>
              <a:cs typeface="Times New Roman"/>
              <a:sym typeface="Times New Roman"/>
            </a:endParaRPr>
          </a:p>
        </p:txBody>
      </p:sp>
      <p:sp>
        <p:nvSpPr>
          <p:cNvPr id="2422" name="Google Shape;2422;p94"/>
          <p:cNvSpPr txBox="1"/>
          <p:nvPr/>
        </p:nvSpPr>
        <p:spPr>
          <a:xfrm>
            <a:off x="7387859" y="2997197"/>
            <a:ext cx="148590" cy="4108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423" name="Google Shape;2423;p94"/>
          <p:cNvSpPr txBox="1"/>
          <p:nvPr/>
        </p:nvSpPr>
        <p:spPr>
          <a:xfrm>
            <a:off x="6002531" y="4422055"/>
            <a:ext cx="186055" cy="4108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500">
                <a:solidFill>
                  <a:schemeClr val="dk1"/>
                </a:solidFill>
                <a:latin typeface="Times New Roman"/>
                <a:ea typeface="Times New Roman"/>
                <a:cs typeface="Times New Roman"/>
                <a:sym typeface="Times New Roman"/>
              </a:rPr>
              <a:t>0</a:t>
            </a:r>
            <a:endParaRPr sz="2500">
              <a:solidFill>
                <a:schemeClr val="dk1"/>
              </a:solidFill>
              <a:latin typeface="Times New Roman"/>
              <a:ea typeface="Times New Roman"/>
              <a:cs typeface="Times New Roman"/>
              <a:sym typeface="Times New Roman"/>
            </a:endParaRPr>
          </a:p>
        </p:txBody>
      </p:sp>
      <p:sp>
        <p:nvSpPr>
          <p:cNvPr id="2424" name="Google Shape;2424;p94"/>
          <p:cNvSpPr txBox="1"/>
          <p:nvPr/>
        </p:nvSpPr>
        <p:spPr>
          <a:xfrm>
            <a:off x="5098029" y="4422055"/>
            <a:ext cx="186055" cy="4108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500">
                <a:solidFill>
                  <a:schemeClr val="dk1"/>
                </a:solidFill>
                <a:latin typeface="Times New Roman"/>
                <a:ea typeface="Times New Roman"/>
                <a:cs typeface="Times New Roman"/>
                <a:sym typeface="Times New Roman"/>
              </a:rPr>
              <a:t>0</a:t>
            </a:r>
            <a:endParaRPr sz="2500">
              <a:solidFill>
                <a:schemeClr val="dk1"/>
              </a:solidFill>
              <a:latin typeface="Times New Roman"/>
              <a:ea typeface="Times New Roman"/>
              <a:cs typeface="Times New Roman"/>
              <a:sym typeface="Times New Roman"/>
            </a:endParaRPr>
          </a:p>
        </p:txBody>
      </p:sp>
      <p:sp>
        <p:nvSpPr>
          <p:cNvPr id="2425" name="Google Shape;2425;p94"/>
          <p:cNvSpPr txBox="1"/>
          <p:nvPr/>
        </p:nvSpPr>
        <p:spPr>
          <a:xfrm>
            <a:off x="4204211" y="4422055"/>
            <a:ext cx="186055" cy="41084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2500">
                <a:solidFill>
                  <a:schemeClr val="dk1"/>
                </a:solidFill>
                <a:latin typeface="Times New Roman"/>
                <a:ea typeface="Times New Roman"/>
                <a:cs typeface="Times New Roman"/>
                <a:sym typeface="Times New Roman"/>
              </a:rPr>
              <a:t>1</a:t>
            </a:r>
            <a:endParaRPr sz="2500">
              <a:solidFill>
                <a:schemeClr val="dk1"/>
              </a:solidFill>
              <a:latin typeface="Times New Roman"/>
              <a:ea typeface="Times New Roman"/>
              <a:cs typeface="Times New Roman"/>
              <a:sym typeface="Times New Roman"/>
            </a:endParaRPr>
          </a:p>
        </p:txBody>
      </p:sp>
      <p:sp>
        <p:nvSpPr>
          <p:cNvPr id="2426" name="Google Shape;2426;p94"/>
          <p:cNvSpPr txBox="1"/>
          <p:nvPr/>
        </p:nvSpPr>
        <p:spPr>
          <a:xfrm>
            <a:off x="6841235" y="4422055"/>
            <a:ext cx="1670050" cy="491490"/>
          </a:xfrm>
          <a:prstGeom prst="rect">
            <a:avLst/>
          </a:prstGeom>
          <a:noFill/>
          <a:ln>
            <a:noFill/>
          </a:ln>
        </p:spPr>
        <p:txBody>
          <a:bodyPr anchorCtr="0" anchor="t" bIns="0" lIns="0" spcFirstLastPara="1" rIns="0" wrap="square" tIns="15875">
            <a:spAutoFit/>
          </a:bodyPr>
          <a:lstStyle/>
          <a:p>
            <a:pPr indent="0" lvl="0" marL="38100" marR="0" rtl="0" algn="l">
              <a:lnSpc>
                <a:spcPct val="48533"/>
              </a:lnSpc>
              <a:spcBef>
                <a:spcPts val="0"/>
              </a:spcBef>
              <a:spcAft>
                <a:spcPts val="0"/>
              </a:spcAft>
              <a:buNone/>
            </a:pPr>
            <a:r>
              <a:rPr lang="en-US" sz="2500">
                <a:solidFill>
                  <a:schemeClr val="dk1"/>
                </a:solidFill>
                <a:latin typeface="Times New Roman"/>
                <a:ea typeface="Times New Roman"/>
                <a:cs typeface="Times New Roman"/>
                <a:sym typeface="Times New Roman"/>
              </a:rPr>
              <a:t>0	</a:t>
            </a:r>
            <a:r>
              <a:rPr baseline="-25000" lang="en-US" sz="3750">
                <a:solidFill>
                  <a:schemeClr val="dk1"/>
                </a:solidFill>
                <a:latin typeface="Noto Sans Symbols"/>
                <a:ea typeface="Noto Sans Symbols"/>
                <a:cs typeface="Noto Sans Symbols"/>
                <a:sym typeface="Noto Sans Symbols"/>
              </a:rPr>
              <a:t>⎦</a:t>
            </a:r>
            <a:r>
              <a:rPr baseline="-25000" lang="en-US" sz="3750">
                <a:solidFill>
                  <a:schemeClr val="dk1"/>
                </a:solidFill>
                <a:latin typeface="Times New Roman"/>
                <a:ea typeface="Times New Roman"/>
                <a:cs typeface="Times New Roman"/>
                <a:sym typeface="Times New Roman"/>
              </a:rPr>
              <a:t> </a:t>
            </a:r>
            <a:r>
              <a:rPr baseline="30000" lang="en-US" sz="3750">
                <a:solidFill>
                  <a:schemeClr val="dk1"/>
                </a:solidFill>
                <a:latin typeface="Noto Sans Symbols"/>
                <a:ea typeface="Noto Sans Symbols"/>
                <a:cs typeface="Noto Sans Symbols"/>
                <a:sym typeface="Noto Sans Symbols"/>
              </a:rPr>
              <a:t>⎢</a:t>
            </a:r>
            <a:r>
              <a:rPr baseline="30000" lang="en-US" sz="3750">
                <a:solidFill>
                  <a:schemeClr val="dk1"/>
                </a:solidFill>
                <a:latin typeface="Times New Roman"/>
                <a:ea typeface="Times New Roman"/>
                <a:cs typeface="Times New Roman"/>
                <a:sym typeface="Times New Roman"/>
              </a:rPr>
              <a:t> </a:t>
            </a:r>
            <a:r>
              <a:rPr baseline="30000" i="1" lang="en-US" sz="3750">
                <a:solidFill>
                  <a:schemeClr val="dk1"/>
                </a:solidFill>
                <a:latin typeface="Times New Roman"/>
                <a:ea typeface="Times New Roman"/>
                <a:cs typeface="Times New Roman"/>
                <a:sym typeface="Times New Roman"/>
              </a:rPr>
              <a:t>P	</a:t>
            </a:r>
            <a:r>
              <a:rPr baseline="30000" lang="en-US" sz="3750">
                <a:solidFill>
                  <a:schemeClr val="dk1"/>
                </a:solidFill>
                <a:latin typeface="Times New Roman"/>
                <a:ea typeface="Times New Roman"/>
                <a:cs typeface="Times New Roman"/>
                <a:sym typeface="Times New Roman"/>
              </a:rPr>
              <a:t>'</a:t>
            </a:r>
            <a:r>
              <a:rPr baseline="30000" lang="en-US" sz="3750">
                <a:solidFill>
                  <a:schemeClr val="dk1"/>
                </a:solidFill>
                <a:latin typeface="Noto Sans Symbols"/>
                <a:ea typeface="Noto Sans Symbols"/>
                <a:cs typeface="Noto Sans Symbols"/>
                <a:sym typeface="Noto Sans Symbols"/>
              </a:rPr>
              <a:t>⎥</a:t>
            </a:r>
            <a:endParaRPr baseline="30000" sz="3750">
              <a:solidFill>
                <a:schemeClr val="dk1"/>
              </a:solidFill>
              <a:latin typeface="Noto Sans Symbols"/>
              <a:ea typeface="Noto Sans Symbols"/>
              <a:cs typeface="Noto Sans Symbols"/>
              <a:sym typeface="Noto Sans Symbols"/>
            </a:endParaRPr>
          </a:p>
          <a:p>
            <a:pPr indent="0" lvl="0" marL="558800" marR="0" rtl="0" algn="l">
              <a:lnSpc>
                <a:spcPct val="72799"/>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baseline="30000" i="1" lang="en-US" sz="2475">
                <a:solidFill>
                  <a:schemeClr val="dk1"/>
                </a:solidFill>
                <a:latin typeface="Times New Roman"/>
                <a:ea typeface="Times New Roman"/>
                <a:cs typeface="Times New Roman"/>
                <a:sym typeface="Times New Roman"/>
              </a:rPr>
              <a:t>k </a:t>
            </a:r>
            <a:r>
              <a:rPr baseline="30000" lang="en-US" sz="2475">
                <a:solidFill>
                  <a:schemeClr val="dk1"/>
                </a:solidFill>
                <a:latin typeface="Noto Sans Symbols"/>
                <a:ea typeface="Noto Sans Symbols"/>
                <a:cs typeface="Noto Sans Symbols"/>
                <a:sym typeface="Noto Sans Symbols"/>
              </a:rPr>
              <a:t>+</a:t>
            </a:r>
            <a:r>
              <a:rPr baseline="30000" lang="en-US" sz="2475">
                <a:solidFill>
                  <a:schemeClr val="dk1"/>
                </a:solidFill>
                <a:latin typeface="Times New Roman"/>
                <a:ea typeface="Times New Roman"/>
                <a:cs typeface="Times New Roman"/>
                <a:sym typeface="Times New Roman"/>
              </a:rPr>
              <a:t> 1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427" name="Google Shape;2427;p94"/>
          <p:cNvSpPr txBox="1"/>
          <p:nvPr/>
        </p:nvSpPr>
        <p:spPr>
          <a:xfrm>
            <a:off x="7362459" y="3535110"/>
            <a:ext cx="1111250" cy="812165"/>
          </a:xfrm>
          <a:prstGeom prst="rect">
            <a:avLst/>
          </a:prstGeom>
          <a:noFill/>
          <a:ln>
            <a:noFill/>
          </a:ln>
        </p:spPr>
        <p:txBody>
          <a:bodyPr anchorCtr="0" anchor="t" bIns="0" lIns="0" spcFirstLastPara="1" rIns="0" wrap="square" tIns="15875">
            <a:spAutoFit/>
          </a:bodyPr>
          <a:lstStyle/>
          <a:p>
            <a:pPr indent="0" lvl="0" marL="38100" marR="0" rtl="0" algn="l">
              <a:lnSpc>
                <a:spcPct val="100000"/>
              </a:lnSpc>
              <a:spcBef>
                <a:spcPts val="0"/>
              </a:spcBef>
              <a:spcAft>
                <a:spcPts val="0"/>
              </a:spcAft>
              <a:buNone/>
            </a:pPr>
            <a:r>
              <a:rPr baseline="-25000" lang="en-US" sz="3750">
                <a:solidFill>
                  <a:schemeClr val="dk1"/>
                </a:solidFill>
                <a:latin typeface="Noto Sans Symbols"/>
                <a:ea typeface="Noto Sans Symbols"/>
                <a:cs typeface="Noto Sans Symbols"/>
                <a:sym typeface="Noto Sans Symbols"/>
              </a:rPr>
              <a:t>⎢</a:t>
            </a:r>
            <a:r>
              <a:rPr baseline="-25000" lang="en-US" sz="3750">
                <a:solidFill>
                  <a:schemeClr val="dk1"/>
                </a:solidFill>
                <a:latin typeface="Times New Roman"/>
                <a:ea typeface="Times New Roman"/>
                <a:cs typeface="Times New Roman"/>
                <a:sym typeface="Times New Roman"/>
              </a:rPr>
              <a:t> </a:t>
            </a:r>
            <a:r>
              <a:rPr baseline="30000" i="1" lang="en-US" sz="3750">
                <a:solidFill>
                  <a:schemeClr val="dk1"/>
                </a:solidFill>
                <a:latin typeface="Times New Roman"/>
                <a:ea typeface="Times New Roman"/>
                <a:cs typeface="Times New Roman"/>
                <a:sym typeface="Times New Roman"/>
              </a:rPr>
              <a:t>P</a:t>
            </a:r>
            <a:r>
              <a:rPr i="1" lang="en-US" sz="1650">
                <a:solidFill>
                  <a:schemeClr val="dk1"/>
                </a:solidFill>
                <a:latin typeface="Times New Roman"/>
                <a:ea typeface="Times New Roman"/>
                <a:cs typeface="Times New Roman"/>
                <a:sym typeface="Times New Roman"/>
              </a:rPr>
              <a:t>k </a:t>
            </a:r>
            <a:r>
              <a:rPr lang="en-US" sz="1650">
                <a:solidFill>
                  <a:schemeClr val="dk1"/>
                </a:solidFill>
                <a:latin typeface="Noto Sans Symbols"/>
                <a:ea typeface="Noto Sans Symbols"/>
                <a:cs typeface="Noto Sans Symbols"/>
                <a:sym typeface="Noto Sans Symbols"/>
              </a:rPr>
              <a:t>+</a:t>
            </a:r>
            <a:r>
              <a:rPr lang="en-US" sz="1650">
                <a:solidFill>
                  <a:schemeClr val="dk1"/>
                </a:solidFill>
                <a:latin typeface="Times New Roman"/>
                <a:ea typeface="Times New Roman"/>
                <a:cs typeface="Times New Roman"/>
                <a:sym typeface="Times New Roman"/>
              </a:rPr>
              <a:t> 1  </a:t>
            </a:r>
            <a:r>
              <a:rPr baseline="-25000" lang="en-US" sz="3750">
                <a:solidFill>
                  <a:schemeClr val="dk1"/>
                </a:solidFill>
                <a:latin typeface="Noto Sans Symbols"/>
                <a:ea typeface="Noto Sans Symbols"/>
                <a:cs typeface="Noto Sans Symbols"/>
                <a:sym typeface="Noto Sans Symbols"/>
              </a:rPr>
              <a:t>⎥</a:t>
            </a:r>
            <a:endParaRPr baseline="-25000" sz="3750">
              <a:solidFill>
                <a:schemeClr val="dk1"/>
              </a:solidFill>
              <a:latin typeface="Noto Sans Symbols"/>
              <a:ea typeface="Noto Sans Symbols"/>
              <a:cs typeface="Noto Sans Symbols"/>
              <a:sym typeface="Noto Sans Symbols"/>
            </a:endParaRPr>
          </a:p>
          <a:p>
            <a:pPr indent="0" lvl="0" marL="38100" marR="0" rtl="0" algn="l">
              <a:lnSpc>
                <a:spcPct val="100000"/>
              </a:lnSpc>
              <a:spcBef>
                <a:spcPts val="160"/>
              </a:spcBef>
              <a:spcAft>
                <a:spcPts val="0"/>
              </a:spcAft>
              <a:buNone/>
            </a:pPr>
            <a:r>
              <a:rPr baseline="30000" lang="en-US" sz="3750">
                <a:solidFill>
                  <a:schemeClr val="dk1"/>
                </a:solidFill>
                <a:latin typeface="Noto Sans Symbols"/>
                <a:ea typeface="Noto Sans Symbols"/>
                <a:cs typeface="Noto Sans Symbols"/>
                <a:sym typeface="Noto Sans Symbols"/>
              </a:rPr>
              <a:t>⎢</a:t>
            </a:r>
            <a:r>
              <a:rPr baseline="30000" lang="en-US" sz="3750">
                <a:solidFill>
                  <a:schemeClr val="dk1"/>
                </a:solidFill>
                <a:latin typeface="Times New Roman"/>
                <a:ea typeface="Times New Roman"/>
                <a:cs typeface="Times New Roman"/>
                <a:sym typeface="Times New Roman"/>
              </a:rPr>
              <a:t>	</a:t>
            </a:r>
            <a:r>
              <a:rPr i="1" lang="en-US" sz="2500">
                <a:solidFill>
                  <a:schemeClr val="dk1"/>
                </a:solidFill>
                <a:latin typeface="Times New Roman"/>
                <a:ea typeface="Times New Roman"/>
                <a:cs typeface="Times New Roman"/>
                <a:sym typeface="Times New Roman"/>
              </a:rPr>
              <a:t>P</a:t>
            </a:r>
            <a:r>
              <a:rPr baseline="-25000" i="1" lang="en-US" sz="2475">
                <a:solidFill>
                  <a:schemeClr val="dk1"/>
                </a:solidFill>
                <a:latin typeface="Times New Roman"/>
                <a:ea typeface="Times New Roman"/>
                <a:cs typeface="Times New Roman"/>
                <a:sym typeface="Times New Roman"/>
              </a:rPr>
              <a:t>k </a:t>
            </a:r>
            <a:r>
              <a:rPr lang="en-US" sz="2500">
                <a:solidFill>
                  <a:schemeClr val="dk1"/>
                </a:solidFill>
                <a:latin typeface="Times New Roman"/>
                <a:ea typeface="Times New Roman"/>
                <a:cs typeface="Times New Roman"/>
                <a:sym typeface="Times New Roman"/>
              </a:rPr>
              <a:t>'	</a:t>
            </a:r>
            <a:r>
              <a:rPr baseline="30000" lang="en-US" sz="3750">
                <a:solidFill>
                  <a:schemeClr val="dk1"/>
                </a:solidFill>
                <a:latin typeface="Noto Sans Symbols"/>
                <a:ea typeface="Noto Sans Symbols"/>
                <a:cs typeface="Noto Sans Symbols"/>
                <a:sym typeface="Noto Sans Symbols"/>
              </a:rPr>
              <a:t>⎥</a:t>
            </a:r>
            <a:endParaRPr baseline="30000" sz="3750">
              <a:solidFill>
                <a:schemeClr val="dk1"/>
              </a:solidFill>
              <a:latin typeface="Noto Sans Symbols"/>
              <a:ea typeface="Noto Sans Symbols"/>
              <a:cs typeface="Noto Sans Symbols"/>
              <a:sym typeface="Noto Sans Symbols"/>
            </a:endParaRPr>
          </a:p>
        </p:txBody>
      </p:sp>
      <p:sp>
        <p:nvSpPr>
          <p:cNvPr id="2428" name="Google Shape;2428;p94"/>
          <p:cNvSpPr txBox="1"/>
          <p:nvPr/>
        </p:nvSpPr>
        <p:spPr>
          <a:xfrm>
            <a:off x="2584724" y="1590670"/>
            <a:ext cx="4748530" cy="3045460"/>
          </a:xfrm>
          <a:prstGeom prst="rect">
            <a:avLst/>
          </a:prstGeom>
          <a:noFill/>
          <a:ln>
            <a:noFill/>
          </a:ln>
        </p:spPr>
        <p:txBody>
          <a:bodyPr anchorCtr="0" anchor="t" bIns="0" lIns="0" spcFirstLastPara="1" rIns="0" wrap="square" tIns="25400">
            <a:spAutoFit/>
          </a:bodyPr>
          <a:lstStyle/>
          <a:p>
            <a:pPr indent="0" lvl="0" marL="2466340" marR="0" rtl="0" algn="l">
              <a:lnSpc>
                <a:spcPct val="70574"/>
              </a:lnSpc>
              <a:spcBef>
                <a:spcPts val="0"/>
              </a:spcBef>
              <a:spcAft>
                <a:spcPts val="0"/>
              </a:spcAft>
              <a:buNone/>
            </a:pPr>
            <a:r>
              <a:rPr baseline="30000" lang="en-US" sz="4350">
                <a:solidFill>
                  <a:schemeClr val="dk1"/>
                </a:solidFill>
                <a:latin typeface="Noto Sans Symbols"/>
                <a:ea typeface="Noto Sans Symbols"/>
                <a:cs typeface="Noto Sans Symbols"/>
                <a:sym typeface="Noto Sans Symbols"/>
              </a:rPr>
              <a:t>⎢</a:t>
            </a:r>
            <a:r>
              <a:rPr lang="en-US" sz="2900">
                <a:solidFill>
                  <a:schemeClr val="dk1"/>
                </a:solidFill>
                <a:latin typeface="Noto Sans Symbols"/>
                <a:ea typeface="Noto Sans Symbols"/>
                <a:cs typeface="Noto Sans Symbols"/>
                <a:sym typeface="Noto Sans Symbols"/>
              </a:rPr>
              <a:t>−</a:t>
            </a:r>
            <a:r>
              <a:rPr lang="en-US" sz="2900">
                <a:solidFill>
                  <a:schemeClr val="dk1"/>
                </a:solidFill>
                <a:latin typeface="Times New Roman"/>
                <a:ea typeface="Times New Roman"/>
                <a:cs typeface="Times New Roman"/>
                <a:sym typeface="Times New Roman"/>
              </a:rPr>
              <a:t> 3	3	0</a:t>
            </a:r>
            <a:endParaRPr sz="2900">
              <a:solidFill>
                <a:schemeClr val="dk1"/>
              </a:solidFill>
              <a:latin typeface="Times New Roman"/>
              <a:ea typeface="Times New Roman"/>
              <a:cs typeface="Times New Roman"/>
              <a:sym typeface="Times New Roman"/>
            </a:endParaRPr>
          </a:p>
          <a:p>
            <a:pPr indent="0" lvl="0" marL="2466340" marR="0" rtl="0" algn="l">
              <a:lnSpc>
                <a:spcPct val="75862"/>
              </a:lnSpc>
              <a:spcBef>
                <a:spcPts val="0"/>
              </a:spcBef>
              <a:spcAft>
                <a:spcPts val="0"/>
              </a:spcAft>
              <a:buNone/>
            </a:pPr>
            <a:r>
              <a:rPr lang="en-US" sz="2900">
                <a:solidFill>
                  <a:schemeClr val="dk1"/>
                </a:solidFill>
                <a:latin typeface="Noto Sans Symbols"/>
                <a:ea typeface="Noto Sans Symbols"/>
                <a:cs typeface="Noto Sans Symbols"/>
                <a:sym typeface="Noto Sans Symbols"/>
              </a:rPr>
              <a:t>⎢</a:t>
            </a:r>
            <a:endParaRPr sz="2900">
              <a:solidFill>
                <a:schemeClr val="dk1"/>
              </a:solidFill>
              <a:latin typeface="Noto Sans Symbols"/>
              <a:ea typeface="Noto Sans Symbols"/>
              <a:cs typeface="Noto Sans Symbols"/>
              <a:sym typeface="Noto Sans Symbols"/>
            </a:endParaRPr>
          </a:p>
          <a:p>
            <a:pPr indent="0" lvl="0" marL="2466340" marR="0" rtl="0" algn="l">
              <a:lnSpc>
                <a:spcPct val="60000"/>
              </a:lnSpc>
              <a:spcBef>
                <a:spcPts val="0"/>
              </a:spcBef>
              <a:spcAft>
                <a:spcPts val="0"/>
              </a:spcAft>
              <a:buNone/>
            </a:pPr>
            <a:r>
              <a:rPr baseline="-25000" lang="en-US" sz="4350">
                <a:solidFill>
                  <a:schemeClr val="dk1"/>
                </a:solidFill>
                <a:latin typeface="Noto Sans Symbols"/>
                <a:ea typeface="Noto Sans Symbols"/>
                <a:cs typeface="Noto Sans Symbols"/>
                <a:sym typeface="Noto Sans Symbols"/>
              </a:rPr>
              <a:t>⎣</a:t>
            </a:r>
            <a:r>
              <a:rPr baseline="-25000" lang="en-US" sz="4350">
                <a:solidFill>
                  <a:schemeClr val="dk1"/>
                </a:solidFill>
                <a:latin typeface="Times New Roman"/>
                <a:ea typeface="Times New Roman"/>
                <a:cs typeface="Times New Roman"/>
                <a:sym typeface="Times New Roman"/>
              </a:rPr>
              <a:t> </a:t>
            </a:r>
            <a:r>
              <a:rPr lang="en-US" sz="2900">
                <a:solidFill>
                  <a:schemeClr val="dk1"/>
                </a:solidFill>
                <a:latin typeface="Times New Roman"/>
                <a:ea typeface="Times New Roman"/>
                <a:cs typeface="Times New Roman"/>
                <a:sym typeface="Times New Roman"/>
              </a:rPr>
              <a:t>1	0	0</a:t>
            </a:r>
            <a:endParaRPr sz="2900">
              <a:solidFill>
                <a:schemeClr val="dk1"/>
              </a:solidFill>
              <a:latin typeface="Times New Roman"/>
              <a:ea typeface="Times New Roman"/>
              <a:cs typeface="Times New Roman"/>
              <a:sym typeface="Times New Roman"/>
            </a:endParaRPr>
          </a:p>
          <a:p>
            <a:pPr indent="0" lvl="0" marL="1330960" marR="0" rtl="0" algn="l">
              <a:lnSpc>
                <a:spcPct val="74800"/>
              </a:lnSpc>
              <a:spcBef>
                <a:spcPts val="2970"/>
              </a:spcBef>
              <a:spcAft>
                <a:spcPts val="0"/>
              </a:spcAft>
              <a:buNone/>
            </a:pPr>
            <a:r>
              <a:rPr baseline="-25000" lang="en-US" sz="3750">
                <a:solidFill>
                  <a:schemeClr val="dk1"/>
                </a:solidFill>
                <a:latin typeface="Noto Sans Symbols"/>
                <a:ea typeface="Noto Sans Symbols"/>
                <a:cs typeface="Noto Sans Symbols"/>
                <a:sym typeface="Noto Sans Symbols"/>
              </a:rPr>
              <a:t>⎡</a:t>
            </a:r>
            <a:r>
              <a:rPr baseline="-25000" lang="en-US" sz="3750">
                <a:solidFill>
                  <a:schemeClr val="dk1"/>
                </a:solidFill>
                <a:latin typeface="Times New Roman"/>
                <a:ea typeface="Times New Roman"/>
                <a:cs typeface="Times New Roman"/>
                <a:sym typeface="Times New Roman"/>
              </a:rPr>
              <a:t>	</a:t>
            </a:r>
            <a:r>
              <a:rPr lang="en-US" sz="2500">
                <a:solidFill>
                  <a:schemeClr val="dk1"/>
                </a:solidFill>
                <a:latin typeface="Times New Roman"/>
                <a:ea typeface="Times New Roman"/>
                <a:cs typeface="Times New Roman"/>
                <a:sym typeface="Times New Roman"/>
              </a:rPr>
              <a:t>2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2	1	1	</a:t>
            </a:r>
            <a:r>
              <a:rPr baseline="-25000" lang="en-US" sz="3750">
                <a:solidFill>
                  <a:schemeClr val="dk1"/>
                </a:solidFill>
                <a:latin typeface="Noto Sans Symbols"/>
                <a:ea typeface="Noto Sans Symbols"/>
                <a:cs typeface="Noto Sans Symbols"/>
                <a:sym typeface="Noto Sans Symbols"/>
              </a:rPr>
              <a:t>⎤</a:t>
            </a:r>
            <a:endParaRPr baseline="-25000" sz="3750">
              <a:solidFill>
                <a:schemeClr val="dk1"/>
              </a:solidFill>
              <a:latin typeface="Noto Sans Symbols"/>
              <a:ea typeface="Noto Sans Symbols"/>
              <a:cs typeface="Noto Sans Symbols"/>
              <a:sym typeface="Noto Sans Symbols"/>
            </a:endParaRPr>
          </a:p>
          <a:p>
            <a:pPr indent="0" lvl="0" marL="1330960" marR="0" rtl="0" algn="l">
              <a:lnSpc>
                <a:spcPct val="110599"/>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a:p>
            <a:pPr indent="0" lvl="0" marL="565150" marR="0" rtl="0" algn="l">
              <a:lnSpc>
                <a:spcPct val="5421"/>
              </a:lnSpc>
              <a:spcBef>
                <a:spcPts val="0"/>
              </a:spcBef>
              <a:spcAft>
                <a:spcPts val="0"/>
              </a:spcAft>
              <a:buNone/>
            </a:pPr>
            <a:r>
              <a:rPr baseline="30000" i="1" lang="en-US" sz="3750">
                <a:solidFill>
                  <a:schemeClr val="dk1"/>
                </a:solidFill>
                <a:latin typeface="Times New Roman"/>
                <a:ea typeface="Times New Roman"/>
                <a:cs typeface="Times New Roman"/>
                <a:sym typeface="Times New Roman"/>
              </a:rPr>
              <a:t>t	</a:t>
            </a:r>
            <a:r>
              <a:rPr baseline="30000" lang="en-US" sz="3750">
                <a:solidFill>
                  <a:schemeClr val="dk1"/>
                </a:solidFill>
                <a:latin typeface="Times New Roman"/>
                <a:ea typeface="Times New Roman"/>
                <a:cs typeface="Times New Roman"/>
                <a:sym typeface="Times New Roman"/>
              </a:rPr>
              <a:t>1</a:t>
            </a:r>
            <a:r>
              <a:rPr baseline="30000" lang="en-US" sz="6825">
                <a:solidFill>
                  <a:schemeClr val="dk1"/>
                </a:solidFill>
                <a:latin typeface="Noto Sans Symbols"/>
                <a:ea typeface="Noto Sans Symbols"/>
                <a:cs typeface="Noto Sans Symbols"/>
                <a:sym typeface="Noto Sans Symbols"/>
              </a:rPr>
              <a:t>]</a:t>
            </a:r>
            <a:r>
              <a:rPr baseline="30000" lang="en-US" sz="3750">
                <a:solidFill>
                  <a:schemeClr val="dk1"/>
                </a:solidFill>
                <a:latin typeface="Noto Sans Symbols"/>
                <a:ea typeface="Noto Sans Symbols"/>
                <a:cs typeface="Noto Sans Symbols"/>
                <a:sym typeface="Noto Sans Symbols"/>
              </a:rPr>
              <a:t>⎢</a:t>
            </a:r>
            <a:r>
              <a:rPr baseline="30000" lang="en-US" sz="3750">
                <a:solidFill>
                  <a:schemeClr val="dk1"/>
                </a:solidFill>
                <a:latin typeface="Times New Roman"/>
                <a:ea typeface="Times New Roman"/>
                <a:cs typeface="Times New Roman"/>
                <a:sym typeface="Times New Roman"/>
              </a:rPr>
              <a:t>	</a:t>
            </a:r>
            <a:r>
              <a:rPr lang="en-US" sz="2500">
                <a:solidFill>
                  <a:schemeClr val="dk1"/>
                </a:solidFill>
                <a:latin typeface="Times New Roman"/>
                <a:ea typeface="Times New Roman"/>
                <a:cs typeface="Times New Roman"/>
                <a:sym typeface="Times New Roman"/>
              </a:rPr>
              <a:t>0	0	1	0	</a:t>
            </a:r>
            <a:r>
              <a:rPr baseline="30000" lang="en-US" sz="3750">
                <a:solidFill>
                  <a:schemeClr val="dk1"/>
                </a:solidFill>
                <a:latin typeface="Noto Sans Symbols"/>
                <a:ea typeface="Noto Sans Symbols"/>
                <a:cs typeface="Noto Sans Symbols"/>
                <a:sym typeface="Noto Sans Symbols"/>
              </a:rPr>
              <a:t>⎥</a:t>
            </a:r>
            <a:endParaRPr baseline="30000" sz="3750">
              <a:solidFill>
                <a:schemeClr val="dk1"/>
              </a:solidFill>
              <a:latin typeface="Noto Sans Symbols"/>
              <a:ea typeface="Noto Sans Symbols"/>
              <a:cs typeface="Noto Sans Symbols"/>
              <a:sym typeface="Noto Sans Symbols"/>
            </a:endParaRPr>
          </a:p>
          <a:p>
            <a:pPr indent="0" lvl="0" marL="0" marR="0" rtl="0" algn="l">
              <a:lnSpc>
                <a:spcPct val="22800"/>
              </a:lnSpc>
              <a:spcBef>
                <a:spcPts val="0"/>
              </a:spcBef>
              <a:spcAft>
                <a:spcPts val="0"/>
              </a:spcAft>
              <a:buNone/>
            </a:pPr>
            <a:r>
              <a:rPr baseline="-25000" lang="en-US" sz="2475">
                <a:solidFill>
                  <a:schemeClr val="dk1"/>
                </a:solidFill>
                <a:latin typeface="Times New Roman"/>
                <a:ea typeface="Times New Roman"/>
                <a:cs typeface="Times New Roman"/>
                <a:sym typeface="Times New Roman"/>
              </a:rPr>
              <a:t>2	</a:t>
            </a:r>
            <a:r>
              <a:rPr baseline="-25000" lang="en-US" sz="3750">
                <a:solidFill>
                  <a:schemeClr val="dk1"/>
                </a:solidFill>
                <a:latin typeface="Noto Sans Symbols"/>
                <a:ea typeface="Noto Sans Symbols"/>
                <a:cs typeface="Noto Sans Symbols"/>
                <a:sym typeface="Noto Sans Symbols"/>
              </a:rPr>
              <a:t>⎢</a:t>
            </a:r>
            <a:r>
              <a:rPr baseline="-25000" lang="en-US" sz="375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3	3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2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1</a:t>
            </a:r>
            <a:r>
              <a:rPr baseline="-25000" lang="en-US" sz="3750">
                <a:solidFill>
                  <a:schemeClr val="dk1"/>
                </a:solidFill>
                <a:latin typeface="Noto Sans Symbols"/>
                <a:ea typeface="Noto Sans Symbols"/>
                <a:cs typeface="Noto Sans Symbols"/>
                <a:sym typeface="Noto Sans Symbols"/>
              </a:rPr>
              <a:t>⎥</a:t>
            </a:r>
            <a:endParaRPr baseline="-25000" sz="3750">
              <a:solidFill>
                <a:schemeClr val="dk1"/>
              </a:solidFill>
              <a:latin typeface="Noto Sans Symbols"/>
              <a:ea typeface="Noto Sans Symbols"/>
              <a:cs typeface="Noto Sans Symbols"/>
              <a:sym typeface="Noto Sans Symbols"/>
            </a:endParaRPr>
          </a:p>
          <a:p>
            <a:pPr indent="0" lvl="0" marL="1330960" marR="0" rtl="0" algn="l">
              <a:lnSpc>
                <a:spcPct val="100000"/>
              </a:lnSpc>
              <a:spcBef>
                <a:spcPts val="3080"/>
              </a:spcBef>
              <a:spcAft>
                <a:spcPts val="0"/>
              </a:spcAft>
              <a:buNone/>
            </a:pP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429" name="Google Shape;2429;p94"/>
          <p:cNvSpPr txBox="1"/>
          <p:nvPr/>
        </p:nvSpPr>
        <p:spPr>
          <a:xfrm>
            <a:off x="482616" y="3436087"/>
            <a:ext cx="2070100" cy="721360"/>
          </a:xfrm>
          <a:prstGeom prst="rect">
            <a:avLst/>
          </a:prstGeom>
          <a:noFill/>
          <a:ln>
            <a:noFill/>
          </a:ln>
        </p:spPr>
        <p:txBody>
          <a:bodyPr anchorCtr="0" anchor="t" bIns="0" lIns="0" spcFirstLastPara="1" rIns="0" wrap="square" tIns="14600">
            <a:spAutoFit/>
          </a:bodyPr>
          <a:lstStyle/>
          <a:p>
            <a:pPr indent="0" lvl="0" marL="50800" marR="0" rtl="0" algn="l">
              <a:lnSpc>
                <a:spcPct val="100000"/>
              </a:lnSpc>
              <a:spcBef>
                <a:spcPts val="0"/>
              </a:spcBef>
              <a:spcAft>
                <a:spcPts val="0"/>
              </a:spcAft>
              <a:buNone/>
            </a:pPr>
            <a:r>
              <a:rPr i="1" lang="en-US" sz="2500">
                <a:solidFill>
                  <a:schemeClr val="dk1"/>
                </a:solidFill>
                <a:latin typeface="Times New Roman"/>
                <a:ea typeface="Times New Roman"/>
                <a:cs typeface="Times New Roman"/>
                <a:sym typeface="Times New Roman"/>
              </a:rPr>
              <a:t>P </a:t>
            </a:r>
            <a:r>
              <a:rPr lang="en-US" sz="2500">
                <a:solidFill>
                  <a:schemeClr val="dk1"/>
                </a:solidFill>
                <a:latin typeface="Times New Roman"/>
                <a:ea typeface="Times New Roman"/>
                <a:cs typeface="Times New Roman"/>
                <a:sym typeface="Times New Roman"/>
              </a:rPr>
              <a:t>( </a:t>
            </a:r>
            <a:r>
              <a:rPr i="1" lang="en-US" sz="2500">
                <a:solidFill>
                  <a:schemeClr val="dk1"/>
                </a:solidFill>
                <a:latin typeface="Times New Roman"/>
                <a:ea typeface="Times New Roman"/>
                <a:cs typeface="Times New Roman"/>
                <a:sym typeface="Times New Roman"/>
              </a:rPr>
              <a:t>t </a:t>
            </a:r>
            <a:r>
              <a:rPr lang="en-US" sz="250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lang="en-US" sz="4550">
                <a:solidFill>
                  <a:schemeClr val="dk1"/>
                </a:solidFill>
                <a:latin typeface="Noto Sans Symbols"/>
                <a:ea typeface="Noto Sans Symbols"/>
                <a:cs typeface="Noto Sans Symbols"/>
                <a:sym typeface="Noto Sans Symbols"/>
              </a:rPr>
              <a:t>[</a:t>
            </a:r>
            <a:r>
              <a:rPr i="1" lang="en-US" sz="2500">
                <a:solidFill>
                  <a:schemeClr val="dk1"/>
                </a:solidFill>
                <a:latin typeface="Times New Roman"/>
                <a:ea typeface="Times New Roman"/>
                <a:cs typeface="Times New Roman"/>
                <a:sym typeface="Times New Roman"/>
              </a:rPr>
              <a:t>t </a:t>
            </a:r>
            <a:r>
              <a:rPr baseline="30000" lang="en-US" sz="2475">
                <a:solidFill>
                  <a:schemeClr val="dk1"/>
                </a:solidFill>
                <a:latin typeface="Times New Roman"/>
                <a:ea typeface="Times New Roman"/>
                <a:cs typeface="Times New Roman"/>
                <a:sym typeface="Times New Roman"/>
              </a:rPr>
              <a:t>3	</a:t>
            </a:r>
            <a:r>
              <a:rPr i="1" lang="en-US" sz="2500">
                <a:solidFill>
                  <a:schemeClr val="dk1"/>
                </a:solidFill>
                <a:latin typeface="Times New Roman"/>
                <a:ea typeface="Times New Roman"/>
                <a:cs typeface="Times New Roman"/>
                <a:sym typeface="Times New Roman"/>
              </a:rPr>
              <a:t>t</a:t>
            </a:r>
            <a:endParaRPr sz="2500">
              <a:solidFill>
                <a:schemeClr val="dk1"/>
              </a:solidFill>
              <a:latin typeface="Times New Roman"/>
              <a:ea typeface="Times New Roman"/>
              <a:cs typeface="Times New Roman"/>
              <a:sym typeface="Times New Roman"/>
            </a:endParaRPr>
          </a:p>
        </p:txBody>
      </p:sp>
      <p:sp>
        <p:nvSpPr>
          <p:cNvPr id="2430" name="Google Shape;2430;p94"/>
          <p:cNvSpPr txBox="1"/>
          <p:nvPr/>
        </p:nvSpPr>
        <p:spPr>
          <a:xfrm>
            <a:off x="535940" y="2836418"/>
            <a:ext cx="491490"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CC0000"/>
                </a:solidFill>
                <a:latin typeface="Verdana"/>
                <a:ea typeface="Verdana"/>
                <a:cs typeface="Verdana"/>
                <a:sym typeface="Verdana"/>
              </a:rPr>
              <a:t>For</a:t>
            </a:r>
            <a:endParaRPr sz="2000">
              <a:solidFill>
                <a:schemeClr val="dk1"/>
              </a:solidFill>
              <a:latin typeface="Verdana"/>
              <a:ea typeface="Verdana"/>
              <a:cs typeface="Verdana"/>
              <a:sym typeface="Verdana"/>
            </a:endParaRPr>
          </a:p>
        </p:txBody>
      </p:sp>
      <p:pic>
        <p:nvPicPr>
          <p:cNvPr id="2431" name="Google Shape;2431;p94"/>
          <p:cNvPicPr preferRelativeResize="0"/>
          <p:nvPr/>
        </p:nvPicPr>
        <p:blipFill rotWithShape="1">
          <a:blip r:embed="rId3">
            <a:alphaModFix/>
          </a:blip>
          <a:srcRect b="0" l="0" r="0" t="0"/>
          <a:stretch/>
        </p:blipFill>
        <p:spPr>
          <a:xfrm>
            <a:off x="1146810" y="5153405"/>
            <a:ext cx="8454390" cy="2161794"/>
          </a:xfrm>
          <a:prstGeom prst="rect">
            <a:avLst/>
          </a:prstGeom>
          <a:noFill/>
          <a:ln>
            <a:noFill/>
          </a:ln>
        </p:spPr>
      </p:pic>
      <p:sp>
        <p:nvSpPr>
          <p:cNvPr id="2432" name="Google Shape;2432;p94"/>
          <p:cNvSpPr txBox="1"/>
          <p:nvPr/>
        </p:nvSpPr>
        <p:spPr>
          <a:xfrm>
            <a:off x="535940" y="4499128"/>
            <a:ext cx="3534410" cy="742950"/>
          </a:xfrm>
          <a:prstGeom prst="rect">
            <a:avLst/>
          </a:prstGeom>
          <a:noFill/>
          <a:ln>
            <a:noFill/>
          </a:ln>
        </p:spPr>
        <p:txBody>
          <a:bodyPr anchorCtr="0" anchor="t" bIns="0" lIns="0" spcFirstLastPara="1" rIns="0" wrap="square" tIns="15875">
            <a:spAutoFit/>
          </a:bodyPr>
          <a:lstStyle/>
          <a:p>
            <a:pPr indent="0" lvl="0" marL="0" marR="22860" rtl="0" algn="r">
              <a:lnSpc>
                <a:spcPct val="1148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a:p>
            <a:pPr indent="0" lvl="0" marL="12700" marR="0" rtl="0" algn="l">
              <a:lnSpc>
                <a:spcPct val="114583"/>
              </a:lnSpc>
              <a:spcBef>
                <a:spcPts val="0"/>
              </a:spcBef>
              <a:spcAft>
                <a:spcPts val="0"/>
              </a:spcAft>
              <a:buNone/>
            </a:pPr>
            <a:r>
              <a:rPr b="1" lang="en-US" sz="2400">
                <a:solidFill>
                  <a:srgbClr val="650065"/>
                </a:solidFill>
                <a:latin typeface="Verdana"/>
                <a:ea typeface="Verdana"/>
                <a:cs typeface="Verdana"/>
                <a:sym typeface="Verdana"/>
              </a:rPr>
              <a:t>For reparameterized</a:t>
            </a:r>
            <a:endParaRPr sz="2400">
              <a:solidFill>
                <a:schemeClr val="dk1"/>
              </a:solidFill>
              <a:latin typeface="Verdana"/>
              <a:ea typeface="Verdana"/>
              <a:cs typeface="Verdana"/>
              <a:sym typeface="Verdana"/>
            </a:endParaRPr>
          </a:p>
        </p:txBody>
      </p:sp>
      <p:sp>
        <p:nvSpPr>
          <p:cNvPr id="2433" name="Google Shape;2433;p94"/>
          <p:cNvSpPr txBox="1"/>
          <p:nvPr/>
        </p:nvSpPr>
        <p:spPr>
          <a:xfrm>
            <a:off x="535940" y="5216144"/>
            <a:ext cx="3623310"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rgbClr val="650065"/>
                </a:solidFill>
                <a:latin typeface="Verdana"/>
                <a:ea typeface="Verdana"/>
                <a:cs typeface="Verdana"/>
                <a:sym typeface="Verdana"/>
              </a:rPr>
              <a:t>Cubic B-splines, with  uniform Knot vector:</a:t>
            </a:r>
            <a:endParaRPr sz="2400">
              <a:solidFill>
                <a:schemeClr val="dk1"/>
              </a:solidFill>
              <a:latin typeface="Verdana"/>
              <a:ea typeface="Verdana"/>
              <a:cs typeface="Verdana"/>
              <a:sym typeface="Verdana"/>
            </a:endParaRPr>
          </a:p>
        </p:txBody>
      </p:sp>
      <p:sp>
        <p:nvSpPr>
          <p:cNvPr id="2434" name="Google Shape;2434;p94"/>
          <p:cNvSpPr/>
          <p:nvPr/>
        </p:nvSpPr>
        <p:spPr>
          <a:xfrm>
            <a:off x="2530601" y="1722882"/>
            <a:ext cx="4894580" cy="2849245"/>
          </a:xfrm>
          <a:custGeom>
            <a:rect b="b" l="l" r="r" t="t"/>
            <a:pathLst>
              <a:path extrusionOk="0" h="2849245" w="4894580">
                <a:moveTo>
                  <a:pt x="4894326" y="2849117"/>
                </a:moveTo>
                <a:lnTo>
                  <a:pt x="4894326" y="0"/>
                </a:lnTo>
                <a:lnTo>
                  <a:pt x="0" y="0"/>
                </a:lnTo>
                <a:lnTo>
                  <a:pt x="0" y="2849118"/>
                </a:lnTo>
                <a:lnTo>
                  <a:pt x="4894326" y="2849117"/>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35" name="Google Shape;2435;p94"/>
          <p:cNvSpPr txBox="1"/>
          <p:nvPr/>
        </p:nvSpPr>
        <p:spPr>
          <a:xfrm>
            <a:off x="510540" y="2997414"/>
            <a:ext cx="2371725" cy="502920"/>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b="1" lang="en-US" sz="2000">
                <a:solidFill>
                  <a:srgbClr val="CC0000"/>
                </a:solidFill>
                <a:latin typeface="Verdana"/>
                <a:ea typeface="Verdana"/>
                <a:cs typeface="Verdana"/>
                <a:sym typeface="Verdana"/>
              </a:rPr>
              <a:t>Cubic-splines: </a:t>
            </a:r>
            <a:r>
              <a:rPr baseline="-25000" i="1" lang="en-US" sz="4650">
                <a:solidFill>
                  <a:schemeClr val="dk1"/>
                </a:solidFill>
                <a:latin typeface="Times New Roman"/>
                <a:ea typeface="Times New Roman"/>
                <a:cs typeface="Times New Roman"/>
                <a:sym typeface="Times New Roman"/>
              </a:rPr>
              <a:t>B</a:t>
            </a:r>
            <a:endParaRPr baseline="-25000" sz="4650">
              <a:solidFill>
                <a:schemeClr val="dk1"/>
              </a:solidFill>
              <a:latin typeface="Times New Roman"/>
              <a:ea typeface="Times New Roman"/>
              <a:cs typeface="Times New Roman"/>
              <a:sym typeface="Times New Roman"/>
            </a:endParaRPr>
          </a:p>
        </p:txBody>
      </p:sp>
      <p:sp>
        <p:nvSpPr>
          <p:cNvPr id="2436" name="Google Shape;2436;p94"/>
          <p:cNvSpPr txBox="1"/>
          <p:nvPr/>
        </p:nvSpPr>
        <p:spPr>
          <a:xfrm>
            <a:off x="2815051" y="3456069"/>
            <a:ext cx="361950" cy="34353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2050">
                <a:solidFill>
                  <a:schemeClr val="dk1"/>
                </a:solidFill>
                <a:latin typeface="Times New Roman"/>
                <a:ea typeface="Times New Roman"/>
                <a:cs typeface="Times New Roman"/>
                <a:sym typeface="Times New Roman"/>
              </a:rPr>
              <a:t>2,3</a:t>
            </a:r>
            <a:endParaRPr sz="2050">
              <a:solidFill>
                <a:schemeClr val="dk1"/>
              </a:solidFill>
              <a:latin typeface="Times New Roman"/>
              <a:ea typeface="Times New Roman"/>
              <a:cs typeface="Times New Roman"/>
              <a:sym typeface="Times New Roman"/>
            </a:endParaRPr>
          </a:p>
        </p:txBody>
      </p:sp>
      <p:sp>
        <p:nvSpPr>
          <p:cNvPr id="2437" name="Google Shape;2437;p94"/>
          <p:cNvSpPr txBox="1"/>
          <p:nvPr/>
        </p:nvSpPr>
        <p:spPr>
          <a:xfrm>
            <a:off x="2786851" y="2730645"/>
            <a:ext cx="341630" cy="34353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2050">
                <a:solidFill>
                  <a:schemeClr val="dk1"/>
                </a:solidFill>
                <a:latin typeface="Times New Roman"/>
                <a:ea typeface="Times New Roman"/>
                <a:cs typeface="Times New Roman"/>
                <a:sym typeface="Times New Roman"/>
              </a:rPr>
              <a:t>1,3</a:t>
            </a:r>
            <a:endParaRPr sz="2050">
              <a:solidFill>
                <a:schemeClr val="dk1"/>
              </a:solidFill>
              <a:latin typeface="Times New Roman"/>
              <a:ea typeface="Times New Roman"/>
              <a:cs typeface="Times New Roman"/>
              <a:sym typeface="Times New Roman"/>
            </a:endParaRPr>
          </a:p>
        </p:txBody>
      </p:sp>
      <p:sp>
        <p:nvSpPr>
          <p:cNvPr id="2438" name="Google Shape;2438;p94"/>
          <p:cNvSpPr txBox="1"/>
          <p:nvPr/>
        </p:nvSpPr>
        <p:spPr>
          <a:xfrm>
            <a:off x="2810492" y="2005963"/>
            <a:ext cx="362585" cy="343535"/>
          </a:xfrm>
          <a:prstGeom prst="rect">
            <a:avLst/>
          </a:prstGeom>
          <a:noFill/>
          <a:ln>
            <a:noFill/>
          </a:ln>
        </p:spPr>
        <p:txBody>
          <a:bodyPr anchorCtr="0" anchor="t" bIns="0" lIns="0" spcFirstLastPara="1" rIns="0" wrap="square" tIns="17125">
            <a:spAutoFit/>
          </a:bodyPr>
          <a:lstStyle/>
          <a:p>
            <a:pPr indent="0" lvl="0" marL="12700" marR="0" rtl="0" algn="l">
              <a:lnSpc>
                <a:spcPct val="100000"/>
              </a:lnSpc>
              <a:spcBef>
                <a:spcPts val="0"/>
              </a:spcBef>
              <a:spcAft>
                <a:spcPts val="0"/>
              </a:spcAft>
              <a:buNone/>
            </a:pPr>
            <a:r>
              <a:rPr lang="en-US" sz="2050">
                <a:solidFill>
                  <a:schemeClr val="dk1"/>
                </a:solidFill>
                <a:latin typeface="Times New Roman"/>
                <a:ea typeface="Times New Roman"/>
                <a:cs typeface="Times New Roman"/>
                <a:sym typeface="Times New Roman"/>
              </a:rPr>
              <a:t>0,3</a:t>
            </a:r>
            <a:endParaRPr sz="2050">
              <a:solidFill>
                <a:schemeClr val="dk1"/>
              </a:solidFill>
              <a:latin typeface="Times New Roman"/>
              <a:ea typeface="Times New Roman"/>
              <a:cs typeface="Times New Roman"/>
              <a:sym typeface="Times New Roman"/>
            </a:endParaRPr>
          </a:p>
        </p:txBody>
      </p:sp>
      <p:sp>
        <p:nvSpPr>
          <p:cNvPr id="2439" name="Google Shape;2439;p94"/>
          <p:cNvSpPr txBox="1"/>
          <p:nvPr/>
        </p:nvSpPr>
        <p:spPr>
          <a:xfrm>
            <a:off x="2562624" y="3948390"/>
            <a:ext cx="2130425" cy="502920"/>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i="1" lang="en-US" sz="3100">
                <a:solidFill>
                  <a:schemeClr val="dk1"/>
                </a:solidFill>
                <a:latin typeface="Times New Roman"/>
                <a:ea typeface="Times New Roman"/>
                <a:cs typeface="Times New Roman"/>
                <a:sym typeface="Times New Roman"/>
              </a:rPr>
              <a:t>B</a:t>
            </a:r>
            <a:r>
              <a:rPr baseline="-25000" lang="en-US" sz="3075">
                <a:solidFill>
                  <a:schemeClr val="dk1"/>
                </a:solidFill>
                <a:latin typeface="Times New Roman"/>
                <a:ea typeface="Times New Roman"/>
                <a:cs typeface="Times New Roman"/>
                <a:sym typeface="Times New Roman"/>
              </a:rPr>
              <a:t>3</a:t>
            </a:r>
            <a:r>
              <a:rPr baseline="-25000" i="1" lang="en-US" sz="3075">
                <a:solidFill>
                  <a:schemeClr val="dk1"/>
                </a:solidFill>
                <a:latin typeface="Times New Roman"/>
                <a:ea typeface="Times New Roman"/>
                <a:cs typeface="Times New Roman"/>
                <a:sym typeface="Times New Roman"/>
              </a:rPr>
              <a:t>,</a:t>
            </a:r>
            <a:r>
              <a:rPr baseline="-25000" lang="en-US" sz="3075">
                <a:solidFill>
                  <a:schemeClr val="dk1"/>
                </a:solidFill>
                <a:latin typeface="Times New Roman"/>
                <a:ea typeface="Times New Roman"/>
                <a:cs typeface="Times New Roman"/>
                <a:sym typeface="Times New Roman"/>
              </a:rPr>
              <a:t>3</a:t>
            </a:r>
            <a:r>
              <a:rPr i="1" lang="en-US" sz="3100">
                <a:solidFill>
                  <a:schemeClr val="dk1"/>
                </a:solidFill>
                <a:latin typeface="Times New Roman"/>
                <a:ea typeface="Times New Roman"/>
                <a:cs typeface="Times New Roman"/>
                <a:sym typeface="Times New Roman"/>
              </a:rPr>
              <a:t>(t)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i="1" lang="en-US" sz="3100">
                <a:solidFill>
                  <a:schemeClr val="dk1"/>
                </a:solidFill>
                <a:latin typeface="Times New Roman"/>
                <a:ea typeface="Times New Roman"/>
                <a:cs typeface="Times New Roman"/>
                <a:sym typeface="Times New Roman"/>
              </a:rPr>
              <a:t>t</a:t>
            </a:r>
            <a:r>
              <a:rPr baseline="30000" lang="en-US" sz="3075">
                <a:solidFill>
                  <a:schemeClr val="dk1"/>
                </a:solidFill>
                <a:latin typeface="Times New Roman"/>
                <a:ea typeface="Times New Roman"/>
                <a:cs typeface="Times New Roman"/>
                <a:sym typeface="Times New Roman"/>
              </a:rPr>
              <a:t>3 </a:t>
            </a:r>
            <a:r>
              <a:rPr lang="en-US" sz="3100">
                <a:solidFill>
                  <a:schemeClr val="dk1"/>
                </a:solidFill>
                <a:latin typeface="Times New Roman"/>
                <a:ea typeface="Times New Roman"/>
                <a:cs typeface="Times New Roman"/>
                <a:sym typeface="Times New Roman"/>
              </a:rPr>
              <a:t>/ 6</a:t>
            </a:r>
            <a:r>
              <a:rPr i="1" lang="en-US" sz="3100">
                <a:solidFill>
                  <a:schemeClr val="dk1"/>
                </a:solidFill>
                <a:latin typeface="Times New Roman"/>
                <a:ea typeface="Times New Roman"/>
                <a:cs typeface="Times New Roman"/>
                <a:sym typeface="Times New Roman"/>
              </a:rPr>
              <a:t>.</a:t>
            </a:r>
            <a:endParaRPr sz="3100">
              <a:solidFill>
                <a:schemeClr val="dk1"/>
              </a:solidFill>
              <a:latin typeface="Times New Roman"/>
              <a:ea typeface="Times New Roman"/>
              <a:cs typeface="Times New Roman"/>
              <a:sym typeface="Times New Roman"/>
            </a:endParaRPr>
          </a:p>
        </p:txBody>
      </p:sp>
      <p:sp>
        <p:nvSpPr>
          <p:cNvPr id="2440" name="Google Shape;2440;p94"/>
          <p:cNvSpPr txBox="1"/>
          <p:nvPr/>
        </p:nvSpPr>
        <p:spPr>
          <a:xfrm>
            <a:off x="3107465" y="3228362"/>
            <a:ext cx="4454525" cy="502920"/>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i="1" lang="en-US" sz="3100">
                <a:solidFill>
                  <a:schemeClr val="dk1"/>
                </a:solidFill>
                <a:latin typeface="Times New Roman"/>
                <a:ea typeface="Times New Roman"/>
                <a:cs typeface="Times New Roman"/>
                <a:sym typeface="Times New Roman"/>
              </a:rPr>
              <a:t>(t)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3</a:t>
            </a:r>
            <a:r>
              <a:rPr i="1" lang="en-US" sz="3100">
                <a:solidFill>
                  <a:schemeClr val="dk1"/>
                </a:solidFill>
                <a:latin typeface="Times New Roman"/>
                <a:ea typeface="Times New Roman"/>
                <a:cs typeface="Times New Roman"/>
                <a:sym typeface="Times New Roman"/>
              </a:rPr>
              <a:t>.t</a:t>
            </a:r>
            <a:r>
              <a:rPr baseline="30000" lang="en-US" sz="3075">
                <a:solidFill>
                  <a:schemeClr val="dk1"/>
                </a:solidFill>
                <a:latin typeface="Times New Roman"/>
                <a:ea typeface="Times New Roman"/>
                <a:cs typeface="Times New Roman"/>
                <a:sym typeface="Times New Roman"/>
              </a:rPr>
              <a:t>3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3</a:t>
            </a:r>
            <a:r>
              <a:rPr i="1" lang="en-US" sz="3100">
                <a:solidFill>
                  <a:schemeClr val="dk1"/>
                </a:solidFill>
                <a:latin typeface="Times New Roman"/>
                <a:ea typeface="Times New Roman"/>
                <a:cs typeface="Times New Roman"/>
                <a:sym typeface="Times New Roman"/>
              </a:rPr>
              <a:t>t </a:t>
            </a:r>
            <a:r>
              <a:rPr baseline="30000" lang="en-US" sz="3075">
                <a:solidFill>
                  <a:schemeClr val="dk1"/>
                </a:solidFill>
                <a:latin typeface="Times New Roman"/>
                <a:ea typeface="Times New Roman"/>
                <a:cs typeface="Times New Roman"/>
                <a:sym typeface="Times New Roman"/>
              </a:rPr>
              <a:t>2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3</a:t>
            </a:r>
            <a:r>
              <a:rPr i="1" lang="en-US" sz="3100">
                <a:solidFill>
                  <a:schemeClr val="dk1"/>
                </a:solidFill>
                <a:latin typeface="Times New Roman"/>
                <a:ea typeface="Times New Roman"/>
                <a:cs typeface="Times New Roman"/>
                <a:sym typeface="Times New Roman"/>
              </a:rPr>
              <a:t>t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1) / 6</a:t>
            </a:r>
            <a:r>
              <a:rPr i="1" lang="en-US" sz="3100">
                <a:solidFill>
                  <a:schemeClr val="dk1"/>
                </a:solidFill>
                <a:latin typeface="Times New Roman"/>
                <a:ea typeface="Times New Roman"/>
                <a:cs typeface="Times New Roman"/>
                <a:sym typeface="Times New Roman"/>
              </a:rPr>
              <a:t>;</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441" name="Google Shape;2441;p94"/>
          <p:cNvSpPr txBox="1"/>
          <p:nvPr/>
        </p:nvSpPr>
        <p:spPr>
          <a:xfrm>
            <a:off x="2562624" y="2499084"/>
            <a:ext cx="4044950" cy="502920"/>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i="1" lang="en-US" sz="3100">
                <a:solidFill>
                  <a:schemeClr val="dk1"/>
                </a:solidFill>
                <a:latin typeface="Times New Roman"/>
                <a:ea typeface="Times New Roman"/>
                <a:cs typeface="Times New Roman"/>
                <a:sym typeface="Times New Roman"/>
              </a:rPr>
              <a:t>B	(t)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(3</a:t>
            </a:r>
            <a:r>
              <a:rPr i="1" lang="en-US" sz="3100">
                <a:solidFill>
                  <a:schemeClr val="dk1"/>
                </a:solidFill>
                <a:latin typeface="Times New Roman"/>
                <a:ea typeface="Times New Roman"/>
                <a:cs typeface="Times New Roman"/>
                <a:sym typeface="Times New Roman"/>
              </a:rPr>
              <a:t>.t</a:t>
            </a:r>
            <a:r>
              <a:rPr baseline="30000" lang="en-US" sz="3075">
                <a:solidFill>
                  <a:schemeClr val="dk1"/>
                </a:solidFill>
                <a:latin typeface="Times New Roman"/>
                <a:ea typeface="Times New Roman"/>
                <a:cs typeface="Times New Roman"/>
                <a:sym typeface="Times New Roman"/>
              </a:rPr>
              <a:t>3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6</a:t>
            </a:r>
            <a:r>
              <a:rPr i="1" lang="en-US" sz="3100">
                <a:solidFill>
                  <a:schemeClr val="dk1"/>
                </a:solidFill>
                <a:latin typeface="Times New Roman"/>
                <a:ea typeface="Times New Roman"/>
                <a:cs typeface="Times New Roman"/>
                <a:sym typeface="Times New Roman"/>
              </a:rPr>
              <a:t>t </a:t>
            </a:r>
            <a:r>
              <a:rPr baseline="30000" lang="en-US" sz="3075">
                <a:solidFill>
                  <a:schemeClr val="dk1"/>
                </a:solidFill>
                <a:latin typeface="Times New Roman"/>
                <a:ea typeface="Times New Roman"/>
                <a:cs typeface="Times New Roman"/>
                <a:sym typeface="Times New Roman"/>
              </a:rPr>
              <a:t>2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4) / 6</a:t>
            </a:r>
            <a:r>
              <a:rPr i="1" lang="en-US" sz="3100">
                <a:solidFill>
                  <a:schemeClr val="dk1"/>
                </a:solidFill>
                <a:latin typeface="Times New Roman"/>
                <a:ea typeface="Times New Roman"/>
                <a:cs typeface="Times New Roman"/>
                <a:sym typeface="Times New Roman"/>
              </a:rPr>
              <a:t>;</a:t>
            </a:r>
            <a:endParaRPr sz="3100">
              <a:solidFill>
                <a:schemeClr val="dk1"/>
              </a:solidFill>
              <a:latin typeface="Times New Roman"/>
              <a:ea typeface="Times New Roman"/>
              <a:cs typeface="Times New Roman"/>
              <a:sym typeface="Times New Roman"/>
            </a:endParaRPr>
          </a:p>
        </p:txBody>
      </p:sp>
      <p:sp>
        <p:nvSpPr>
          <p:cNvPr id="2442" name="Google Shape;2442;p94"/>
          <p:cNvSpPr txBox="1"/>
          <p:nvPr/>
        </p:nvSpPr>
        <p:spPr>
          <a:xfrm>
            <a:off x="2562624" y="1774431"/>
            <a:ext cx="2897505" cy="502920"/>
          </a:xfrm>
          <a:prstGeom prst="rect">
            <a:avLst/>
          </a:prstGeom>
          <a:noFill/>
          <a:ln>
            <a:noFill/>
          </a:ln>
        </p:spPr>
        <p:txBody>
          <a:bodyPr anchorCtr="0" anchor="t" bIns="0" lIns="0" spcFirstLastPara="1" rIns="0" wrap="square" tIns="16500">
            <a:spAutoFit/>
          </a:bodyPr>
          <a:lstStyle/>
          <a:p>
            <a:pPr indent="0" lvl="0" marL="38100" marR="0" rtl="0" algn="l">
              <a:lnSpc>
                <a:spcPct val="100000"/>
              </a:lnSpc>
              <a:spcBef>
                <a:spcPts val="0"/>
              </a:spcBef>
              <a:spcAft>
                <a:spcPts val="0"/>
              </a:spcAft>
              <a:buNone/>
            </a:pPr>
            <a:r>
              <a:rPr i="1" lang="en-US" sz="3100">
                <a:solidFill>
                  <a:schemeClr val="dk1"/>
                </a:solidFill>
                <a:latin typeface="Times New Roman"/>
                <a:ea typeface="Times New Roman"/>
                <a:cs typeface="Times New Roman"/>
                <a:sym typeface="Times New Roman"/>
              </a:rPr>
              <a:t>B	(t)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i="1" lang="en-US" sz="3100">
                <a:solidFill>
                  <a:schemeClr val="dk1"/>
                </a:solidFill>
                <a:latin typeface="Times New Roman"/>
                <a:ea typeface="Times New Roman"/>
                <a:cs typeface="Times New Roman"/>
                <a:sym typeface="Times New Roman"/>
              </a:rPr>
              <a:t>(</a:t>
            </a:r>
            <a:r>
              <a:rPr lang="en-US" sz="3100">
                <a:solidFill>
                  <a:schemeClr val="dk1"/>
                </a:solidFill>
                <a:latin typeface="Times New Roman"/>
                <a:ea typeface="Times New Roman"/>
                <a:cs typeface="Times New Roman"/>
                <a:sym typeface="Times New Roman"/>
              </a:rPr>
              <a:t>1</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i="1" lang="en-US" sz="3100">
                <a:solidFill>
                  <a:schemeClr val="dk1"/>
                </a:solidFill>
                <a:latin typeface="Times New Roman"/>
                <a:ea typeface="Times New Roman"/>
                <a:cs typeface="Times New Roman"/>
                <a:sym typeface="Times New Roman"/>
              </a:rPr>
              <a:t>t)</a:t>
            </a:r>
            <a:r>
              <a:rPr baseline="30000" lang="en-US" sz="3075">
                <a:solidFill>
                  <a:schemeClr val="dk1"/>
                </a:solidFill>
                <a:latin typeface="Times New Roman"/>
                <a:ea typeface="Times New Roman"/>
                <a:cs typeface="Times New Roman"/>
                <a:sym typeface="Times New Roman"/>
              </a:rPr>
              <a:t>3 </a:t>
            </a:r>
            <a:r>
              <a:rPr lang="en-US" sz="3100">
                <a:solidFill>
                  <a:schemeClr val="dk1"/>
                </a:solidFill>
                <a:latin typeface="Times New Roman"/>
                <a:ea typeface="Times New Roman"/>
                <a:cs typeface="Times New Roman"/>
                <a:sym typeface="Times New Roman"/>
              </a:rPr>
              <a:t>/ 6</a:t>
            </a:r>
            <a:r>
              <a:rPr i="1" lang="en-US" sz="3100">
                <a:solidFill>
                  <a:schemeClr val="dk1"/>
                </a:solidFill>
                <a:latin typeface="Times New Roman"/>
                <a:ea typeface="Times New Roman"/>
                <a:cs typeface="Times New Roman"/>
                <a:sym typeface="Times New Roman"/>
              </a:rPr>
              <a:t>;</a:t>
            </a:r>
            <a:endParaRPr sz="3100">
              <a:solidFill>
                <a:schemeClr val="dk1"/>
              </a:solidFill>
              <a:latin typeface="Times New Roman"/>
              <a:ea typeface="Times New Roman"/>
              <a:cs typeface="Times New Roman"/>
              <a:sym typeface="Times New Roman"/>
            </a:endParaRPr>
          </a:p>
        </p:txBody>
      </p:sp>
      <p:grpSp>
        <p:nvGrpSpPr>
          <p:cNvPr id="2443" name="Google Shape;2443;p94"/>
          <p:cNvGrpSpPr/>
          <p:nvPr/>
        </p:nvGrpSpPr>
        <p:grpSpPr>
          <a:xfrm>
            <a:off x="5308853" y="5178552"/>
            <a:ext cx="2912110" cy="2045335"/>
            <a:chOff x="5308853" y="5178552"/>
            <a:chExt cx="2912110" cy="2045335"/>
          </a:xfrm>
        </p:grpSpPr>
        <p:sp>
          <p:nvSpPr>
            <p:cNvPr id="2444" name="Google Shape;2444;p94"/>
            <p:cNvSpPr/>
            <p:nvPr/>
          </p:nvSpPr>
          <p:spPr>
            <a:xfrm>
              <a:off x="5323331" y="5193030"/>
              <a:ext cx="2882900" cy="2016760"/>
            </a:xfrm>
            <a:custGeom>
              <a:rect b="b" l="l" r="r" t="t"/>
              <a:pathLst>
                <a:path extrusionOk="0" h="2016759" w="2882900">
                  <a:moveTo>
                    <a:pt x="2882645" y="2016252"/>
                  </a:moveTo>
                  <a:lnTo>
                    <a:pt x="2882645" y="0"/>
                  </a:lnTo>
                  <a:lnTo>
                    <a:pt x="0" y="0"/>
                  </a:lnTo>
                  <a:lnTo>
                    <a:pt x="0" y="2016252"/>
                  </a:lnTo>
                  <a:lnTo>
                    <a:pt x="2882645" y="2016252"/>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45" name="Google Shape;2445;p94"/>
            <p:cNvSpPr/>
            <p:nvPr/>
          </p:nvSpPr>
          <p:spPr>
            <a:xfrm>
              <a:off x="5308853" y="5178552"/>
              <a:ext cx="2912110" cy="2045335"/>
            </a:xfrm>
            <a:custGeom>
              <a:rect b="b" l="l" r="r" t="t"/>
              <a:pathLst>
                <a:path extrusionOk="0" h="2045334" w="2912109">
                  <a:moveTo>
                    <a:pt x="2911602" y="2038350"/>
                  </a:moveTo>
                  <a:lnTo>
                    <a:pt x="2911602" y="6857"/>
                  </a:lnTo>
                  <a:lnTo>
                    <a:pt x="2905506" y="0"/>
                  </a:lnTo>
                  <a:lnTo>
                    <a:pt x="6857" y="0"/>
                  </a:lnTo>
                  <a:lnTo>
                    <a:pt x="0" y="6857"/>
                  </a:lnTo>
                  <a:lnTo>
                    <a:pt x="0" y="2038350"/>
                  </a:lnTo>
                  <a:lnTo>
                    <a:pt x="6858" y="2045208"/>
                  </a:lnTo>
                  <a:lnTo>
                    <a:pt x="14478" y="2045208"/>
                  </a:lnTo>
                  <a:lnTo>
                    <a:pt x="14478" y="28955"/>
                  </a:lnTo>
                  <a:lnTo>
                    <a:pt x="28956" y="14477"/>
                  </a:lnTo>
                  <a:lnTo>
                    <a:pt x="28956" y="28955"/>
                  </a:lnTo>
                  <a:lnTo>
                    <a:pt x="2882646" y="28955"/>
                  </a:lnTo>
                  <a:lnTo>
                    <a:pt x="2882646" y="14477"/>
                  </a:lnTo>
                  <a:lnTo>
                    <a:pt x="2897124" y="28955"/>
                  </a:lnTo>
                  <a:lnTo>
                    <a:pt x="2897124" y="2045208"/>
                  </a:lnTo>
                  <a:lnTo>
                    <a:pt x="2905506" y="2045208"/>
                  </a:lnTo>
                  <a:lnTo>
                    <a:pt x="2911602" y="2038350"/>
                  </a:lnTo>
                  <a:close/>
                </a:path>
                <a:path extrusionOk="0" h="2045334" w="2912109">
                  <a:moveTo>
                    <a:pt x="28956" y="28955"/>
                  </a:moveTo>
                  <a:lnTo>
                    <a:pt x="28956" y="14477"/>
                  </a:lnTo>
                  <a:lnTo>
                    <a:pt x="14478" y="28955"/>
                  </a:lnTo>
                  <a:lnTo>
                    <a:pt x="28956" y="28955"/>
                  </a:lnTo>
                  <a:close/>
                </a:path>
                <a:path extrusionOk="0" h="2045334" w="2912109">
                  <a:moveTo>
                    <a:pt x="28956" y="2016252"/>
                  </a:moveTo>
                  <a:lnTo>
                    <a:pt x="28956" y="28955"/>
                  </a:lnTo>
                  <a:lnTo>
                    <a:pt x="14478" y="28955"/>
                  </a:lnTo>
                  <a:lnTo>
                    <a:pt x="14478" y="2016252"/>
                  </a:lnTo>
                  <a:lnTo>
                    <a:pt x="28956" y="2016252"/>
                  </a:lnTo>
                  <a:close/>
                </a:path>
                <a:path extrusionOk="0" h="2045334" w="2912109">
                  <a:moveTo>
                    <a:pt x="2897124" y="2016252"/>
                  </a:moveTo>
                  <a:lnTo>
                    <a:pt x="14478" y="2016252"/>
                  </a:lnTo>
                  <a:lnTo>
                    <a:pt x="28956" y="2030729"/>
                  </a:lnTo>
                  <a:lnTo>
                    <a:pt x="28955" y="2045208"/>
                  </a:lnTo>
                  <a:lnTo>
                    <a:pt x="2882646" y="2045208"/>
                  </a:lnTo>
                  <a:lnTo>
                    <a:pt x="2882646" y="2030729"/>
                  </a:lnTo>
                  <a:lnTo>
                    <a:pt x="2897124" y="2016252"/>
                  </a:lnTo>
                  <a:close/>
                </a:path>
                <a:path extrusionOk="0" h="2045334" w="2912109">
                  <a:moveTo>
                    <a:pt x="28955" y="2045208"/>
                  </a:moveTo>
                  <a:lnTo>
                    <a:pt x="28956" y="2030729"/>
                  </a:lnTo>
                  <a:lnTo>
                    <a:pt x="14478" y="2016252"/>
                  </a:lnTo>
                  <a:lnTo>
                    <a:pt x="14478" y="2045208"/>
                  </a:lnTo>
                  <a:lnTo>
                    <a:pt x="28955" y="2045208"/>
                  </a:lnTo>
                  <a:close/>
                </a:path>
                <a:path extrusionOk="0" h="2045334" w="2912109">
                  <a:moveTo>
                    <a:pt x="2897124" y="28955"/>
                  </a:moveTo>
                  <a:lnTo>
                    <a:pt x="2882646" y="14477"/>
                  </a:lnTo>
                  <a:lnTo>
                    <a:pt x="2882646" y="28955"/>
                  </a:lnTo>
                  <a:lnTo>
                    <a:pt x="2897124" y="28955"/>
                  </a:lnTo>
                  <a:close/>
                </a:path>
                <a:path extrusionOk="0" h="2045334" w="2912109">
                  <a:moveTo>
                    <a:pt x="2897124" y="2016252"/>
                  </a:moveTo>
                  <a:lnTo>
                    <a:pt x="2897124" y="28955"/>
                  </a:lnTo>
                  <a:lnTo>
                    <a:pt x="2882646" y="28955"/>
                  </a:lnTo>
                  <a:lnTo>
                    <a:pt x="2882646" y="2016252"/>
                  </a:lnTo>
                  <a:lnTo>
                    <a:pt x="2897124" y="2016252"/>
                  </a:lnTo>
                  <a:close/>
                </a:path>
                <a:path extrusionOk="0" h="2045334" w="2912109">
                  <a:moveTo>
                    <a:pt x="2897124" y="2045208"/>
                  </a:moveTo>
                  <a:lnTo>
                    <a:pt x="2897124" y="2016252"/>
                  </a:lnTo>
                  <a:lnTo>
                    <a:pt x="2882646" y="2030729"/>
                  </a:lnTo>
                  <a:lnTo>
                    <a:pt x="2882646" y="2045208"/>
                  </a:lnTo>
                  <a:lnTo>
                    <a:pt x="2897124" y="2045208"/>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95"/>
          <p:cNvSpPr/>
          <p:nvPr/>
        </p:nvSpPr>
        <p:spPr>
          <a:xfrm>
            <a:off x="457200" y="457200"/>
            <a:ext cx="4803140" cy="940435"/>
          </a:xfrm>
          <a:custGeom>
            <a:rect b="b" l="l" r="r" t="t"/>
            <a:pathLst>
              <a:path extrusionOk="0" h="940435" w="4803140">
                <a:moveTo>
                  <a:pt x="4802886" y="940307"/>
                </a:moveTo>
                <a:lnTo>
                  <a:pt x="4802886" y="0"/>
                </a:lnTo>
                <a:lnTo>
                  <a:pt x="0" y="0"/>
                </a:lnTo>
                <a:lnTo>
                  <a:pt x="0" y="940308"/>
                </a:lnTo>
                <a:lnTo>
                  <a:pt x="4802886" y="940307"/>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1" name="Google Shape;2451;p95"/>
          <p:cNvSpPr txBox="1"/>
          <p:nvPr/>
        </p:nvSpPr>
        <p:spPr>
          <a:xfrm>
            <a:off x="1872488" y="467315"/>
            <a:ext cx="122555" cy="257810"/>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1500">
                <a:solidFill>
                  <a:schemeClr val="dk1"/>
                </a:solidFill>
                <a:latin typeface="Times New Roman"/>
                <a:ea typeface="Times New Roman"/>
                <a:cs typeface="Times New Roman"/>
                <a:sym typeface="Times New Roman"/>
              </a:rPr>
              <a:t>4</a:t>
            </a:r>
            <a:endParaRPr sz="1500">
              <a:solidFill>
                <a:schemeClr val="dk1"/>
              </a:solidFill>
              <a:latin typeface="Times New Roman"/>
              <a:ea typeface="Times New Roman"/>
              <a:cs typeface="Times New Roman"/>
              <a:sym typeface="Times New Roman"/>
            </a:endParaRPr>
          </a:p>
        </p:txBody>
      </p:sp>
      <p:sp>
        <p:nvSpPr>
          <p:cNvPr id="2452" name="Google Shape;2452;p95"/>
          <p:cNvSpPr txBox="1"/>
          <p:nvPr/>
        </p:nvSpPr>
        <p:spPr>
          <a:xfrm>
            <a:off x="3771901" y="665840"/>
            <a:ext cx="1463040" cy="424180"/>
          </a:xfrm>
          <a:prstGeom prst="rect">
            <a:avLst/>
          </a:prstGeom>
          <a:noFill/>
          <a:ln>
            <a:noFill/>
          </a:ln>
        </p:spPr>
        <p:txBody>
          <a:bodyPr anchorCtr="0" anchor="t" bIns="0" lIns="0" spcFirstLastPara="1" rIns="0" wrap="square" tIns="13950">
            <a:spAutoFit/>
          </a:bodyPr>
          <a:lstStyle/>
          <a:p>
            <a:pPr indent="0" lvl="0" marL="38100" marR="0" rtl="0" algn="l">
              <a:lnSpc>
                <a:spcPct val="100000"/>
              </a:lnSpc>
              <a:spcBef>
                <a:spcPts val="0"/>
              </a:spcBef>
              <a:spcAft>
                <a:spcPts val="0"/>
              </a:spcAft>
              <a:buNone/>
            </a:pP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b="1" i="1" lang="en-US" sz="2600">
                <a:solidFill>
                  <a:schemeClr val="dk1"/>
                </a:solidFill>
                <a:latin typeface="Times New Roman"/>
                <a:ea typeface="Times New Roman"/>
                <a:cs typeface="Times New Roman"/>
                <a:sym typeface="Times New Roman"/>
              </a:rPr>
              <a:t>t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b="1" i="1" lang="en-US" sz="2600">
                <a:solidFill>
                  <a:schemeClr val="dk1"/>
                </a:solidFill>
                <a:latin typeface="Times New Roman"/>
                <a:ea typeface="Times New Roman"/>
                <a:cs typeface="Times New Roman"/>
                <a:sym typeface="Times New Roman"/>
              </a:rPr>
              <a:t>t </a:t>
            </a:r>
            <a:r>
              <a:rPr baseline="-25000" lang="en-US" sz="2250">
                <a:solidFill>
                  <a:schemeClr val="dk1"/>
                </a:solidFill>
                <a:latin typeface="Times New Roman"/>
                <a:ea typeface="Times New Roman"/>
                <a:cs typeface="Times New Roman"/>
                <a:sym typeface="Times New Roman"/>
              </a:rPr>
              <a:t>2  </a:t>
            </a:r>
            <a:r>
              <a:rPr b="1" i="1" lang="en-US" sz="2600">
                <a:solidFill>
                  <a:schemeClr val="dk1"/>
                </a:solidFill>
                <a:latin typeface="Times New Roman"/>
                <a:ea typeface="Times New Roman"/>
                <a:cs typeface="Times New Roman"/>
                <a:sym typeface="Times New Roman"/>
              </a:rPr>
              <a:t>.</a:t>
            </a:r>
            <a:endParaRPr sz="2600">
              <a:solidFill>
                <a:schemeClr val="dk1"/>
              </a:solidFill>
              <a:latin typeface="Times New Roman"/>
              <a:ea typeface="Times New Roman"/>
              <a:cs typeface="Times New Roman"/>
              <a:sym typeface="Times New Roman"/>
            </a:endParaRPr>
          </a:p>
        </p:txBody>
      </p:sp>
      <p:sp>
        <p:nvSpPr>
          <p:cNvPr id="2453" name="Google Shape;2453;p95"/>
          <p:cNvSpPr txBox="1"/>
          <p:nvPr/>
        </p:nvSpPr>
        <p:spPr>
          <a:xfrm>
            <a:off x="510592" y="499902"/>
            <a:ext cx="3154045" cy="879475"/>
          </a:xfrm>
          <a:prstGeom prst="rect">
            <a:avLst/>
          </a:prstGeom>
          <a:noFill/>
          <a:ln>
            <a:noFill/>
          </a:ln>
        </p:spPr>
        <p:txBody>
          <a:bodyPr anchorCtr="0" anchor="t" bIns="0" lIns="0" spcFirstLastPara="1" rIns="0" wrap="square" tIns="15225">
            <a:spAutoFit/>
          </a:bodyPr>
          <a:lstStyle/>
          <a:p>
            <a:pPr indent="0" lvl="0" marL="38100" marR="0" rtl="0" algn="l">
              <a:lnSpc>
                <a:spcPct val="37692"/>
              </a:lnSpc>
              <a:spcBef>
                <a:spcPts val="0"/>
              </a:spcBef>
              <a:spcAft>
                <a:spcPts val="0"/>
              </a:spcAft>
              <a:buNone/>
            </a:pPr>
            <a:r>
              <a:rPr b="1" i="1" lang="en-US" sz="2600">
                <a:solidFill>
                  <a:schemeClr val="dk1"/>
                </a:solidFill>
                <a:latin typeface="Times New Roman"/>
                <a:ea typeface="Times New Roman"/>
                <a:cs typeface="Times New Roman"/>
                <a:sym typeface="Times New Roman"/>
              </a:rPr>
              <a:t>P(t)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baseline="-25000" lang="en-US" sz="5850">
                <a:solidFill>
                  <a:schemeClr val="dk1"/>
                </a:solidFill>
                <a:latin typeface="Noto Sans Symbols"/>
                <a:ea typeface="Noto Sans Symbols"/>
                <a:cs typeface="Noto Sans Symbols"/>
                <a:sym typeface="Noto Sans Symbols"/>
              </a:rPr>
              <a:t>∑</a:t>
            </a:r>
            <a:r>
              <a:rPr baseline="-25000" lang="en-US" sz="5850">
                <a:solidFill>
                  <a:schemeClr val="dk1"/>
                </a:solidFill>
                <a:latin typeface="Times New Roman"/>
                <a:ea typeface="Times New Roman"/>
                <a:cs typeface="Times New Roman"/>
                <a:sym typeface="Times New Roman"/>
              </a:rPr>
              <a:t>	</a:t>
            </a:r>
            <a:r>
              <a:rPr b="1" i="1" lang="en-US" sz="2600">
                <a:solidFill>
                  <a:schemeClr val="dk1"/>
                </a:solidFill>
                <a:latin typeface="Times New Roman"/>
                <a:ea typeface="Times New Roman"/>
                <a:cs typeface="Times New Roman"/>
                <a:sym typeface="Times New Roman"/>
              </a:rPr>
              <a:t>B </a:t>
            </a:r>
            <a:r>
              <a:rPr b="1" baseline="-25000" i="1" lang="en-US" sz="2250">
                <a:solidFill>
                  <a:schemeClr val="dk1"/>
                </a:solidFill>
                <a:latin typeface="Times New Roman"/>
                <a:ea typeface="Times New Roman"/>
                <a:cs typeface="Times New Roman"/>
                <a:sym typeface="Times New Roman"/>
              </a:rPr>
              <a:t>i </a:t>
            </a:r>
            <a:r>
              <a:rPr b="1" i="1" lang="en-US" sz="2600">
                <a:solidFill>
                  <a:schemeClr val="dk1"/>
                </a:solidFill>
                <a:latin typeface="Times New Roman"/>
                <a:ea typeface="Times New Roman"/>
                <a:cs typeface="Times New Roman"/>
                <a:sym typeface="Times New Roman"/>
              </a:rPr>
              <a:t>t	;t</a:t>
            </a:r>
            <a:endParaRPr sz="2600">
              <a:solidFill>
                <a:schemeClr val="dk1"/>
              </a:solidFill>
              <a:latin typeface="Times New Roman"/>
              <a:ea typeface="Times New Roman"/>
              <a:cs typeface="Times New Roman"/>
              <a:sym typeface="Times New Roman"/>
            </a:endParaRPr>
          </a:p>
          <a:p>
            <a:pPr indent="0" lvl="0" marL="0" marR="442594" rtl="0" algn="r">
              <a:lnSpc>
                <a:spcPct val="55000"/>
              </a:lnSpc>
              <a:spcBef>
                <a:spcPts val="0"/>
              </a:spcBef>
              <a:spcAft>
                <a:spcPts val="0"/>
              </a:spcAft>
              <a:buNone/>
            </a:pPr>
            <a:r>
              <a:rPr b="1" i="1" lang="en-US" sz="1500">
                <a:solidFill>
                  <a:schemeClr val="dk1"/>
                </a:solidFill>
                <a:latin typeface="Times New Roman"/>
                <a:ea typeface="Times New Roman"/>
                <a:cs typeface="Times New Roman"/>
                <a:sym typeface="Times New Roman"/>
              </a:rPr>
              <a:t>i </a:t>
            </a:r>
            <a:r>
              <a:rPr lang="en-US" sz="1500">
                <a:solidFill>
                  <a:schemeClr val="dk1"/>
                </a:solidFill>
                <a:latin typeface="Noto Sans Symbols"/>
                <a:ea typeface="Noto Sans Symbols"/>
                <a:cs typeface="Noto Sans Symbols"/>
                <a:sym typeface="Noto Sans Symbols"/>
              </a:rPr>
              <a:t>−</a:t>
            </a:r>
            <a:r>
              <a:rPr lang="en-US" sz="1500">
                <a:solidFill>
                  <a:schemeClr val="dk1"/>
                </a:solidFill>
                <a:latin typeface="Times New Roman"/>
                <a:ea typeface="Times New Roman"/>
                <a:cs typeface="Times New Roman"/>
                <a:sym typeface="Times New Roman"/>
              </a:rPr>
              <a:t> 1</a:t>
            </a:r>
            <a:endParaRPr sz="1500">
              <a:solidFill>
                <a:schemeClr val="dk1"/>
              </a:solidFill>
              <a:latin typeface="Times New Roman"/>
              <a:ea typeface="Times New Roman"/>
              <a:cs typeface="Times New Roman"/>
              <a:sym typeface="Times New Roman"/>
            </a:endParaRPr>
          </a:p>
          <a:p>
            <a:pPr indent="0" lvl="0" marL="3023235" marR="0" rtl="0" algn="ctr">
              <a:lnSpc>
                <a:spcPct val="100000"/>
              </a:lnSpc>
              <a:spcBef>
                <a:spcPts val="20"/>
              </a:spcBef>
              <a:spcAft>
                <a:spcPts val="0"/>
              </a:spcAft>
              <a:buNone/>
            </a:pPr>
            <a:r>
              <a:rPr b="1" i="1" lang="en-US" sz="1500">
                <a:solidFill>
                  <a:schemeClr val="dk1"/>
                </a:solidFill>
                <a:latin typeface="Times New Roman"/>
                <a:ea typeface="Times New Roman"/>
                <a:cs typeface="Times New Roman"/>
                <a:sym typeface="Times New Roman"/>
              </a:rPr>
              <a:t>i</a:t>
            </a:r>
            <a:endParaRPr sz="1500">
              <a:solidFill>
                <a:schemeClr val="dk1"/>
              </a:solidFill>
              <a:latin typeface="Times New Roman"/>
              <a:ea typeface="Times New Roman"/>
              <a:cs typeface="Times New Roman"/>
              <a:sym typeface="Times New Roman"/>
            </a:endParaRPr>
          </a:p>
          <a:p>
            <a:pPr indent="0" lvl="0" marL="0" marR="278130" rtl="0" algn="ctr">
              <a:lnSpc>
                <a:spcPct val="100000"/>
              </a:lnSpc>
              <a:spcBef>
                <a:spcPts val="45"/>
              </a:spcBef>
              <a:spcAft>
                <a:spcPts val="0"/>
              </a:spcAft>
              <a:buNone/>
            </a:pPr>
            <a:r>
              <a:rPr b="1" i="1" lang="en-US" sz="1500">
                <a:solidFill>
                  <a:schemeClr val="dk1"/>
                </a:solidFill>
                <a:latin typeface="Times New Roman"/>
                <a:ea typeface="Times New Roman"/>
                <a:cs typeface="Times New Roman"/>
                <a:sym typeface="Times New Roman"/>
              </a:rPr>
              <a:t>i </a:t>
            </a:r>
            <a:r>
              <a:rPr lang="en-US" sz="1500">
                <a:solidFill>
                  <a:schemeClr val="dk1"/>
                </a:solidFill>
                <a:latin typeface="Noto Sans Symbols"/>
                <a:ea typeface="Noto Sans Symbols"/>
                <a:cs typeface="Noto Sans Symbols"/>
                <a:sym typeface="Noto Sans Symbols"/>
              </a:rPr>
              <a:t>=</a:t>
            </a:r>
            <a:r>
              <a:rPr lang="en-US" sz="1500">
                <a:solidFill>
                  <a:schemeClr val="dk1"/>
                </a:solidFill>
                <a:latin typeface="Times New Roman"/>
                <a:ea typeface="Times New Roman"/>
                <a:cs typeface="Times New Roman"/>
                <a:sym typeface="Times New Roman"/>
              </a:rPr>
              <a:t> 1</a:t>
            </a:r>
            <a:endParaRPr sz="1500">
              <a:solidFill>
                <a:schemeClr val="dk1"/>
              </a:solidFill>
              <a:latin typeface="Times New Roman"/>
              <a:ea typeface="Times New Roman"/>
              <a:cs typeface="Times New Roman"/>
              <a:sym typeface="Times New Roman"/>
            </a:endParaRPr>
          </a:p>
        </p:txBody>
      </p:sp>
      <p:sp>
        <p:nvSpPr>
          <p:cNvPr id="2454" name="Google Shape;2454;p95"/>
          <p:cNvSpPr/>
          <p:nvPr/>
        </p:nvSpPr>
        <p:spPr>
          <a:xfrm>
            <a:off x="457200" y="1421129"/>
            <a:ext cx="7886700" cy="1279525"/>
          </a:xfrm>
          <a:custGeom>
            <a:rect b="b" l="l" r="r" t="t"/>
            <a:pathLst>
              <a:path extrusionOk="0" h="1279525" w="7886700">
                <a:moveTo>
                  <a:pt x="7886700" y="0"/>
                </a:moveTo>
                <a:lnTo>
                  <a:pt x="0" y="0"/>
                </a:lnTo>
                <a:lnTo>
                  <a:pt x="0" y="26670"/>
                </a:lnTo>
                <a:lnTo>
                  <a:pt x="0" y="1279398"/>
                </a:lnTo>
                <a:lnTo>
                  <a:pt x="7886700" y="1279398"/>
                </a:lnTo>
                <a:lnTo>
                  <a:pt x="7886700" y="26670"/>
                </a:lnTo>
                <a:lnTo>
                  <a:pt x="7886700" y="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5" name="Google Shape;2455;p95"/>
          <p:cNvSpPr txBox="1"/>
          <p:nvPr/>
        </p:nvSpPr>
        <p:spPr>
          <a:xfrm>
            <a:off x="1107441" y="2369117"/>
            <a:ext cx="142240" cy="30480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1</a:t>
            </a:r>
            <a:endParaRPr sz="1800">
              <a:solidFill>
                <a:schemeClr val="dk1"/>
              </a:solidFill>
              <a:latin typeface="Times New Roman"/>
              <a:ea typeface="Times New Roman"/>
              <a:cs typeface="Times New Roman"/>
              <a:sym typeface="Times New Roman"/>
            </a:endParaRPr>
          </a:p>
        </p:txBody>
      </p:sp>
      <p:sp>
        <p:nvSpPr>
          <p:cNvPr id="2456" name="Google Shape;2456;p95"/>
          <p:cNvSpPr txBox="1"/>
          <p:nvPr/>
        </p:nvSpPr>
        <p:spPr>
          <a:xfrm>
            <a:off x="4788669" y="2165167"/>
            <a:ext cx="288925" cy="4445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750">
                <a:solidFill>
                  <a:schemeClr val="dk1"/>
                </a:solidFill>
                <a:latin typeface="Times New Roman"/>
                <a:ea typeface="Times New Roman"/>
                <a:cs typeface="Times New Roman"/>
                <a:sym typeface="Times New Roman"/>
              </a:rPr>
              <a:t>( </a:t>
            </a:r>
            <a:r>
              <a:rPr i="1" lang="en-US" sz="2750">
                <a:solidFill>
                  <a:schemeClr val="dk1"/>
                </a:solidFill>
                <a:latin typeface="Times New Roman"/>
                <a:ea typeface="Times New Roman"/>
                <a:cs typeface="Times New Roman"/>
                <a:sym typeface="Times New Roman"/>
              </a:rPr>
              <a:t>t</a:t>
            </a:r>
            <a:endParaRPr sz="2750">
              <a:solidFill>
                <a:schemeClr val="dk1"/>
              </a:solidFill>
              <a:latin typeface="Times New Roman"/>
              <a:ea typeface="Times New Roman"/>
              <a:cs typeface="Times New Roman"/>
              <a:sym typeface="Times New Roman"/>
            </a:endParaRPr>
          </a:p>
        </p:txBody>
      </p:sp>
      <p:sp>
        <p:nvSpPr>
          <p:cNvPr id="2457" name="Google Shape;2457;p95"/>
          <p:cNvSpPr txBox="1"/>
          <p:nvPr/>
        </p:nvSpPr>
        <p:spPr>
          <a:xfrm>
            <a:off x="1192766" y="2008953"/>
            <a:ext cx="688340" cy="4445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i="1" lang="en-US" sz="275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3</a:t>
            </a:r>
            <a:endParaRPr sz="1800">
              <a:solidFill>
                <a:schemeClr val="dk1"/>
              </a:solidFill>
              <a:latin typeface="Times New Roman"/>
              <a:ea typeface="Times New Roman"/>
              <a:cs typeface="Times New Roman"/>
              <a:sym typeface="Times New Roman"/>
            </a:endParaRPr>
          </a:p>
        </p:txBody>
      </p:sp>
      <p:sp>
        <p:nvSpPr>
          <p:cNvPr id="2458" name="Google Shape;2458;p95"/>
          <p:cNvSpPr txBox="1"/>
          <p:nvPr/>
        </p:nvSpPr>
        <p:spPr>
          <a:xfrm>
            <a:off x="1365508" y="2165167"/>
            <a:ext cx="3217545" cy="444500"/>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lang="en-US" sz="2750">
                <a:solidFill>
                  <a:schemeClr val="dk1"/>
                </a:solidFill>
                <a:latin typeface="Times New Roman"/>
                <a:ea typeface="Times New Roman"/>
                <a:cs typeface="Times New Roman"/>
                <a:sym typeface="Times New Roman"/>
              </a:rPr>
              <a:t>( </a:t>
            </a:r>
            <a:r>
              <a:rPr i="1" lang="en-US" sz="2750">
                <a:solidFill>
                  <a:schemeClr val="dk1"/>
                </a:solidFill>
                <a:latin typeface="Times New Roman"/>
                <a:ea typeface="Times New Roman"/>
                <a:cs typeface="Times New Roman"/>
                <a:sym typeface="Times New Roman"/>
              </a:rPr>
              <a:t>t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2 </a:t>
            </a:r>
            <a:r>
              <a:rPr i="1" lang="en-US" sz="2750">
                <a:solidFill>
                  <a:schemeClr val="dk1"/>
                </a:solidFill>
                <a:latin typeface="Times New Roman"/>
                <a:ea typeface="Times New Roman"/>
                <a:cs typeface="Times New Roman"/>
                <a:sym typeface="Times New Roman"/>
              </a:rPr>
              <a:t>t </a:t>
            </a:r>
            <a:r>
              <a:rPr baseline="30000" lang="en-US" sz="2700">
                <a:solidFill>
                  <a:schemeClr val="dk1"/>
                </a:solidFill>
                <a:latin typeface="Times New Roman"/>
                <a:ea typeface="Times New Roman"/>
                <a:cs typeface="Times New Roman"/>
                <a:sym typeface="Times New Roman"/>
              </a:rPr>
              <a:t>2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i="1" lang="en-US" sz="2750">
                <a:solidFill>
                  <a:schemeClr val="dk1"/>
                </a:solidFill>
                <a:latin typeface="Times New Roman"/>
                <a:ea typeface="Times New Roman"/>
                <a:cs typeface="Times New Roman"/>
                <a:sym typeface="Times New Roman"/>
              </a:rPr>
              <a:t>t </a:t>
            </a:r>
            <a:r>
              <a:rPr lang="en-US" sz="275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i="1" lang="en-US" sz="2750">
                <a:solidFill>
                  <a:schemeClr val="dk1"/>
                </a:solidFill>
                <a:latin typeface="Times New Roman"/>
                <a:ea typeface="Times New Roman"/>
                <a:cs typeface="Times New Roman"/>
                <a:sym typeface="Times New Roman"/>
              </a:rPr>
              <a:t>P</a:t>
            </a:r>
            <a:endParaRPr sz="2750">
              <a:solidFill>
                <a:schemeClr val="dk1"/>
              </a:solidFill>
              <a:latin typeface="Times New Roman"/>
              <a:ea typeface="Times New Roman"/>
              <a:cs typeface="Times New Roman"/>
              <a:sym typeface="Times New Roman"/>
            </a:endParaRPr>
          </a:p>
        </p:txBody>
      </p:sp>
      <p:sp>
        <p:nvSpPr>
          <p:cNvPr id="2459" name="Google Shape;2459;p95"/>
          <p:cNvSpPr txBox="1"/>
          <p:nvPr/>
        </p:nvSpPr>
        <p:spPr>
          <a:xfrm>
            <a:off x="520666" y="2165167"/>
            <a:ext cx="626745" cy="444500"/>
          </a:xfrm>
          <a:prstGeom prst="rect">
            <a:avLst/>
          </a:prstGeom>
          <a:noFill/>
          <a:ln>
            <a:noFill/>
          </a:ln>
        </p:spPr>
        <p:txBody>
          <a:bodyPr anchorCtr="0" anchor="t" bIns="0" lIns="0" spcFirstLastPara="1" rIns="0" wrap="square" tIns="12050">
            <a:spAutoFit/>
          </a:bodyPr>
          <a:lstStyle/>
          <a:p>
            <a:pPr indent="-387985" lvl="0" marL="400050" marR="0" rtl="0" algn="l">
              <a:lnSpc>
                <a:spcPct val="100000"/>
              </a:lnSpc>
              <a:spcBef>
                <a:spcPts val="0"/>
              </a:spcBef>
              <a:spcAft>
                <a:spcPts val="0"/>
              </a:spcAft>
              <a:buClr>
                <a:schemeClr val="dk1"/>
              </a:buClr>
              <a:buSzPts val="2750"/>
              <a:buFont typeface="Noto Sans Symbols"/>
              <a:buChar char="+"/>
            </a:pPr>
            <a:r>
              <a:rPr i="1" lang="en-US" sz="2750">
                <a:solidFill>
                  <a:schemeClr val="dk1"/>
                </a:solidFill>
                <a:latin typeface="Times New Roman"/>
                <a:ea typeface="Times New Roman"/>
                <a:cs typeface="Times New Roman"/>
                <a:sym typeface="Times New Roman"/>
              </a:rPr>
              <a:t>P</a:t>
            </a:r>
            <a:endParaRPr sz="2750">
              <a:solidFill>
                <a:schemeClr val="dk1"/>
              </a:solidFill>
              <a:latin typeface="Times New Roman"/>
              <a:ea typeface="Times New Roman"/>
              <a:cs typeface="Times New Roman"/>
              <a:sym typeface="Times New Roman"/>
            </a:endParaRPr>
          </a:p>
        </p:txBody>
      </p:sp>
      <p:sp>
        <p:nvSpPr>
          <p:cNvPr id="2460" name="Google Shape;2460;p95"/>
          <p:cNvSpPr txBox="1"/>
          <p:nvPr/>
        </p:nvSpPr>
        <p:spPr>
          <a:xfrm>
            <a:off x="498582" y="1480122"/>
            <a:ext cx="3646170" cy="444500"/>
          </a:xfrm>
          <a:prstGeom prst="rect">
            <a:avLst/>
          </a:prstGeom>
          <a:noFill/>
          <a:ln>
            <a:noFill/>
          </a:ln>
        </p:spPr>
        <p:txBody>
          <a:bodyPr anchorCtr="0" anchor="t" bIns="0" lIns="0" spcFirstLastPara="1" rIns="0" wrap="square" tIns="12050">
            <a:spAutoFit/>
          </a:bodyPr>
          <a:lstStyle/>
          <a:p>
            <a:pPr indent="0" lvl="0" marL="50800" marR="0" rtl="0" algn="l">
              <a:lnSpc>
                <a:spcPct val="100000"/>
              </a:lnSpc>
              <a:spcBef>
                <a:spcPts val="0"/>
              </a:spcBef>
              <a:spcAft>
                <a:spcPts val="0"/>
              </a:spcAft>
              <a:buNone/>
            </a:pPr>
            <a:r>
              <a:rPr i="1" lang="en-US" sz="2750">
                <a:solidFill>
                  <a:schemeClr val="dk1"/>
                </a:solidFill>
                <a:latin typeface="Times New Roman"/>
                <a:ea typeface="Times New Roman"/>
                <a:cs typeface="Times New Roman"/>
                <a:sym typeface="Times New Roman"/>
              </a:rPr>
              <a:t>P </a:t>
            </a:r>
            <a:r>
              <a:rPr lang="en-US" sz="2750">
                <a:solidFill>
                  <a:schemeClr val="dk1"/>
                </a:solidFill>
                <a:latin typeface="Times New Roman"/>
                <a:ea typeface="Times New Roman"/>
                <a:cs typeface="Times New Roman"/>
                <a:sym typeface="Times New Roman"/>
              </a:rPr>
              <a:t>( </a:t>
            </a:r>
            <a:r>
              <a:rPr i="1" lang="en-US" sz="2750">
                <a:solidFill>
                  <a:schemeClr val="dk1"/>
                </a:solidFill>
                <a:latin typeface="Times New Roman"/>
                <a:ea typeface="Times New Roman"/>
                <a:cs typeface="Times New Roman"/>
                <a:sym typeface="Times New Roman"/>
              </a:rPr>
              <a:t>t </a:t>
            </a:r>
            <a:r>
              <a:rPr lang="en-US" sz="275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i="1" lang="en-US" sz="2750">
                <a:solidFill>
                  <a:schemeClr val="dk1"/>
                </a:solidFill>
                <a:latin typeface="Times New Roman"/>
                <a:ea typeface="Times New Roman"/>
                <a:cs typeface="Times New Roman"/>
                <a:sym typeface="Times New Roman"/>
              </a:rPr>
              <a:t>P</a:t>
            </a:r>
            <a:r>
              <a:rPr baseline="-25000" lang="en-US" sz="2700">
                <a:solidFill>
                  <a:schemeClr val="dk1"/>
                </a:solidFill>
                <a:latin typeface="Times New Roman"/>
                <a:ea typeface="Times New Roman"/>
                <a:cs typeface="Times New Roman"/>
                <a:sym typeface="Times New Roman"/>
              </a:rPr>
              <a:t>1 </a:t>
            </a:r>
            <a:r>
              <a:rPr lang="en-US" sz="2750">
                <a:solidFill>
                  <a:schemeClr val="dk1"/>
                </a:solidFill>
                <a:latin typeface="Times New Roman"/>
                <a:ea typeface="Times New Roman"/>
                <a:cs typeface="Times New Roman"/>
                <a:sym typeface="Times New Roman"/>
              </a:rPr>
              <a:t>( 2 </a:t>
            </a:r>
            <a:r>
              <a:rPr i="1" lang="en-US" sz="2750">
                <a:solidFill>
                  <a:schemeClr val="dk1"/>
                </a:solidFill>
                <a:latin typeface="Times New Roman"/>
                <a:ea typeface="Times New Roman"/>
                <a:cs typeface="Times New Roman"/>
                <a:sym typeface="Times New Roman"/>
              </a:rPr>
              <a:t>t </a:t>
            </a:r>
            <a:r>
              <a:rPr baseline="30000" lang="en-US" sz="2700">
                <a:solidFill>
                  <a:schemeClr val="dk1"/>
                </a:solidFill>
                <a:latin typeface="Times New Roman"/>
                <a:ea typeface="Times New Roman"/>
                <a:cs typeface="Times New Roman"/>
                <a:sym typeface="Times New Roman"/>
              </a:rPr>
              <a:t>3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3 </a:t>
            </a:r>
            <a:r>
              <a:rPr i="1" lang="en-US" sz="2750">
                <a:solidFill>
                  <a:schemeClr val="dk1"/>
                </a:solidFill>
                <a:latin typeface="Times New Roman"/>
                <a:ea typeface="Times New Roman"/>
                <a:cs typeface="Times New Roman"/>
                <a:sym typeface="Times New Roman"/>
              </a:rPr>
              <a:t>t </a:t>
            </a:r>
            <a:r>
              <a:rPr baseline="30000" lang="en-US" sz="2700">
                <a:solidFill>
                  <a:schemeClr val="dk1"/>
                </a:solidFill>
                <a:latin typeface="Times New Roman"/>
                <a:ea typeface="Times New Roman"/>
                <a:cs typeface="Times New Roman"/>
                <a:sym typeface="Times New Roman"/>
              </a:rPr>
              <a:t>2</a:t>
            </a:r>
            <a:endParaRPr baseline="30000" sz="2700">
              <a:solidFill>
                <a:schemeClr val="dk1"/>
              </a:solidFill>
              <a:latin typeface="Times New Roman"/>
              <a:ea typeface="Times New Roman"/>
              <a:cs typeface="Times New Roman"/>
              <a:sym typeface="Times New Roman"/>
            </a:endParaRPr>
          </a:p>
        </p:txBody>
      </p:sp>
      <p:sp>
        <p:nvSpPr>
          <p:cNvPr id="2461" name="Google Shape;2461;p95"/>
          <p:cNvSpPr/>
          <p:nvPr/>
        </p:nvSpPr>
        <p:spPr>
          <a:xfrm>
            <a:off x="5964935" y="457200"/>
            <a:ext cx="3014980" cy="990600"/>
          </a:xfrm>
          <a:custGeom>
            <a:rect b="b" l="l" r="r" t="t"/>
            <a:pathLst>
              <a:path extrusionOk="0" h="990600" w="3014979">
                <a:moveTo>
                  <a:pt x="3014471" y="990599"/>
                </a:moveTo>
                <a:lnTo>
                  <a:pt x="3014471" y="0"/>
                </a:lnTo>
                <a:lnTo>
                  <a:pt x="0" y="0"/>
                </a:lnTo>
                <a:lnTo>
                  <a:pt x="0" y="990599"/>
                </a:lnTo>
                <a:lnTo>
                  <a:pt x="3014471" y="990599"/>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2" name="Google Shape;2462;p95"/>
          <p:cNvSpPr txBox="1"/>
          <p:nvPr/>
        </p:nvSpPr>
        <p:spPr>
          <a:xfrm>
            <a:off x="7257542" y="410548"/>
            <a:ext cx="141605" cy="30353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3</a:t>
            </a:r>
            <a:endParaRPr sz="1800">
              <a:solidFill>
                <a:schemeClr val="dk1"/>
              </a:solidFill>
              <a:latin typeface="Times New Roman"/>
              <a:ea typeface="Times New Roman"/>
              <a:cs typeface="Times New Roman"/>
              <a:sym typeface="Times New Roman"/>
            </a:endParaRPr>
          </a:p>
        </p:txBody>
      </p:sp>
      <p:sp>
        <p:nvSpPr>
          <p:cNvPr id="2463" name="Google Shape;2463;p95"/>
          <p:cNvSpPr txBox="1"/>
          <p:nvPr/>
        </p:nvSpPr>
        <p:spPr>
          <a:xfrm>
            <a:off x="4217389" y="1082966"/>
            <a:ext cx="4053840" cy="841375"/>
          </a:xfrm>
          <a:prstGeom prst="rect">
            <a:avLst/>
          </a:prstGeom>
          <a:noFill/>
          <a:ln>
            <a:noFill/>
          </a:ln>
        </p:spPr>
        <p:txBody>
          <a:bodyPr anchorCtr="0" anchor="t" bIns="0" lIns="0" spcFirstLastPara="1" rIns="0" wrap="square" tIns="62850">
            <a:spAutoFit/>
          </a:bodyPr>
          <a:lstStyle/>
          <a:p>
            <a:pPr indent="0" lvl="0" marL="0" marR="732155" rtl="0" algn="r">
              <a:lnSpc>
                <a:spcPct val="100000"/>
              </a:lnSpc>
              <a:spcBef>
                <a:spcPts val="0"/>
              </a:spcBef>
              <a:spcAft>
                <a:spcPts val="0"/>
              </a:spcAft>
              <a:buNone/>
            </a:pPr>
            <a:r>
              <a:rPr i="1" lang="en-US" sz="1800">
                <a:solidFill>
                  <a:schemeClr val="dk1"/>
                </a:solidFill>
                <a:latin typeface="Times New Roman"/>
                <a:ea typeface="Times New Roman"/>
                <a:cs typeface="Times New Roman"/>
                <a:sym typeface="Times New Roman"/>
              </a:rPr>
              <a:t>k </a:t>
            </a:r>
            <a:r>
              <a:rPr lang="en-US" sz="1800">
                <a:solidFill>
                  <a:schemeClr val="dk1"/>
                </a:solidFill>
                <a:latin typeface="Noto Sans Symbols"/>
                <a:ea typeface="Noto Sans Symbols"/>
                <a:cs typeface="Noto Sans Symbols"/>
                <a:sym typeface="Noto Sans Symbols"/>
              </a:rPr>
              <a:t>=</a:t>
            </a:r>
            <a:r>
              <a:rPr lang="en-US" sz="1800">
                <a:solidFill>
                  <a:schemeClr val="dk1"/>
                </a:solidFill>
                <a:latin typeface="Times New Roman"/>
                <a:ea typeface="Times New Roman"/>
                <a:cs typeface="Times New Roman"/>
                <a:sym typeface="Times New Roman"/>
              </a:rPr>
              <a:t>0</a:t>
            </a:r>
            <a:endParaRPr sz="1800">
              <a:solidFill>
                <a:schemeClr val="dk1"/>
              </a:solidFill>
              <a:latin typeface="Times New Roman"/>
              <a:ea typeface="Times New Roman"/>
              <a:cs typeface="Times New Roman"/>
              <a:sym typeface="Times New Roman"/>
            </a:endParaRPr>
          </a:p>
          <a:p>
            <a:pPr indent="0" lvl="0" marL="63500" marR="0" rtl="0" algn="l">
              <a:lnSpc>
                <a:spcPct val="100000"/>
              </a:lnSpc>
              <a:spcBef>
                <a:spcPts val="570"/>
              </a:spcBef>
              <a:spcAft>
                <a:spcPts val="0"/>
              </a:spcAft>
              <a:buNone/>
            </a:pP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1 )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a:t>
            </a:r>
            <a:r>
              <a:rPr i="1" lang="en-US" sz="2750">
                <a:solidFill>
                  <a:schemeClr val="dk1"/>
                </a:solidFill>
                <a:latin typeface="Times New Roman"/>
                <a:ea typeface="Times New Roman"/>
                <a:cs typeface="Times New Roman"/>
                <a:sym typeface="Times New Roman"/>
              </a:rPr>
              <a:t>P</a:t>
            </a:r>
            <a:r>
              <a:rPr baseline="-25000" lang="en-US" sz="2700">
                <a:solidFill>
                  <a:schemeClr val="dk1"/>
                </a:solidFill>
                <a:latin typeface="Times New Roman"/>
                <a:ea typeface="Times New Roman"/>
                <a:cs typeface="Times New Roman"/>
                <a:sym typeface="Times New Roman"/>
              </a:rPr>
              <a:t>2  </a:t>
            </a:r>
            <a:r>
              <a:rPr lang="en-US" sz="275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2 </a:t>
            </a:r>
            <a:r>
              <a:rPr i="1" lang="en-US" sz="2750">
                <a:solidFill>
                  <a:schemeClr val="dk1"/>
                </a:solidFill>
                <a:latin typeface="Times New Roman"/>
                <a:ea typeface="Times New Roman"/>
                <a:cs typeface="Times New Roman"/>
                <a:sym typeface="Times New Roman"/>
              </a:rPr>
              <a:t>t </a:t>
            </a:r>
            <a:r>
              <a:rPr baseline="30000" lang="en-US" sz="2700">
                <a:solidFill>
                  <a:schemeClr val="dk1"/>
                </a:solidFill>
                <a:latin typeface="Times New Roman"/>
                <a:ea typeface="Times New Roman"/>
                <a:cs typeface="Times New Roman"/>
                <a:sym typeface="Times New Roman"/>
              </a:rPr>
              <a:t>3	</a:t>
            </a:r>
            <a:r>
              <a:rPr lang="en-US" sz="2750">
                <a:solidFill>
                  <a:schemeClr val="dk1"/>
                </a:solidFill>
                <a:latin typeface="Noto Sans Symbols"/>
                <a:ea typeface="Noto Sans Symbols"/>
                <a:cs typeface="Noto Sans Symbols"/>
                <a:sym typeface="Noto Sans Symbols"/>
              </a:rPr>
              <a:t>+</a:t>
            </a:r>
            <a:r>
              <a:rPr lang="en-US" sz="2750">
                <a:solidFill>
                  <a:schemeClr val="dk1"/>
                </a:solidFill>
                <a:latin typeface="Times New Roman"/>
                <a:ea typeface="Times New Roman"/>
                <a:cs typeface="Times New Roman"/>
                <a:sym typeface="Times New Roman"/>
              </a:rPr>
              <a:t>	3 </a:t>
            </a:r>
            <a:r>
              <a:rPr i="1" lang="en-US" sz="2750">
                <a:solidFill>
                  <a:schemeClr val="dk1"/>
                </a:solidFill>
                <a:latin typeface="Times New Roman"/>
                <a:ea typeface="Times New Roman"/>
                <a:cs typeface="Times New Roman"/>
                <a:sym typeface="Times New Roman"/>
              </a:rPr>
              <a:t>t </a:t>
            </a:r>
            <a:r>
              <a:rPr baseline="30000" lang="en-US" sz="2700">
                <a:solidFill>
                  <a:schemeClr val="dk1"/>
                </a:solidFill>
                <a:latin typeface="Times New Roman"/>
                <a:ea typeface="Times New Roman"/>
                <a:cs typeface="Times New Roman"/>
                <a:sym typeface="Times New Roman"/>
              </a:rPr>
              <a:t>2  </a:t>
            </a:r>
            <a:r>
              <a:rPr lang="en-US" sz="2750">
                <a:solidFill>
                  <a:schemeClr val="dk1"/>
                </a:solidFill>
                <a:latin typeface="Times New Roman"/>
                <a:ea typeface="Times New Roman"/>
                <a:cs typeface="Times New Roman"/>
                <a:sym typeface="Times New Roman"/>
              </a:rPr>
              <a:t>)</a:t>
            </a:r>
            <a:endParaRPr sz="2750">
              <a:solidFill>
                <a:schemeClr val="dk1"/>
              </a:solidFill>
              <a:latin typeface="Times New Roman"/>
              <a:ea typeface="Times New Roman"/>
              <a:cs typeface="Times New Roman"/>
              <a:sym typeface="Times New Roman"/>
            </a:endParaRPr>
          </a:p>
        </p:txBody>
      </p:sp>
      <p:sp>
        <p:nvSpPr>
          <p:cNvPr id="2464" name="Google Shape;2464;p95"/>
          <p:cNvSpPr txBox="1"/>
          <p:nvPr/>
        </p:nvSpPr>
        <p:spPr>
          <a:xfrm>
            <a:off x="5996161" y="481075"/>
            <a:ext cx="2957195" cy="650240"/>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i="1" lang="en-US" sz="2700">
                <a:solidFill>
                  <a:schemeClr val="dk1"/>
                </a:solidFill>
                <a:latin typeface="Times New Roman"/>
                <a:ea typeface="Times New Roman"/>
                <a:cs typeface="Times New Roman"/>
                <a:sym typeface="Times New Roman"/>
              </a:rPr>
              <a:t>P </a:t>
            </a:r>
            <a:r>
              <a:rPr lang="en-US" sz="2700">
                <a:solidFill>
                  <a:schemeClr val="dk1"/>
                </a:solidFill>
                <a:latin typeface="Times New Roman"/>
                <a:ea typeface="Times New Roman"/>
                <a:cs typeface="Times New Roman"/>
                <a:sym typeface="Times New Roman"/>
              </a:rPr>
              <a:t>(</a:t>
            </a:r>
            <a:r>
              <a:rPr i="1" lang="en-US" sz="2700">
                <a:solidFill>
                  <a:schemeClr val="dk1"/>
                </a:solidFill>
                <a:latin typeface="Times New Roman"/>
                <a:ea typeface="Times New Roman"/>
                <a:cs typeface="Times New Roman"/>
                <a:sym typeface="Times New Roman"/>
              </a:rPr>
              <a:t>u </a:t>
            </a:r>
            <a:r>
              <a:rPr lang="en-US" sz="27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a:t>
            </a:r>
            <a:r>
              <a:rPr baseline="-25000" lang="en-US" sz="6150">
                <a:solidFill>
                  <a:schemeClr val="dk1"/>
                </a:solidFill>
                <a:latin typeface="Noto Sans Symbols"/>
                <a:ea typeface="Noto Sans Symbols"/>
                <a:cs typeface="Noto Sans Symbols"/>
                <a:sym typeface="Noto Sans Symbols"/>
              </a:rPr>
              <a:t>∑</a:t>
            </a:r>
            <a:r>
              <a:rPr baseline="-25000" lang="en-US" sz="6150">
                <a:solidFill>
                  <a:schemeClr val="dk1"/>
                </a:solidFill>
                <a:latin typeface="Times New Roman"/>
                <a:ea typeface="Times New Roman"/>
                <a:cs typeface="Times New Roman"/>
                <a:sym typeface="Times New Roman"/>
              </a:rPr>
              <a:t> </a:t>
            </a:r>
            <a:r>
              <a:rPr i="1" lang="en-US" sz="2700">
                <a:solidFill>
                  <a:schemeClr val="dk1"/>
                </a:solidFill>
                <a:latin typeface="Times New Roman"/>
                <a:ea typeface="Times New Roman"/>
                <a:cs typeface="Times New Roman"/>
                <a:sym typeface="Times New Roman"/>
              </a:rPr>
              <a:t>g</a:t>
            </a:r>
            <a:r>
              <a:rPr baseline="-25000" i="1" lang="en-US" sz="2700">
                <a:solidFill>
                  <a:schemeClr val="dk1"/>
                </a:solidFill>
                <a:latin typeface="Times New Roman"/>
                <a:ea typeface="Times New Roman"/>
                <a:cs typeface="Times New Roman"/>
                <a:sym typeface="Times New Roman"/>
              </a:rPr>
              <a:t>k </a:t>
            </a:r>
            <a:r>
              <a:rPr i="1" lang="en-US" sz="2700">
                <a:solidFill>
                  <a:schemeClr val="dk1"/>
                </a:solidFill>
                <a:latin typeface="Times New Roman"/>
                <a:ea typeface="Times New Roman"/>
                <a:cs typeface="Times New Roman"/>
                <a:sym typeface="Times New Roman"/>
              </a:rPr>
              <a:t>H </a:t>
            </a:r>
            <a:r>
              <a:rPr baseline="-25000" i="1" lang="en-US" sz="2700">
                <a:solidFill>
                  <a:schemeClr val="dk1"/>
                </a:solidFill>
                <a:latin typeface="Times New Roman"/>
                <a:ea typeface="Times New Roman"/>
                <a:cs typeface="Times New Roman"/>
                <a:sym typeface="Times New Roman"/>
              </a:rPr>
              <a:t>k </a:t>
            </a:r>
            <a:r>
              <a:rPr lang="en-US" sz="2700">
                <a:solidFill>
                  <a:schemeClr val="dk1"/>
                </a:solidFill>
                <a:latin typeface="Times New Roman"/>
                <a:ea typeface="Times New Roman"/>
                <a:cs typeface="Times New Roman"/>
                <a:sym typeface="Times New Roman"/>
              </a:rPr>
              <a:t>(</a:t>
            </a:r>
            <a:r>
              <a:rPr i="1" lang="en-US" sz="2700">
                <a:solidFill>
                  <a:schemeClr val="dk1"/>
                </a:solidFill>
                <a:latin typeface="Times New Roman"/>
                <a:ea typeface="Times New Roman"/>
                <a:cs typeface="Times New Roman"/>
                <a:sym typeface="Times New Roman"/>
              </a:rPr>
              <a:t>u </a:t>
            </a:r>
            <a:r>
              <a:rPr lang="en-US" sz="2700">
                <a:solidFill>
                  <a:schemeClr val="dk1"/>
                </a:solidFill>
                <a:latin typeface="Times New Roman"/>
                <a:ea typeface="Times New Roman"/>
                <a:cs typeface="Times New Roman"/>
                <a:sym typeface="Times New Roman"/>
              </a:rPr>
              <a:t>)</a:t>
            </a:r>
            <a:endParaRPr sz="2700">
              <a:solidFill>
                <a:schemeClr val="dk1"/>
              </a:solidFill>
              <a:latin typeface="Times New Roman"/>
              <a:ea typeface="Times New Roman"/>
              <a:cs typeface="Times New Roman"/>
              <a:sym typeface="Times New Roman"/>
            </a:endParaRPr>
          </a:p>
        </p:txBody>
      </p:sp>
      <p:sp>
        <p:nvSpPr>
          <p:cNvPr id="2465" name="Google Shape;2465;p95"/>
          <p:cNvSpPr txBox="1"/>
          <p:nvPr/>
        </p:nvSpPr>
        <p:spPr>
          <a:xfrm>
            <a:off x="5818885" y="2916427"/>
            <a:ext cx="3700779" cy="5130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3200" u="sng">
                <a:solidFill>
                  <a:srgbClr val="FFCC00"/>
                </a:solidFill>
                <a:latin typeface="Arial"/>
                <a:ea typeface="Arial"/>
                <a:cs typeface="Arial"/>
                <a:sym typeface="Arial"/>
              </a:rPr>
              <a:t>BEZIER CURVES</a:t>
            </a:r>
            <a:endParaRPr sz="3200">
              <a:solidFill>
                <a:schemeClr val="dk1"/>
              </a:solidFill>
              <a:latin typeface="Arial"/>
              <a:ea typeface="Arial"/>
              <a:cs typeface="Arial"/>
              <a:sym typeface="Arial"/>
            </a:endParaRPr>
          </a:p>
        </p:txBody>
      </p:sp>
      <p:sp>
        <p:nvSpPr>
          <p:cNvPr id="2466" name="Google Shape;2466;p95"/>
          <p:cNvSpPr/>
          <p:nvPr/>
        </p:nvSpPr>
        <p:spPr>
          <a:xfrm>
            <a:off x="9258300" y="2713482"/>
            <a:ext cx="152400" cy="39370"/>
          </a:xfrm>
          <a:custGeom>
            <a:rect b="b" l="l" r="r" t="t"/>
            <a:pathLst>
              <a:path extrusionOk="0" h="39369" w="152400">
                <a:moveTo>
                  <a:pt x="152400" y="38099"/>
                </a:moveTo>
                <a:lnTo>
                  <a:pt x="152400" y="0"/>
                </a:lnTo>
                <a:lnTo>
                  <a:pt x="0" y="761"/>
                </a:lnTo>
                <a:lnTo>
                  <a:pt x="0" y="38861"/>
                </a:lnTo>
                <a:lnTo>
                  <a:pt x="152400" y="38099"/>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67" name="Google Shape;2467;p95"/>
          <p:cNvSpPr/>
          <p:nvPr/>
        </p:nvSpPr>
        <p:spPr>
          <a:xfrm>
            <a:off x="9525000" y="2713482"/>
            <a:ext cx="77470" cy="38100"/>
          </a:xfrm>
          <a:custGeom>
            <a:rect b="b" l="l" r="r" t="t"/>
            <a:pathLst>
              <a:path extrusionOk="0" h="38100" w="77470">
                <a:moveTo>
                  <a:pt x="76961" y="38099"/>
                </a:moveTo>
                <a:lnTo>
                  <a:pt x="76200" y="0"/>
                </a:lnTo>
                <a:lnTo>
                  <a:pt x="0" y="0"/>
                </a:lnTo>
                <a:lnTo>
                  <a:pt x="0" y="38099"/>
                </a:lnTo>
                <a:lnTo>
                  <a:pt x="76961" y="38099"/>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468" name="Google Shape;2468;p95"/>
          <p:cNvGrpSpPr/>
          <p:nvPr/>
        </p:nvGrpSpPr>
        <p:grpSpPr>
          <a:xfrm>
            <a:off x="457200" y="2714243"/>
            <a:ext cx="8686800" cy="1092962"/>
            <a:chOff x="457200" y="2714243"/>
            <a:chExt cx="8686800" cy="1092962"/>
          </a:xfrm>
        </p:grpSpPr>
        <p:sp>
          <p:nvSpPr>
            <p:cNvPr id="2469" name="Google Shape;2469;p95"/>
            <p:cNvSpPr/>
            <p:nvPr/>
          </p:nvSpPr>
          <p:spPr>
            <a:xfrm>
              <a:off x="457200" y="2714243"/>
              <a:ext cx="8686800" cy="50800"/>
            </a:xfrm>
            <a:custGeom>
              <a:rect b="b" l="l" r="r" t="t"/>
              <a:pathLst>
                <a:path extrusionOk="0" h="50800" w="8686800">
                  <a:moveTo>
                    <a:pt x="153162" y="49530"/>
                  </a:moveTo>
                  <a:lnTo>
                    <a:pt x="152400" y="11430"/>
                  </a:lnTo>
                  <a:lnTo>
                    <a:pt x="0" y="12192"/>
                  </a:lnTo>
                  <a:lnTo>
                    <a:pt x="762" y="50292"/>
                  </a:lnTo>
                  <a:lnTo>
                    <a:pt x="153162" y="49530"/>
                  </a:lnTo>
                  <a:close/>
                </a:path>
                <a:path extrusionOk="0" h="50800" w="8686800">
                  <a:moveTo>
                    <a:pt x="419862" y="49530"/>
                  </a:moveTo>
                  <a:lnTo>
                    <a:pt x="419100" y="11430"/>
                  </a:lnTo>
                  <a:lnTo>
                    <a:pt x="266700" y="11430"/>
                  </a:lnTo>
                  <a:lnTo>
                    <a:pt x="267462" y="49530"/>
                  </a:lnTo>
                  <a:lnTo>
                    <a:pt x="419862" y="49530"/>
                  </a:lnTo>
                  <a:close/>
                </a:path>
                <a:path extrusionOk="0" h="50800" w="8686800">
                  <a:moveTo>
                    <a:pt x="686562" y="48768"/>
                  </a:moveTo>
                  <a:lnTo>
                    <a:pt x="685800" y="10668"/>
                  </a:lnTo>
                  <a:lnTo>
                    <a:pt x="533400" y="11430"/>
                  </a:lnTo>
                  <a:lnTo>
                    <a:pt x="534162" y="49530"/>
                  </a:lnTo>
                  <a:lnTo>
                    <a:pt x="686562" y="48768"/>
                  </a:lnTo>
                  <a:close/>
                </a:path>
                <a:path extrusionOk="0" h="50800" w="8686800">
                  <a:moveTo>
                    <a:pt x="953262" y="48768"/>
                  </a:moveTo>
                  <a:lnTo>
                    <a:pt x="952500" y="10668"/>
                  </a:lnTo>
                  <a:lnTo>
                    <a:pt x="800100" y="10668"/>
                  </a:lnTo>
                  <a:lnTo>
                    <a:pt x="800862" y="48768"/>
                  </a:lnTo>
                  <a:lnTo>
                    <a:pt x="953262" y="48768"/>
                  </a:lnTo>
                  <a:close/>
                </a:path>
                <a:path extrusionOk="0" h="50800" w="8686800">
                  <a:moveTo>
                    <a:pt x="1219962" y="48006"/>
                  </a:moveTo>
                  <a:lnTo>
                    <a:pt x="1219200" y="9906"/>
                  </a:lnTo>
                  <a:lnTo>
                    <a:pt x="1066800" y="10668"/>
                  </a:lnTo>
                  <a:lnTo>
                    <a:pt x="1067562" y="48768"/>
                  </a:lnTo>
                  <a:lnTo>
                    <a:pt x="1219962" y="48006"/>
                  </a:lnTo>
                  <a:close/>
                </a:path>
                <a:path extrusionOk="0" h="50800" w="8686800">
                  <a:moveTo>
                    <a:pt x="1486662" y="48006"/>
                  </a:moveTo>
                  <a:lnTo>
                    <a:pt x="1485900" y="9906"/>
                  </a:lnTo>
                  <a:lnTo>
                    <a:pt x="1333500" y="9906"/>
                  </a:lnTo>
                  <a:lnTo>
                    <a:pt x="1334262" y="48006"/>
                  </a:lnTo>
                  <a:lnTo>
                    <a:pt x="1486662" y="48006"/>
                  </a:lnTo>
                  <a:close/>
                </a:path>
                <a:path extrusionOk="0" h="50800" w="8686800">
                  <a:moveTo>
                    <a:pt x="1753362" y="47244"/>
                  </a:moveTo>
                  <a:lnTo>
                    <a:pt x="1752600" y="9144"/>
                  </a:lnTo>
                  <a:lnTo>
                    <a:pt x="1600200" y="9906"/>
                  </a:lnTo>
                  <a:lnTo>
                    <a:pt x="1600962" y="48006"/>
                  </a:lnTo>
                  <a:lnTo>
                    <a:pt x="1753362" y="47244"/>
                  </a:lnTo>
                  <a:close/>
                </a:path>
                <a:path extrusionOk="0" h="50800" w="8686800">
                  <a:moveTo>
                    <a:pt x="2019300" y="9144"/>
                  </a:moveTo>
                  <a:lnTo>
                    <a:pt x="1866900" y="9144"/>
                  </a:lnTo>
                  <a:lnTo>
                    <a:pt x="1867662" y="47244"/>
                  </a:lnTo>
                  <a:lnTo>
                    <a:pt x="2019300" y="47244"/>
                  </a:lnTo>
                  <a:lnTo>
                    <a:pt x="2019300" y="9144"/>
                  </a:lnTo>
                  <a:close/>
                </a:path>
                <a:path extrusionOk="0" h="50800" w="8686800">
                  <a:moveTo>
                    <a:pt x="2286000" y="8382"/>
                  </a:moveTo>
                  <a:lnTo>
                    <a:pt x="2133600" y="9144"/>
                  </a:lnTo>
                  <a:lnTo>
                    <a:pt x="2133600" y="47244"/>
                  </a:lnTo>
                  <a:lnTo>
                    <a:pt x="2286000" y="46482"/>
                  </a:lnTo>
                  <a:lnTo>
                    <a:pt x="2286000" y="8382"/>
                  </a:lnTo>
                  <a:close/>
                </a:path>
                <a:path extrusionOk="0" h="50800" w="8686800">
                  <a:moveTo>
                    <a:pt x="2552700" y="8382"/>
                  </a:moveTo>
                  <a:lnTo>
                    <a:pt x="2400300" y="8382"/>
                  </a:lnTo>
                  <a:lnTo>
                    <a:pt x="2400300" y="46482"/>
                  </a:lnTo>
                  <a:lnTo>
                    <a:pt x="2552700" y="46482"/>
                  </a:lnTo>
                  <a:lnTo>
                    <a:pt x="2552700" y="8382"/>
                  </a:lnTo>
                  <a:close/>
                </a:path>
                <a:path extrusionOk="0" h="50800" w="8686800">
                  <a:moveTo>
                    <a:pt x="2819400" y="7620"/>
                  </a:moveTo>
                  <a:lnTo>
                    <a:pt x="2667000" y="8382"/>
                  </a:lnTo>
                  <a:lnTo>
                    <a:pt x="2667000" y="46482"/>
                  </a:lnTo>
                  <a:lnTo>
                    <a:pt x="2819400" y="45720"/>
                  </a:lnTo>
                  <a:lnTo>
                    <a:pt x="2819400" y="7620"/>
                  </a:lnTo>
                  <a:close/>
                </a:path>
                <a:path extrusionOk="0" h="50800" w="8686800">
                  <a:moveTo>
                    <a:pt x="3086100" y="7620"/>
                  </a:moveTo>
                  <a:lnTo>
                    <a:pt x="2933700" y="7620"/>
                  </a:lnTo>
                  <a:lnTo>
                    <a:pt x="2933700" y="45720"/>
                  </a:lnTo>
                  <a:lnTo>
                    <a:pt x="3086100" y="45720"/>
                  </a:lnTo>
                  <a:lnTo>
                    <a:pt x="3086100" y="7620"/>
                  </a:lnTo>
                  <a:close/>
                </a:path>
                <a:path extrusionOk="0" h="50800" w="8686800">
                  <a:moveTo>
                    <a:pt x="3352800" y="6858"/>
                  </a:moveTo>
                  <a:lnTo>
                    <a:pt x="3200400" y="7620"/>
                  </a:lnTo>
                  <a:lnTo>
                    <a:pt x="3200400" y="45720"/>
                  </a:lnTo>
                  <a:lnTo>
                    <a:pt x="3352800" y="44958"/>
                  </a:lnTo>
                  <a:lnTo>
                    <a:pt x="3352800" y="6858"/>
                  </a:lnTo>
                  <a:close/>
                </a:path>
                <a:path extrusionOk="0" h="50800" w="8686800">
                  <a:moveTo>
                    <a:pt x="3619500" y="6858"/>
                  </a:moveTo>
                  <a:lnTo>
                    <a:pt x="3467100" y="6858"/>
                  </a:lnTo>
                  <a:lnTo>
                    <a:pt x="3467100" y="44958"/>
                  </a:lnTo>
                  <a:lnTo>
                    <a:pt x="3619500" y="44958"/>
                  </a:lnTo>
                  <a:lnTo>
                    <a:pt x="3619500" y="6858"/>
                  </a:lnTo>
                  <a:close/>
                </a:path>
                <a:path extrusionOk="0" h="50800" w="8686800">
                  <a:moveTo>
                    <a:pt x="3886200" y="6096"/>
                  </a:moveTo>
                  <a:lnTo>
                    <a:pt x="3733800" y="6858"/>
                  </a:lnTo>
                  <a:lnTo>
                    <a:pt x="3733800" y="44958"/>
                  </a:lnTo>
                  <a:lnTo>
                    <a:pt x="3886200" y="44196"/>
                  </a:lnTo>
                  <a:lnTo>
                    <a:pt x="3886200" y="6096"/>
                  </a:lnTo>
                  <a:close/>
                </a:path>
                <a:path extrusionOk="0" h="50800" w="8686800">
                  <a:moveTo>
                    <a:pt x="4152900" y="6096"/>
                  </a:moveTo>
                  <a:lnTo>
                    <a:pt x="4000500" y="6096"/>
                  </a:lnTo>
                  <a:lnTo>
                    <a:pt x="4000500" y="44196"/>
                  </a:lnTo>
                  <a:lnTo>
                    <a:pt x="4152900" y="44196"/>
                  </a:lnTo>
                  <a:lnTo>
                    <a:pt x="4152900" y="6096"/>
                  </a:lnTo>
                  <a:close/>
                </a:path>
                <a:path extrusionOk="0" h="50800" w="8686800">
                  <a:moveTo>
                    <a:pt x="4419600" y="5334"/>
                  </a:moveTo>
                  <a:lnTo>
                    <a:pt x="4267200" y="6096"/>
                  </a:lnTo>
                  <a:lnTo>
                    <a:pt x="4267200" y="44196"/>
                  </a:lnTo>
                  <a:lnTo>
                    <a:pt x="4419600" y="43434"/>
                  </a:lnTo>
                  <a:lnTo>
                    <a:pt x="4419600" y="5334"/>
                  </a:lnTo>
                  <a:close/>
                </a:path>
                <a:path extrusionOk="0" h="50800" w="8686800">
                  <a:moveTo>
                    <a:pt x="4686300" y="5334"/>
                  </a:moveTo>
                  <a:lnTo>
                    <a:pt x="4533900" y="5334"/>
                  </a:lnTo>
                  <a:lnTo>
                    <a:pt x="4533900" y="43434"/>
                  </a:lnTo>
                  <a:lnTo>
                    <a:pt x="4686300" y="43434"/>
                  </a:lnTo>
                  <a:lnTo>
                    <a:pt x="4686300" y="5334"/>
                  </a:lnTo>
                  <a:close/>
                </a:path>
                <a:path extrusionOk="0" h="50800" w="8686800">
                  <a:moveTo>
                    <a:pt x="4953000" y="5334"/>
                  </a:moveTo>
                  <a:lnTo>
                    <a:pt x="4800600" y="5334"/>
                  </a:lnTo>
                  <a:lnTo>
                    <a:pt x="4800600" y="43434"/>
                  </a:lnTo>
                  <a:lnTo>
                    <a:pt x="4953000" y="43434"/>
                  </a:lnTo>
                  <a:lnTo>
                    <a:pt x="4953000" y="5334"/>
                  </a:lnTo>
                  <a:close/>
                </a:path>
                <a:path extrusionOk="0" h="50800" w="8686800">
                  <a:moveTo>
                    <a:pt x="5219700" y="4572"/>
                  </a:moveTo>
                  <a:lnTo>
                    <a:pt x="5067300" y="4572"/>
                  </a:lnTo>
                  <a:lnTo>
                    <a:pt x="5067300" y="42672"/>
                  </a:lnTo>
                  <a:lnTo>
                    <a:pt x="5219700" y="42672"/>
                  </a:lnTo>
                  <a:lnTo>
                    <a:pt x="5219700" y="4572"/>
                  </a:lnTo>
                  <a:close/>
                </a:path>
                <a:path extrusionOk="0" h="50800" w="8686800">
                  <a:moveTo>
                    <a:pt x="5486400" y="4572"/>
                  </a:moveTo>
                  <a:lnTo>
                    <a:pt x="5334000" y="4572"/>
                  </a:lnTo>
                  <a:lnTo>
                    <a:pt x="5334000" y="42672"/>
                  </a:lnTo>
                  <a:lnTo>
                    <a:pt x="5486400" y="42672"/>
                  </a:lnTo>
                  <a:lnTo>
                    <a:pt x="5486400" y="4572"/>
                  </a:lnTo>
                  <a:close/>
                </a:path>
                <a:path extrusionOk="0" h="50800" w="8686800">
                  <a:moveTo>
                    <a:pt x="5753100" y="3810"/>
                  </a:moveTo>
                  <a:lnTo>
                    <a:pt x="5600700" y="3810"/>
                  </a:lnTo>
                  <a:lnTo>
                    <a:pt x="5600700" y="41910"/>
                  </a:lnTo>
                  <a:lnTo>
                    <a:pt x="5753100" y="41910"/>
                  </a:lnTo>
                  <a:lnTo>
                    <a:pt x="5753100" y="3810"/>
                  </a:lnTo>
                  <a:close/>
                </a:path>
                <a:path extrusionOk="0" h="50800" w="8686800">
                  <a:moveTo>
                    <a:pt x="6019800" y="3810"/>
                  </a:moveTo>
                  <a:lnTo>
                    <a:pt x="5867400" y="3810"/>
                  </a:lnTo>
                  <a:lnTo>
                    <a:pt x="5867400" y="41910"/>
                  </a:lnTo>
                  <a:lnTo>
                    <a:pt x="6019800" y="41910"/>
                  </a:lnTo>
                  <a:lnTo>
                    <a:pt x="6019800" y="3810"/>
                  </a:lnTo>
                  <a:close/>
                </a:path>
                <a:path extrusionOk="0" h="50800" w="8686800">
                  <a:moveTo>
                    <a:pt x="6286500" y="3048"/>
                  </a:moveTo>
                  <a:lnTo>
                    <a:pt x="6134100" y="3048"/>
                  </a:lnTo>
                  <a:lnTo>
                    <a:pt x="6134100" y="41148"/>
                  </a:lnTo>
                  <a:lnTo>
                    <a:pt x="6286500" y="41148"/>
                  </a:lnTo>
                  <a:lnTo>
                    <a:pt x="6286500" y="3048"/>
                  </a:lnTo>
                  <a:close/>
                </a:path>
                <a:path extrusionOk="0" h="50800" w="8686800">
                  <a:moveTo>
                    <a:pt x="6553200" y="3048"/>
                  </a:moveTo>
                  <a:lnTo>
                    <a:pt x="6400800" y="3048"/>
                  </a:lnTo>
                  <a:lnTo>
                    <a:pt x="6400800" y="41148"/>
                  </a:lnTo>
                  <a:lnTo>
                    <a:pt x="6553200" y="41148"/>
                  </a:lnTo>
                  <a:lnTo>
                    <a:pt x="6553200" y="3048"/>
                  </a:lnTo>
                  <a:close/>
                </a:path>
                <a:path extrusionOk="0" h="50800" w="8686800">
                  <a:moveTo>
                    <a:pt x="6819900" y="2286"/>
                  </a:moveTo>
                  <a:lnTo>
                    <a:pt x="6667500" y="2286"/>
                  </a:lnTo>
                  <a:lnTo>
                    <a:pt x="6667500" y="40386"/>
                  </a:lnTo>
                  <a:lnTo>
                    <a:pt x="6819900" y="40386"/>
                  </a:lnTo>
                  <a:lnTo>
                    <a:pt x="6819900" y="2286"/>
                  </a:lnTo>
                  <a:close/>
                </a:path>
                <a:path extrusionOk="0" h="50800" w="8686800">
                  <a:moveTo>
                    <a:pt x="7086600" y="2286"/>
                  </a:moveTo>
                  <a:lnTo>
                    <a:pt x="6934200" y="2286"/>
                  </a:lnTo>
                  <a:lnTo>
                    <a:pt x="6934200" y="40386"/>
                  </a:lnTo>
                  <a:lnTo>
                    <a:pt x="7086600" y="40386"/>
                  </a:lnTo>
                  <a:lnTo>
                    <a:pt x="7086600" y="2286"/>
                  </a:lnTo>
                  <a:close/>
                </a:path>
                <a:path extrusionOk="0" h="50800" w="8686800">
                  <a:moveTo>
                    <a:pt x="7353300" y="1524"/>
                  </a:moveTo>
                  <a:lnTo>
                    <a:pt x="7200900" y="1524"/>
                  </a:lnTo>
                  <a:lnTo>
                    <a:pt x="7200900" y="39624"/>
                  </a:lnTo>
                  <a:lnTo>
                    <a:pt x="7353300" y="39624"/>
                  </a:lnTo>
                  <a:lnTo>
                    <a:pt x="7353300" y="1524"/>
                  </a:lnTo>
                  <a:close/>
                </a:path>
                <a:path extrusionOk="0" h="50800" w="8686800">
                  <a:moveTo>
                    <a:pt x="7620000" y="1524"/>
                  </a:moveTo>
                  <a:lnTo>
                    <a:pt x="7467600" y="1524"/>
                  </a:lnTo>
                  <a:lnTo>
                    <a:pt x="7467600" y="39624"/>
                  </a:lnTo>
                  <a:lnTo>
                    <a:pt x="7620000" y="39624"/>
                  </a:lnTo>
                  <a:lnTo>
                    <a:pt x="7620000" y="1524"/>
                  </a:lnTo>
                  <a:close/>
                </a:path>
                <a:path extrusionOk="0" h="50800" w="8686800">
                  <a:moveTo>
                    <a:pt x="7886700" y="762"/>
                  </a:moveTo>
                  <a:lnTo>
                    <a:pt x="7734300" y="762"/>
                  </a:lnTo>
                  <a:lnTo>
                    <a:pt x="7734300" y="38862"/>
                  </a:lnTo>
                  <a:lnTo>
                    <a:pt x="7886700" y="38862"/>
                  </a:lnTo>
                  <a:lnTo>
                    <a:pt x="7886700" y="762"/>
                  </a:lnTo>
                  <a:close/>
                </a:path>
                <a:path extrusionOk="0" h="50800" w="8686800">
                  <a:moveTo>
                    <a:pt x="8153400" y="762"/>
                  </a:moveTo>
                  <a:lnTo>
                    <a:pt x="8001000" y="762"/>
                  </a:lnTo>
                  <a:lnTo>
                    <a:pt x="8001000" y="38862"/>
                  </a:lnTo>
                  <a:lnTo>
                    <a:pt x="8153400" y="38862"/>
                  </a:lnTo>
                  <a:lnTo>
                    <a:pt x="8153400" y="762"/>
                  </a:lnTo>
                  <a:close/>
                </a:path>
                <a:path extrusionOk="0" h="50800" w="8686800">
                  <a:moveTo>
                    <a:pt x="8420100" y="0"/>
                  </a:moveTo>
                  <a:lnTo>
                    <a:pt x="8267700" y="0"/>
                  </a:lnTo>
                  <a:lnTo>
                    <a:pt x="8267700" y="38100"/>
                  </a:lnTo>
                  <a:lnTo>
                    <a:pt x="8420100" y="38100"/>
                  </a:lnTo>
                  <a:lnTo>
                    <a:pt x="8420100" y="0"/>
                  </a:lnTo>
                  <a:close/>
                </a:path>
                <a:path extrusionOk="0" h="50800" w="8686800">
                  <a:moveTo>
                    <a:pt x="8686800" y="0"/>
                  </a:moveTo>
                  <a:lnTo>
                    <a:pt x="8534400" y="0"/>
                  </a:lnTo>
                  <a:lnTo>
                    <a:pt x="8534400" y="38100"/>
                  </a:lnTo>
                  <a:lnTo>
                    <a:pt x="8686800" y="38100"/>
                  </a:lnTo>
                  <a:lnTo>
                    <a:pt x="8686800" y="0"/>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70" name="Google Shape;2470;p95"/>
            <p:cNvSpPr/>
            <p:nvPr/>
          </p:nvSpPr>
          <p:spPr>
            <a:xfrm>
              <a:off x="457200" y="2802636"/>
              <a:ext cx="4825365" cy="1004569"/>
            </a:xfrm>
            <a:custGeom>
              <a:rect b="b" l="l" r="r" t="t"/>
              <a:pathLst>
                <a:path extrusionOk="0" h="1004570" w="4825365">
                  <a:moveTo>
                    <a:pt x="4824984" y="1004316"/>
                  </a:moveTo>
                  <a:lnTo>
                    <a:pt x="4824984" y="0"/>
                  </a:lnTo>
                  <a:lnTo>
                    <a:pt x="0" y="0"/>
                  </a:lnTo>
                  <a:lnTo>
                    <a:pt x="0" y="1004316"/>
                  </a:lnTo>
                  <a:lnTo>
                    <a:pt x="4824984" y="1004316"/>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71" name="Google Shape;2471;p95"/>
          <p:cNvSpPr txBox="1"/>
          <p:nvPr/>
        </p:nvSpPr>
        <p:spPr>
          <a:xfrm>
            <a:off x="3857505" y="3026021"/>
            <a:ext cx="1377315" cy="45085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0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b="1" i="1" lang="en-US" sz="2800">
                <a:solidFill>
                  <a:schemeClr val="dk1"/>
                </a:solidFill>
                <a:latin typeface="Times New Roman"/>
                <a:ea typeface="Times New Roman"/>
                <a:cs typeface="Times New Roman"/>
                <a:sym typeface="Times New Roman"/>
              </a:rPr>
              <a:t>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1</a:t>
            </a:r>
            <a:endParaRPr sz="2800">
              <a:solidFill>
                <a:schemeClr val="dk1"/>
              </a:solidFill>
              <a:latin typeface="Times New Roman"/>
              <a:ea typeface="Times New Roman"/>
              <a:cs typeface="Times New Roman"/>
              <a:sym typeface="Times New Roman"/>
            </a:endParaRPr>
          </a:p>
        </p:txBody>
      </p:sp>
      <p:sp>
        <p:nvSpPr>
          <p:cNvPr id="2472" name="Google Shape;2472;p95"/>
          <p:cNvSpPr txBox="1"/>
          <p:nvPr/>
        </p:nvSpPr>
        <p:spPr>
          <a:xfrm>
            <a:off x="1774189" y="2814051"/>
            <a:ext cx="140970" cy="27368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b="1" i="1" lang="en-US" sz="1600">
                <a:solidFill>
                  <a:schemeClr val="dk1"/>
                </a:solidFill>
                <a:latin typeface="Times New Roman"/>
                <a:ea typeface="Times New Roman"/>
                <a:cs typeface="Times New Roman"/>
                <a:sym typeface="Times New Roman"/>
              </a:rPr>
              <a:t>n</a:t>
            </a:r>
            <a:endParaRPr sz="1600">
              <a:solidFill>
                <a:schemeClr val="dk1"/>
              </a:solidFill>
              <a:latin typeface="Times New Roman"/>
              <a:ea typeface="Times New Roman"/>
              <a:cs typeface="Times New Roman"/>
              <a:sym typeface="Times New Roman"/>
            </a:endParaRPr>
          </a:p>
        </p:txBody>
      </p:sp>
      <p:sp>
        <p:nvSpPr>
          <p:cNvPr id="2473" name="Google Shape;2473;p95"/>
          <p:cNvSpPr txBox="1"/>
          <p:nvPr/>
        </p:nvSpPr>
        <p:spPr>
          <a:xfrm>
            <a:off x="1659887" y="3512810"/>
            <a:ext cx="375285" cy="27368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b="1" i="1" lang="en-US" sz="1600">
                <a:solidFill>
                  <a:schemeClr val="dk1"/>
                </a:solidFill>
                <a:latin typeface="Times New Roman"/>
                <a:ea typeface="Times New Roman"/>
                <a:cs typeface="Times New Roman"/>
                <a:sym typeface="Times New Roman"/>
              </a:rPr>
              <a:t>i </a:t>
            </a:r>
            <a:r>
              <a:rPr lang="en-US" sz="1600">
                <a:solidFill>
                  <a:schemeClr val="dk1"/>
                </a:solidFill>
                <a:latin typeface="Noto Sans Symbols"/>
                <a:ea typeface="Noto Sans Symbols"/>
                <a:cs typeface="Noto Sans Symbols"/>
                <a:sym typeface="Noto Sans Symbols"/>
              </a:rPr>
              <a:t>=</a:t>
            </a:r>
            <a:r>
              <a:rPr lang="en-US" sz="1600">
                <a:solidFill>
                  <a:schemeClr val="dk1"/>
                </a:solidFill>
                <a:latin typeface="Times New Roman"/>
                <a:ea typeface="Times New Roman"/>
                <a:cs typeface="Times New Roman"/>
                <a:sym typeface="Times New Roman"/>
              </a:rPr>
              <a:t> 0</a:t>
            </a:r>
            <a:endParaRPr sz="1600">
              <a:solidFill>
                <a:schemeClr val="dk1"/>
              </a:solidFill>
              <a:latin typeface="Times New Roman"/>
              <a:ea typeface="Times New Roman"/>
              <a:cs typeface="Times New Roman"/>
              <a:sym typeface="Times New Roman"/>
            </a:endParaRPr>
          </a:p>
        </p:txBody>
      </p:sp>
      <p:sp>
        <p:nvSpPr>
          <p:cNvPr id="2474" name="Google Shape;2474;p95"/>
          <p:cNvSpPr txBox="1"/>
          <p:nvPr/>
        </p:nvSpPr>
        <p:spPr>
          <a:xfrm>
            <a:off x="504442" y="2848791"/>
            <a:ext cx="3144520" cy="663575"/>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P(t)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baseline="-25000" lang="en-US" sz="6225">
                <a:solidFill>
                  <a:schemeClr val="dk1"/>
                </a:solidFill>
                <a:latin typeface="Noto Sans Symbols"/>
                <a:ea typeface="Noto Sans Symbols"/>
                <a:cs typeface="Noto Sans Symbols"/>
                <a:sym typeface="Noto Sans Symbols"/>
              </a:rPr>
              <a:t>∑</a:t>
            </a:r>
            <a:r>
              <a:rPr baseline="-25000" lang="en-US" sz="6225">
                <a:solidFill>
                  <a:schemeClr val="dk1"/>
                </a:solidFill>
                <a:latin typeface="Times New Roman"/>
                <a:ea typeface="Times New Roman"/>
                <a:cs typeface="Times New Roman"/>
                <a:sym typeface="Times New Roman"/>
              </a:rPr>
              <a:t> </a:t>
            </a:r>
            <a:r>
              <a:rPr b="1" i="1" lang="en-US" sz="2800">
                <a:solidFill>
                  <a:schemeClr val="dk1"/>
                </a:solidFill>
                <a:latin typeface="Times New Roman"/>
                <a:ea typeface="Times New Roman"/>
                <a:cs typeface="Times New Roman"/>
                <a:sym typeface="Times New Roman"/>
              </a:rPr>
              <a:t>B </a:t>
            </a:r>
            <a:r>
              <a:rPr b="1" baseline="-25000" i="1" lang="en-US" sz="2400">
                <a:solidFill>
                  <a:schemeClr val="dk1"/>
                </a:solidFill>
                <a:latin typeface="Times New Roman"/>
                <a:ea typeface="Times New Roman"/>
                <a:cs typeface="Times New Roman"/>
                <a:sym typeface="Times New Roman"/>
              </a:rPr>
              <a:t>i </a:t>
            </a:r>
            <a:r>
              <a:rPr b="1" i="1" lang="en-US" sz="2800">
                <a:solidFill>
                  <a:schemeClr val="dk1"/>
                </a:solidFill>
                <a:latin typeface="Times New Roman"/>
                <a:ea typeface="Times New Roman"/>
                <a:cs typeface="Times New Roman"/>
                <a:sym typeface="Times New Roman"/>
              </a:rPr>
              <a:t>J </a:t>
            </a:r>
            <a:r>
              <a:rPr b="1" baseline="-25000" i="1" lang="en-US" sz="2400">
                <a:solidFill>
                  <a:schemeClr val="dk1"/>
                </a:solidFill>
                <a:latin typeface="Times New Roman"/>
                <a:ea typeface="Times New Roman"/>
                <a:cs typeface="Times New Roman"/>
                <a:sym typeface="Times New Roman"/>
              </a:rPr>
              <a:t>n,i </a:t>
            </a:r>
            <a:r>
              <a:rPr b="1" i="1" lang="en-US" sz="2800">
                <a:solidFill>
                  <a:schemeClr val="dk1"/>
                </a:solidFill>
                <a:latin typeface="Times New Roman"/>
                <a:ea typeface="Times New Roman"/>
                <a:cs typeface="Times New Roman"/>
                <a:sym typeface="Times New Roman"/>
              </a:rPr>
              <a:t>(t) ;</a:t>
            </a:r>
            <a:endParaRPr sz="2800">
              <a:solidFill>
                <a:schemeClr val="dk1"/>
              </a:solidFill>
              <a:latin typeface="Times New Roman"/>
              <a:ea typeface="Times New Roman"/>
              <a:cs typeface="Times New Roman"/>
              <a:sym typeface="Times New Roman"/>
            </a:endParaRPr>
          </a:p>
        </p:txBody>
      </p:sp>
      <p:pic>
        <p:nvPicPr>
          <p:cNvPr id="2475" name="Google Shape;2475;p95"/>
          <p:cNvPicPr preferRelativeResize="0"/>
          <p:nvPr/>
        </p:nvPicPr>
        <p:blipFill rotWithShape="1">
          <a:blip r:embed="rId3">
            <a:alphaModFix/>
          </a:blip>
          <a:srcRect b="0" l="0" r="0" t="0"/>
          <a:stretch/>
        </p:blipFill>
        <p:spPr>
          <a:xfrm>
            <a:off x="457200" y="6406133"/>
            <a:ext cx="8953500" cy="909066"/>
          </a:xfrm>
          <a:prstGeom prst="rect">
            <a:avLst/>
          </a:prstGeom>
          <a:noFill/>
          <a:ln>
            <a:noFill/>
          </a:ln>
        </p:spPr>
      </p:pic>
      <p:sp>
        <p:nvSpPr>
          <p:cNvPr id="2476" name="Google Shape;2476;p95"/>
          <p:cNvSpPr txBox="1"/>
          <p:nvPr/>
        </p:nvSpPr>
        <p:spPr>
          <a:xfrm>
            <a:off x="4104385" y="6036816"/>
            <a:ext cx="2004695"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j = 0,1,...,m-2</a:t>
            </a:r>
            <a:endParaRPr sz="2000">
              <a:solidFill>
                <a:schemeClr val="dk1"/>
              </a:solidFill>
              <a:latin typeface="Verdana"/>
              <a:ea typeface="Verdana"/>
              <a:cs typeface="Verdana"/>
              <a:sym typeface="Verdana"/>
            </a:endParaRPr>
          </a:p>
        </p:txBody>
      </p:sp>
      <p:sp>
        <p:nvSpPr>
          <p:cNvPr id="2477" name="Google Shape;2477;p95"/>
          <p:cNvSpPr txBox="1"/>
          <p:nvPr/>
        </p:nvSpPr>
        <p:spPr>
          <a:xfrm>
            <a:off x="7209526" y="6049783"/>
            <a:ext cx="2308225" cy="330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000">
                <a:solidFill>
                  <a:srgbClr val="FFFF99"/>
                </a:solidFill>
                <a:latin typeface="Verdana"/>
                <a:ea typeface="Verdana"/>
                <a:cs typeface="Verdana"/>
                <a:sym typeface="Verdana"/>
              </a:rPr>
              <a:t>j = 0,1,...,m-n-2</a:t>
            </a:r>
            <a:endParaRPr sz="2000">
              <a:solidFill>
                <a:schemeClr val="dk1"/>
              </a:solidFill>
              <a:latin typeface="Verdana"/>
              <a:ea typeface="Verdana"/>
              <a:cs typeface="Verdana"/>
              <a:sym typeface="Verdana"/>
            </a:endParaRPr>
          </a:p>
        </p:txBody>
      </p:sp>
      <p:sp>
        <p:nvSpPr>
          <p:cNvPr id="2478" name="Google Shape;2478;p95"/>
          <p:cNvSpPr txBox="1"/>
          <p:nvPr/>
        </p:nvSpPr>
        <p:spPr>
          <a:xfrm>
            <a:off x="4503680" y="2002024"/>
            <a:ext cx="5185410" cy="671830"/>
          </a:xfrm>
          <a:prstGeom prst="rect">
            <a:avLst/>
          </a:prstGeom>
          <a:noFill/>
          <a:ln>
            <a:noFill/>
          </a:ln>
        </p:spPr>
        <p:txBody>
          <a:bodyPr anchorCtr="0" anchor="t" bIns="0" lIns="0" spcFirstLastPara="1" rIns="0" wrap="square" tIns="12700">
            <a:spAutoFit/>
          </a:bodyPr>
          <a:lstStyle/>
          <a:p>
            <a:pPr indent="0" lvl="0" marL="99060" marR="0" rtl="0" algn="l">
              <a:lnSpc>
                <a:spcPct val="74761"/>
              </a:lnSpc>
              <a:spcBef>
                <a:spcPts val="0"/>
              </a:spcBef>
              <a:spcAft>
                <a:spcPts val="0"/>
              </a:spcAft>
              <a:buNone/>
            </a:pPr>
            <a:r>
              <a:rPr i="1" lang="en-US" sz="2750">
                <a:solidFill>
                  <a:schemeClr val="dk1"/>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3	</a:t>
            </a:r>
            <a:r>
              <a:rPr baseline="-25000" lang="en-US" sz="4125">
                <a:solidFill>
                  <a:schemeClr val="dk1"/>
                </a:solidFill>
                <a:latin typeface="Noto Sans Symbols"/>
                <a:ea typeface="Noto Sans Symbols"/>
                <a:cs typeface="Noto Sans Symbols"/>
                <a:sym typeface="Noto Sans Symbols"/>
              </a:rPr>
              <a:t>−</a:t>
            </a:r>
            <a:r>
              <a:rPr baseline="-25000" lang="en-US" sz="4125">
                <a:solidFill>
                  <a:schemeClr val="dk1"/>
                </a:solidFill>
                <a:latin typeface="Times New Roman"/>
                <a:ea typeface="Times New Roman"/>
                <a:cs typeface="Times New Roman"/>
                <a:sym typeface="Times New Roman"/>
              </a:rPr>
              <a:t>	</a:t>
            </a:r>
            <a:r>
              <a:rPr baseline="-25000" i="1" lang="en-US" sz="4125">
                <a:solidFill>
                  <a:schemeClr val="dk1"/>
                </a:solidFill>
                <a:latin typeface="Times New Roman"/>
                <a:ea typeface="Times New Roman"/>
                <a:cs typeface="Times New Roman"/>
                <a:sym typeface="Times New Roman"/>
              </a:rPr>
              <a:t>t </a:t>
            </a:r>
            <a:r>
              <a:rPr lang="en-US" sz="1800">
                <a:solidFill>
                  <a:schemeClr val="dk1"/>
                </a:solidFill>
                <a:latin typeface="Times New Roman"/>
                <a:ea typeface="Times New Roman"/>
                <a:cs typeface="Times New Roman"/>
                <a:sym typeface="Times New Roman"/>
              </a:rPr>
              <a:t>2 </a:t>
            </a:r>
            <a:r>
              <a:rPr baseline="-25000" lang="en-US" sz="4125">
                <a:solidFill>
                  <a:schemeClr val="dk1"/>
                </a:solidFill>
                <a:latin typeface="Times New Roman"/>
                <a:ea typeface="Times New Roman"/>
                <a:cs typeface="Times New Roman"/>
                <a:sym typeface="Times New Roman"/>
              </a:rPr>
              <a:t>)	</a:t>
            </a:r>
            <a:r>
              <a:rPr baseline="30000" lang="en-US" sz="4200" u="sng">
                <a:solidFill>
                  <a:srgbClr val="CC0000"/>
                </a:solidFill>
                <a:latin typeface="Arial"/>
                <a:ea typeface="Arial"/>
                <a:cs typeface="Arial"/>
                <a:sym typeface="Arial"/>
              </a:rPr>
              <a:t>CUBIC SPLINES</a:t>
            </a:r>
            <a:endParaRPr baseline="30000" sz="4200">
              <a:solidFill>
                <a:schemeClr val="dk1"/>
              </a:solidFill>
              <a:latin typeface="Arial"/>
              <a:ea typeface="Arial"/>
              <a:cs typeface="Arial"/>
              <a:sym typeface="Arial"/>
            </a:endParaRPr>
          </a:p>
          <a:p>
            <a:pPr indent="0" lvl="0" marL="50800" marR="0" rtl="0" algn="l">
              <a:lnSpc>
                <a:spcPct val="107722"/>
              </a:lnSpc>
              <a:spcBef>
                <a:spcPts val="0"/>
              </a:spcBef>
              <a:spcAft>
                <a:spcPts val="0"/>
              </a:spcAft>
              <a:buNone/>
            </a:pPr>
            <a:r>
              <a:rPr lang="en-US" sz="1800">
                <a:solidFill>
                  <a:schemeClr val="dk1"/>
                </a:solidFill>
                <a:latin typeface="Times New Roman"/>
                <a:ea typeface="Times New Roman"/>
                <a:cs typeface="Times New Roman"/>
                <a:sym typeface="Times New Roman"/>
              </a:rPr>
              <a:t>2</a:t>
            </a:r>
            <a:endParaRPr sz="1800">
              <a:solidFill>
                <a:schemeClr val="dk1"/>
              </a:solidFill>
              <a:latin typeface="Times New Roman"/>
              <a:ea typeface="Times New Roman"/>
              <a:cs typeface="Times New Roman"/>
              <a:sym typeface="Times New Roman"/>
            </a:endParaRPr>
          </a:p>
        </p:txBody>
      </p:sp>
      <p:sp>
        <p:nvSpPr>
          <p:cNvPr id="2479" name="Google Shape;2479;p95"/>
          <p:cNvSpPr/>
          <p:nvPr/>
        </p:nvSpPr>
        <p:spPr>
          <a:xfrm>
            <a:off x="457200" y="4756403"/>
            <a:ext cx="153670" cy="38100"/>
          </a:xfrm>
          <a:custGeom>
            <a:rect b="b" l="l" r="r" t="t"/>
            <a:pathLst>
              <a:path extrusionOk="0" h="38100" w="153670">
                <a:moveTo>
                  <a:pt x="153162" y="38099"/>
                </a:moveTo>
                <a:lnTo>
                  <a:pt x="152400" y="0"/>
                </a:lnTo>
                <a:lnTo>
                  <a:pt x="0" y="0"/>
                </a:lnTo>
                <a:lnTo>
                  <a:pt x="762" y="38100"/>
                </a:lnTo>
                <a:lnTo>
                  <a:pt x="153162" y="38099"/>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0" name="Google Shape;2480;p95"/>
          <p:cNvSpPr/>
          <p:nvPr/>
        </p:nvSpPr>
        <p:spPr>
          <a:xfrm>
            <a:off x="723900" y="4755641"/>
            <a:ext cx="153670" cy="39370"/>
          </a:xfrm>
          <a:custGeom>
            <a:rect b="b" l="l" r="r" t="t"/>
            <a:pathLst>
              <a:path extrusionOk="0" h="39370" w="153669">
                <a:moveTo>
                  <a:pt x="153161" y="38100"/>
                </a:moveTo>
                <a:lnTo>
                  <a:pt x="152399" y="0"/>
                </a:lnTo>
                <a:lnTo>
                  <a:pt x="0" y="762"/>
                </a:lnTo>
                <a:lnTo>
                  <a:pt x="761" y="38862"/>
                </a:lnTo>
                <a:lnTo>
                  <a:pt x="153161" y="38100"/>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1" name="Google Shape;2481;p95"/>
          <p:cNvSpPr/>
          <p:nvPr/>
        </p:nvSpPr>
        <p:spPr>
          <a:xfrm>
            <a:off x="990600" y="4755641"/>
            <a:ext cx="153670" cy="38100"/>
          </a:xfrm>
          <a:custGeom>
            <a:rect b="b" l="l" r="r" t="t"/>
            <a:pathLst>
              <a:path extrusionOk="0" h="38100" w="153669">
                <a:moveTo>
                  <a:pt x="153161" y="38099"/>
                </a:moveTo>
                <a:lnTo>
                  <a:pt x="152399" y="0"/>
                </a:lnTo>
                <a:lnTo>
                  <a:pt x="0" y="0"/>
                </a:lnTo>
                <a:lnTo>
                  <a:pt x="761" y="38099"/>
                </a:lnTo>
                <a:lnTo>
                  <a:pt x="153161" y="38099"/>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2" name="Google Shape;2482;p95"/>
          <p:cNvSpPr/>
          <p:nvPr/>
        </p:nvSpPr>
        <p:spPr>
          <a:xfrm>
            <a:off x="1257300" y="4754879"/>
            <a:ext cx="153670" cy="39370"/>
          </a:xfrm>
          <a:custGeom>
            <a:rect b="b" l="l" r="r" t="t"/>
            <a:pathLst>
              <a:path extrusionOk="0" h="39370" w="153669">
                <a:moveTo>
                  <a:pt x="153161" y="38100"/>
                </a:moveTo>
                <a:lnTo>
                  <a:pt x="152399" y="0"/>
                </a:lnTo>
                <a:lnTo>
                  <a:pt x="0" y="762"/>
                </a:lnTo>
                <a:lnTo>
                  <a:pt x="761" y="38862"/>
                </a:lnTo>
                <a:lnTo>
                  <a:pt x="153161" y="38100"/>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3" name="Google Shape;2483;p95"/>
          <p:cNvSpPr/>
          <p:nvPr/>
        </p:nvSpPr>
        <p:spPr>
          <a:xfrm>
            <a:off x="1524000" y="4754879"/>
            <a:ext cx="153670" cy="38100"/>
          </a:xfrm>
          <a:custGeom>
            <a:rect b="b" l="l" r="r" t="t"/>
            <a:pathLst>
              <a:path extrusionOk="0" h="38100" w="153669">
                <a:moveTo>
                  <a:pt x="153162" y="38099"/>
                </a:moveTo>
                <a:lnTo>
                  <a:pt x="152400" y="0"/>
                </a:lnTo>
                <a:lnTo>
                  <a:pt x="0" y="0"/>
                </a:lnTo>
                <a:lnTo>
                  <a:pt x="762" y="38099"/>
                </a:lnTo>
                <a:lnTo>
                  <a:pt x="153162" y="38099"/>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4" name="Google Shape;2484;p95"/>
          <p:cNvSpPr/>
          <p:nvPr/>
        </p:nvSpPr>
        <p:spPr>
          <a:xfrm>
            <a:off x="1790700" y="4754117"/>
            <a:ext cx="153670" cy="39370"/>
          </a:xfrm>
          <a:custGeom>
            <a:rect b="b" l="l" r="r" t="t"/>
            <a:pathLst>
              <a:path extrusionOk="0" h="39370" w="153669">
                <a:moveTo>
                  <a:pt x="153162" y="38099"/>
                </a:moveTo>
                <a:lnTo>
                  <a:pt x="152400" y="0"/>
                </a:lnTo>
                <a:lnTo>
                  <a:pt x="0" y="762"/>
                </a:lnTo>
                <a:lnTo>
                  <a:pt x="762" y="38862"/>
                </a:lnTo>
                <a:lnTo>
                  <a:pt x="153162" y="38099"/>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5" name="Google Shape;2485;p95"/>
          <p:cNvSpPr/>
          <p:nvPr/>
        </p:nvSpPr>
        <p:spPr>
          <a:xfrm>
            <a:off x="2057400" y="4754117"/>
            <a:ext cx="153670" cy="38100"/>
          </a:xfrm>
          <a:custGeom>
            <a:rect b="b" l="l" r="r" t="t"/>
            <a:pathLst>
              <a:path extrusionOk="0" h="38100" w="153669">
                <a:moveTo>
                  <a:pt x="153162" y="38099"/>
                </a:moveTo>
                <a:lnTo>
                  <a:pt x="152400" y="0"/>
                </a:lnTo>
                <a:lnTo>
                  <a:pt x="0" y="0"/>
                </a:lnTo>
                <a:lnTo>
                  <a:pt x="762" y="38099"/>
                </a:lnTo>
                <a:lnTo>
                  <a:pt x="153162" y="38099"/>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6" name="Google Shape;2486;p95"/>
          <p:cNvSpPr/>
          <p:nvPr/>
        </p:nvSpPr>
        <p:spPr>
          <a:xfrm>
            <a:off x="9258300" y="4744211"/>
            <a:ext cx="152400" cy="38100"/>
          </a:xfrm>
          <a:custGeom>
            <a:rect b="b" l="l" r="r" t="t"/>
            <a:pathLst>
              <a:path extrusionOk="0" h="38100" w="152400">
                <a:moveTo>
                  <a:pt x="152400" y="38099"/>
                </a:moveTo>
                <a:lnTo>
                  <a:pt x="152400" y="0"/>
                </a:lnTo>
                <a:lnTo>
                  <a:pt x="0" y="0"/>
                </a:lnTo>
                <a:lnTo>
                  <a:pt x="0" y="38099"/>
                </a:lnTo>
                <a:lnTo>
                  <a:pt x="152400" y="38099"/>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87" name="Google Shape;2487;p95"/>
          <p:cNvSpPr/>
          <p:nvPr/>
        </p:nvSpPr>
        <p:spPr>
          <a:xfrm>
            <a:off x="9525000" y="4743450"/>
            <a:ext cx="77470" cy="39370"/>
          </a:xfrm>
          <a:custGeom>
            <a:rect b="b" l="l" r="r" t="t"/>
            <a:pathLst>
              <a:path extrusionOk="0" h="39370" w="77470">
                <a:moveTo>
                  <a:pt x="76961" y="38099"/>
                </a:moveTo>
                <a:lnTo>
                  <a:pt x="76200" y="0"/>
                </a:lnTo>
                <a:lnTo>
                  <a:pt x="0" y="761"/>
                </a:lnTo>
                <a:lnTo>
                  <a:pt x="0" y="38861"/>
                </a:lnTo>
                <a:lnTo>
                  <a:pt x="76961" y="38099"/>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488" name="Google Shape;2488;p95"/>
          <p:cNvGrpSpPr/>
          <p:nvPr/>
        </p:nvGrpSpPr>
        <p:grpSpPr>
          <a:xfrm>
            <a:off x="2324100" y="3538728"/>
            <a:ext cx="6819900" cy="1253744"/>
            <a:chOff x="2324100" y="3538728"/>
            <a:chExt cx="6819900" cy="1253744"/>
          </a:xfrm>
        </p:grpSpPr>
        <p:sp>
          <p:nvSpPr>
            <p:cNvPr id="2489" name="Google Shape;2489;p95"/>
            <p:cNvSpPr/>
            <p:nvPr/>
          </p:nvSpPr>
          <p:spPr>
            <a:xfrm>
              <a:off x="2324100" y="4744212"/>
              <a:ext cx="6819900" cy="48260"/>
            </a:xfrm>
            <a:custGeom>
              <a:rect b="b" l="l" r="r" t="t"/>
              <a:pathLst>
                <a:path extrusionOk="0" h="48260" w="6819900">
                  <a:moveTo>
                    <a:pt x="152400" y="9144"/>
                  </a:moveTo>
                  <a:lnTo>
                    <a:pt x="0" y="9906"/>
                  </a:lnTo>
                  <a:lnTo>
                    <a:pt x="762" y="48006"/>
                  </a:lnTo>
                  <a:lnTo>
                    <a:pt x="152400" y="47244"/>
                  </a:lnTo>
                  <a:lnTo>
                    <a:pt x="152400" y="9144"/>
                  </a:lnTo>
                  <a:close/>
                </a:path>
                <a:path extrusionOk="0" h="48260" w="6819900">
                  <a:moveTo>
                    <a:pt x="419100" y="9144"/>
                  </a:moveTo>
                  <a:lnTo>
                    <a:pt x="266700" y="9144"/>
                  </a:lnTo>
                  <a:lnTo>
                    <a:pt x="266700" y="47244"/>
                  </a:lnTo>
                  <a:lnTo>
                    <a:pt x="419100" y="47244"/>
                  </a:lnTo>
                  <a:lnTo>
                    <a:pt x="419100" y="9144"/>
                  </a:lnTo>
                  <a:close/>
                </a:path>
                <a:path extrusionOk="0" h="48260" w="6819900">
                  <a:moveTo>
                    <a:pt x="685800" y="8382"/>
                  </a:moveTo>
                  <a:lnTo>
                    <a:pt x="533400" y="9144"/>
                  </a:lnTo>
                  <a:lnTo>
                    <a:pt x="533400" y="47244"/>
                  </a:lnTo>
                  <a:lnTo>
                    <a:pt x="685800" y="46482"/>
                  </a:lnTo>
                  <a:lnTo>
                    <a:pt x="685800" y="8382"/>
                  </a:lnTo>
                  <a:close/>
                </a:path>
                <a:path extrusionOk="0" h="48260" w="6819900">
                  <a:moveTo>
                    <a:pt x="952500" y="8382"/>
                  </a:moveTo>
                  <a:lnTo>
                    <a:pt x="800100" y="8382"/>
                  </a:lnTo>
                  <a:lnTo>
                    <a:pt x="800100" y="46482"/>
                  </a:lnTo>
                  <a:lnTo>
                    <a:pt x="952500" y="46482"/>
                  </a:lnTo>
                  <a:lnTo>
                    <a:pt x="952500" y="8382"/>
                  </a:lnTo>
                  <a:close/>
                </a:path>
                <a:path extrusionOk="0" h="48260" w="6819900">
                  <a:moveTo>
                    <a:pt x="1219200" y="8382"/>
                  </a:moveTo>
                  <a:lnTo>
                    <a:pt x="1066800" y="8382"/>
                  </a:lnTo>
                  <a:lnTo>
                    <a:pt x="1066800" y="46482"/>
                  </a:lnTo>
                  <a:lnTo>
                    <a:pt x="1219200" y="46482"/>
                  </a:lnTo>
                  <a:lnTo>
                    <a:pt x="1219200" y="8382"/>
                  </a:lnTo>
                  <a:close/>
                </a:path>
                <a:path extrusionOk="0" h="48260" w="6819900">
                  <a:moveTo>
                    <a:pt x="1485900" y="7620"/>
                  </a:moveTo>
                  <a:lnTo>
                    <a:pt x="1333500" y="7620"/>
                  </a:lnTo>
                  <a:lnTo>
                    <a:pt x="1333500" y="45720"/>
                  </a:lnTo>
                  <a:lnTo>
                    <a:pt x="1485900" y="45720"/>
                  </a:lnTo>
                  <a:lnTo>
                    <a:pt x="1485900" y="7620"/>
                  </a:lnTo>
                  <a:close/>
                </a:path>
                <a:path extrusionOk="0" h="48260" w="6819900">
                  <a:moveTo>
                    <a:pt x="1752600" y="7620"/>
                  </a:moveTo>
                  <a:lnTo>
                    <a:pt x="1600200" y="7620"/>
                  </a:lnTo>
                  <a:lnTo>
                    <a:pt x="1600200" y="45720"/>
                  </a:lnTo>
                  <a:lnTo>
                    <a:pt x="1752600" y="45720"/>
                  </a:lnTo>
                  <a:lnTo>
                    <a:pt x="1752600" y="7620"/>
                  </a:lnTo>
                  <a:close/>
                </a:path>
                <a:path extrusionOk="0" h="48260" w="6819900">
                  <a:moveTo>
                    <a:pt x="2019300" y="6858"/>
                  </a:moveTo>
                  <a:lnTo>
                    <a:pt x="1866900" y="6858"/>
                  </a:lnTo>
                  <a:lnTo>
                    <a:pt x="1866900" y="44958"/>
                  </a:lnTo>
                  <a:lnTo>
                    <a:pt x="2019300" y="44958"/>
                  </a:lnTo>
                  <a:lnTo>
                    <a:pt x="2019300" y="6858"/>
                  </a:lnTo>
                  <a:close/>
                </a:path>
                <a:path extrusionOk="0" h="48260" w="6819900">
                  <a:moveTo>
                    <a:pt x="2286000" y="6858"/>
                  </a:moveTo>
                  <a:lnTo>
                    <a:pt x="2133600" y="6858"/>
                  </a:lnTo>
                  <a:lnTo>
                    <a:pt x="2133600" y="44958"/>
                  </a:lnTo>
                  <a:lnTo>
                    <a:pt x="2286000" y="44958"/>
                  </a:lnTo>
                  <a:lnTo>
                    <a:pt x="2286000" y="6858"/>
                  </a:lnTo>
                  <a:close/>
                </a:path>
                <a:path extrusionOk="0" h="48260" w="6819900">
                  <a:moveTo>
                    <a:pt x="2552700" y="6096"/>
                  </a:moveTo>
                  <a:lnTo>
                    <a:pt x="2400300" y="6096"/>
                  </a:lnTo>
                  <a:lnTo>
                    <a:pt x="2400300" y="44196"/>
                  </a:lnTo>
                  <a:lnTo>
                    <a:pt x="2552700" y="44196"/>
                  </a:lnTo>
                  <a:lnTo>
                    <a:pt x="2552700" y="6096"/>
                  </a:lnTo>
                  <a:close/>
                </a:path>
                <a:path extrusionOk="0" h="48260" w="6819900">
                  <a:moveTo>
                    <a:pt x="2819400" y="6096"/>
                  </a:moveTo>
                  <a:lnTo>
                    <a:pt x="2667000" y="6096"/>
                  </a:lnTo>
                  <a:lnTo>
                    <a:pt x="2667000" y="44196"/>
                  </a:lnTo>
                  <a:lnTo>
                    <a:pt x="2819400" y="44196"/>
                  </a:lnTo>
                  <a:lnTo>
                    <a:pt x="2819400" y="6096"/>
                  </a:lnTo>
                  <a:close/>
                </a:path>
                <a:path extrusionOk="0" h="48260" w="6819900">
                  <a:moveTo>
                    <a:pt x="3086100" y="5334"/>
                  </a:moveTo>
                  <a:lnTo>
                    <a:pt x="2933700" y="5334"/>
                  </a:lnTo>
                  <a:lnTo>
                    <a:pt x="2933700" y="43434"/>
                  </a:lnTo>
                  <a:lnTo>
                    <a:pt x="3086100" y="43434"/>
                  </a:lnTo>
                  <a:lnTo>
                    <a:pt x="3086100" y="5334"/>
                  </a:lnTo>
                  <a:close/>
                </a:path>
                <a:path extrusionOk="0" h="48260" w="6819900">
                  <a:moveTo>
                    <a:pt x="3352800" y="5334"/>
                  </a:moveTo>
                  <a:lnTo>
                    <a:pt x="3200400" y="5334"/>
                  </a:lnTo>
                  <a:lnTo>
                    <a:pt x="3200400" y="43434"/>
                  </a:lnTo>
                  <a:lnTo>
                    <a:pt x="3352800" y="43434"/>
                  </a:lnTo>
                  <a:lnTo>
                    <a:pt x="3352800" y="5334"/>
                  </a:lnTo>
                  <a:close/>
                </a:path>
                <a:path extrusionOk="0" h="48260" w="6819900">
                  <a:moveTo>
                    <a:pt x="3619500" y="4572"/>
                  </a:moveTo>
                  <a:lnTo>
                    <a:pt x="3467100" y="4572"/>
                  </a:lnTo>
                  <a:lnTo>
                    <a:pt x="3467100" y="42672"/>
                  </a:lnTo>
                  <a:lnTo>
                    <a:pt x="3619500" y="42672"/>
                  </a:lnTo>
                  <a:lnTo>
                    <a:pt x="3619500" y="4572"/>
                  </a:lnTo>
                  <a:close/>
                </a:path>
                <a:path extrusionOk="0" h="48260" w="6819900">
                  <a:moveTo>
                    <a:pt x="3886200" y="4572"/>
                  </a:moveTo>
                  <a:lnTo>
                    <a:pt x="3733800" y="4572"/>
                  </a:lnTo>
                  <a:lnTo>
                    <a:pt x="3733800" y="42672"/>
                  </a:lnTo>
                  <a:lnTo>
                    <a:pt x="3886200" y="42672"/>
                  </a:lnTo>
                  <a:lnTo>
                    <a:pt x="3886200" y="4572"/>
                  </a:lnTo>
                  <a:close/>
                </a:path>
                <a:path extrusionOk="0" h="48260" w="6819900">
                  <a:moveTo>
                    <a:pt x="4152900" y="3810"/>
                  </a:moveTo>
                  <a:lnTo>
                    <a:pt x="4000500" y="3810"/>
                  </a:lnTo>
                  <a:lnTo>
                    <a:pt x="4000500" y="41910"/>
                  </a:lnTo>
                  <a:lnTo>
                    <a:pt x="4152900" y="41910"/>
                  </a:lnTo>
                  <a:lnTo>
                    <a:pt x="4152900" y="3810"/>
                  </a:lnTo>
                  <a:close/>
                </a:path>
                <a:path extrusionOk="0" h="48260" w="6819900">
                  <a:moveTo>
                    <a:pt x="4419600" y="3810"/>
                  </a:moveTo>
                  <a:lnTo>
                    <a:pt x="4267200" y="3810"/>
                  </a:lnTo>
                  <a:lnTo>
                    <a:pt x="4267200" y="41910"/>
                  </a:lnTo>
                  <a:lnTo>
                    <a:pt x="4419600" y="41910"/>
                  </a:lnTo>
                  <a:lnTo>
                    <a:pt x="4419600" y="3810"/>
                  </a:lnTo>
                  <a:close/>
                </a:path>
                <a:path extrusionOk="0" h="48260" w="6819900">
                  <a:moveTo>
                    <a:pt x="4686300" y="3048"/>
                  </a:moveTo>
                  <a:lnTo>
                    <a:pt x="4533900" y="3048"/>
                  </a:lnTo>
                  <a:lnTo>
                    <a:pt x="4533900" y="41148"/>
                  </a:lnTo>
                  <a:lnTo>
                    <a:pt x="4686300" y="41148"/>
                  </a:lnTo>
                  <a:lnTo>
                    <a:pt x="4686300" y="3048"/>
                  </a:lnTo>
                  <a:close/>
                </a:path>
                <a:path extrusionOk="0" h="48260" w="6819900">
                  <a:moveTo>
                    <a:pt x="4953000" y="3048"/>
                  </a:moveTo>
                  <a:lnTo>
                    <a:pt x="4800600" y="3048"/>
                  </a:lnTo>
                  <a:lnTo>
                    <a:pt x="4800600" y="41148"/>
                  </a:lnTo>
                  <a:lnTo>
                    <a:pt x="4953000" y="41148"/>
                  </a:lnTo>
                  <a:lnTo>
                    <a:pt x="4953000" y="3048"/>
                  </a:lnTo>
                  <a:close/>
                </a:path>
                <a:path extrusionOk="0" h="48260" w="6819900">
                  <a:moveTo>
                    <a:pt x="5219700" y="2286"/>
                  </a:moveTo>
                  <a:lnTo>
                    <a:pt x="5067300" y="2286"/>
                  </a:lnTo>
                  <a:lnTo>
                    <a:pt x="5067300" y="40386"/>
                  </a:lnTo>
                  <a:lnTo>
                    <a:pt x="5219700" y="40386"/>
                  </a:lnTo>
                  <a:lnTo>
                    <a:pt x="5219700" y="2286"/>
                  </a:lnTo>
                  <a:close/>
                </a:path>
                <a:path extrusionOk="0" h="48260" w="6819900">
                  <a:moveTo>
                    <a:pt x="5486400" y="2286"/>
                  </a:moveTo>
                  <a:lnTo>
                    <a:pt x="5334000" y="2286"/>
                  </a:lnTo>
                  <a:lnTo>
                    <a:pt x="5334000" y="40386"/>
                  </a:lnTo>
                  <a:lnTo>
                    <a:pt x="5486400" y="40386"/>
                  </a:lnTo>
                  <a:lnTo>
                    <a:pt x="5486400" y="2286"/>
                  </a:lnTo>
                  <a:close/>
                </a:path>
                <a:path extrusionOk="0" h="48260" w="6819900">
                  <a:moveTo>
                    <a:pt x="5753100" y="1524"/>
                  </a:moveTo>
                  <a:lnTo>
                    <a:pt x="5600700" y="2286"/>
                  </a:lnTo>
                  <a:lnTo>
                    <a:pt x="5600700" y="40386"/>
                  </a:lnTo>
                  <a:lnTo>
                    <a:pt x="5753100" y="39624"/>
                  </a:lnTo>
                  <a:lnTo>
                    <a:pt x="5753100" y="1524"/>
                  </a:lnTo>
                  <a:close/>
                </a:path>
                <a:path extrusionOk="0" h="48260" w="6819900">
                  <a:moveTo>
                    <a:pt x="6019800" y="1524"/>
                  </a:moveTo>
                  <a:lnTo>
                    <a:pt x="5867400" y="1524"/>
                  </a:lnTo>
                  <a:lnTo>
                    <a:pt x="5867400" y="39624"/>
                  </a:lnTo>
                  <a:lnTo>
                    <a:pt x="6019800" y="39624"/>
                  </a:lnTo>
                  <a:lnTo>
                    <a:pt x="6019800" y="1524"/>
                  </a:lnTo>
                  <a:close/>
                </a:path>
                <a:path extrusionOk="0" h="48260" w="6819900">
                  <a:moveTo>
                    <a:pt x="6286500" y="762"/>
                  </a:moveTo>
                  <a:lnTo>
                    <a:pt x="6134100" y="1524"/>
                  </a:lnTo>
                  <a:lnTo>
                    <a:pt x="6134100" y="39624"/>
                  </a:lnTo>
                  <a:lnTo>
                    <a:pt x="6286500" y="38862"/>
                  </a:lnTo>
                  <a:lnTo>
                    <a:pt x="6286500" y="762"/>
                  </a:lnTo>
                  <a:close/>
                </a:path>
                <a:path extrusionOk="0" h="48260" w="6819900">
                  <a:moveTo>
                    <a:pt x="6553200" y="762"/>
                  </a:moveTo>
                  <a:lnTo>
                    <a:pt x="6400800" y="762"/>
                  </a:lnTo>
                  <a:lnTo>
                    <a:pt x="6400800" y="38862"/>
                  </a:lnTo>
                  <a:lnTo>
                    <a:pt x="6553200" y="38862"/>
                  </a:lnTo>
                  <a:lnTo>
                    <a:pt x="6553200" y="762"/>
                  </a:lnTo>
                  <a:close/>
                </a:path>
                <a:path extrusionOk="0" h="48260" w="6819900">
                  <a:moveTo>
                    <a:pt x="6819900" y="0"/>
                  </a:moveTo>
                  <a:lnTo>
                    <a:pt x="6667500" y="762"/>
                  </a:lnTo>
                  <a:lnTo>
                    <a:pt x="6667500" y="38862"/>
                  </a:lnTo>
                  <a:lnTo>
                    <a:pt x="6819900" y="38100"/>
                  </a:lnTo>
                  <a:lnTo>
                    <a:pt x="6819900" y="0"/>
                  </a:lnTo>
                  <a:close/>
                </a:path>
              </a:pathLst>
            </a:custGeom>
            <a:solidFill>
              <a:srgbClr val="A400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0" name="Google Shape;2490;p95"/>
            <p:cNvSpPr/>
            <p:nvPr/>
          </p:nvSpPr>
          <p:spPr>
            <a:xfrm>
              <a:off x="2395727" y="3538728"/>
              <a:ext cx="6697980" cy="1198880"/>
            </a:xfrm>
            <a:custGeom>
              <a:rect b="b" l="l" r="r" t="t"/>
              <a:pathLst>
                <a:path extrusionOk="0" h="1198879" w="6697980">
                  <a:moveTo>
                    <a:pt x="6697980" y="1198626"/>
                  </a:moveTo>
                  <a:lnTo>
                    <a:pt x="6697980" y="0"/>
                  </a:lnTo>
                  <a:lnTo>
                    <a:pt x="0" y="0"/>
                  </a:lnTo>
                  <a:lnTo>
                    <a:pt x="0" y="1198626"/>
                  </a:lnTo>
                  <a:lnTo>
                    <a:pt x="6697980" y="1198626"/>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91" name="Google Shape;2491;p95"/>
            <p:cNvSpPr/>
            <p:nvPr/>
          </p:nvSpPr>
          <p:spPr>
            <a:xfrm>
              <a:off x="7519535" y="4138407"/>
              <a:ext cx="1494155" cy="0"/>
            </a:xfrm>
            <a:custGeom>
              <a:rect b="b" l="l" r="r" t="t"/>
              <a:pathLst>
                <a:path extrusionOk="0" h="120000" w="1494154">
                  <a:moveTo>
                    <a:pt x="0" y="0"/>
                  </a:moveTo>
                  <a:lnTo>
                    <a:pt x="1493542" y="0"/>
                  </a:lnTo>
                </a:path>
              </a:pathLst>
            </a:custGeom>
            <a:noFill/>
            <a:ln cap="flat" cmpd="sng" w="166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492" name="Google Shape;2492;p95"/>
          <p:cNvSpPr txBox="1"/>
          <p:nvPr/>
        </p:nvSpPr>
        <p:spPr>
          <a:xfrm>
            <a:off x="7758936" y="5154422"/>
            <a:ext cx="1872614"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u="sng">
                <a:solidFill>
                  <a:srgbClr val="FFCC65"/>
                </a:solidFill>
                <a:latin typeface="Verdana"/>
                <a:ea typeface="Verdana"/>
                <a:cs typeface="Verdana"/>
                <a:sym typeface="Verdana"/>
              </a:rPr>
              <a:t>B-splines</a:t>
            </a:r>
            <a:endParaRPr sz="2800">
              <a:solidFill>
                <a:schemeClr val="dk1"/>
              </a:solidFill>
              <a:latin typeface="Verdana"/>
              <a:ea typeface="Verdana"/>
              <a:cs typeface="Verdana"/>
              <a:sym typeface="Verdana"/>
            </a:endParaRPr>
          </a:p>
        </p:txBody>
      </p:sp>
      <p:grpSp>
        <p:nvGrpSpPr>
          <p:cNvPr id="2493" name="Google Shape;2493;p95"/>
          <p:cNvGrpSpPr/>
          <p:nvPr/>
        </p:nvGrpSpPr>
        <p:grpSpPr>
          <a:xfrm>
            <a:off x="457200" y="4840985"/>
            <a:ext cx="7310626" cy="1549146"/>
            <a:chOff x="457200" y="4840985"/>
            <a:chExt cx="7310626" cy="1549146"/>
          </a:xfrm>
        </p:grpSpPr>
        <p:pic>
          <p:nvPicPr>
            <p:cNvPr id="2494" name="Google Shape;2494;p95"/>
            <p:cNvPicPr preferRelativeResize="0"/>
            <p:nvPr/>
          </p:nvPicPr>
          <p:blipFill rotWithShape="1">
            <a:blip r:embed="rId4">
              <a:alphaModFix/>
            </a:blip>
            <a:srcRect b="0" l="0" r="0" t="0"/>
            <a:stretch/>
          </p:blipFill>
          <p:spPr>
            <a:xfrm>
              <a:off x="2945129" y="4840985"/>
              <a:ext cx="4822697" cy="863346"/>
            </a:xfrm>
            <a:prstGeom prst="rect">
              <a:avLst/>
            </a:prstGeom>
            <a:noFill/>
            <a:ln>
              <a:noFill/>
            </a:ln>
          </p:spPr>
        </p:pic>
        <p:pic>
          <p:nvPicPr>
            <p:cNvPr id="2495" name="Google Shape;2495;p95"/>
            <p:cNvPicPr preferRelativeResize="0"/>
            <p:nvPr/>
          </p:nvPicPr>
          <p:blipFill rotWithShape="1">
            <a:blip r:embed="rId5">
              <a:alphaModFix/>
            </a:blip>
            <a:srcRect b="0" l="0" r="0" t="0"/>
            <a:stretch/>
          </p:blipFill>
          <p:spPr>
            <a:xfrm>
              <a:off x="457200" y="5717286"/>
              <a:ext cx="3617976" cy="672845"/>
            </a:xfrm>
            <a:prstGeom prst="rect">
              <a:avLst/>
            </a:prstGeom>
            <a:noFill/>
            <a:ln>
              <a:noFill/>
            </a:ln>
          </p:spPr>
        </p:pic>
      </p:grpSp>
      <p:sp>
        <p:nvSpPr>
          <p:cNvPr id="2496" name="Google Shape;2496;p95"/>
          <p:cNvSpPr txBox="1"/>
          <p:nvPr/>
        </p:nvSpPr>
        <p:spPr>
          <a:xfrm>
            <a:off x="7522726" y="4137661"/>
            <a:ext cx="1433195" cy="505459"/>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i!(n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i)!</a:t>
            </a:r>
            <a:endParaRPr sz="3150">
              <a:solidFill>
                <a:schemeClr val="dk1"/>
              </a:solidFill>
              <a:latin typeface="Times New Roman"/>
              <a:ea typeface="Times New Roman"/>
              <a:cs typeface="Times New Roman"/>
              <a:sym typeface="Times New Roman"/>
            </a:endParaRPr>
          </a:p>
        </p:txBody>
      </p:sp>
      <p:sp>
        <p:nvSpPr>
          <p:cNvPr id="2497" name="Google Shape;2497;p95"/>
          <p:cNvSpPr txBox="1"/>
          <p:nvPr/>
        </p:nvSpPr>
        <p:spPr>
          <a:xfrm>
            <a:off x="6352032" y="4227597"/>
            <a:ext cx="723900" cy="505459"/>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30000" i="1" lang="en-US" sz="4725">
                <a:solidFill>
                  <a:schemeClr val="dk1"/>
                </a:solidFill>
                <a:latin typeface="Times New Roman"/>
                <a:ea typeface="Times New Roman"/>
                <a:cs typeface="Times New Roman"/>
                <a:sym typeface="Times New Roman"/>
              </a:rPr>
              <a:t>i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2498" name="Google Shape;2498;p95"/>
          <p:cNvSpPr txBox="1"/>
          <p:nvPr/>
        </p:nvSpPr>
        <p:spPr>
          <a:xfrm>
            <a:off x="3845033" y="4227597"/>
            <a:ext cx="723900" cy="505459"/>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baseline="30000" i="1" lang="en-US" sz="4725">
                <a:solidFill>
                  <a:schemeClr val="dk1"/>
                </a:solidFill>
                <a:latin typeface="Times New Roman"/>
                <a:ea typeface="Times New Roman"/>
                <a:cs typeface="Times New Roman"/>
                <a:sym typeface="Times New Roman"/>
              </a:rPr>
              <a:t>i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
        <p:nvSpPr>
          <p:cNvPr id="2499" name="Google Shape;2499;p95"/>
          <p:cNvSpPr txBox="1"/>
          <p:nvPr/>
        </p:nvSpPr>
        <p:spPr>
          <a:xfrm>
            <a:off x="3845033" y="3573789"/>
            <a:ext cx="4621530" cy="505459"/>
          </a:xfrm>
          <a:prstGeom prst="rect">
            <a:avLst/>
          </a:prstGeom>
          <a:noFill/>
          <a:ln>
            <a:noFill/>
          </a:ln>
        </p:spPr>
        <p:txBody>
          <a:bodyPr anchorCtr="0" anchor="t" bIns="0" lIns="0" spcFirstLastPara="1" rIns="0" wrap="square" tIns="12050">
            <a:spAutoFit/>
          </a:bodyPr>
          <a:lstStyle/>
          <a:p>
            <a:pPr indent="0" lvl="0" marL="38100" marR="0" rtl="0" algn="l">
              <a:lnSpc>
                <a:spcPct val="100000"/>
              </a:lnSpc>
              <a:spcBef>
                <a:spcPts val="0"/>
              </a:spcBef>
              <a:spcAft>
                <a:spcPts val="0"/>
              </a:spcAft>
              <a:buNone/>
            </a:pPr>
            <a:r>
              <a:rPr baseline="30000" lang="en-US" sz="4725">
                <a:solidFill>
                  <a:schemeClr val="dk1"/>
                </a:solidFill>
                <a:latin typeface="Noto Sans Symbols"/>
                <a:ea typeface="Noto Sans Symbols"/>
                <a:cs typeface="Noto Sans Symbols"/>
                <a:sym typeface="Noto Sans Symbols"/>
              </a:rPr>
              <a:t>⎛</a:t>
            </a:r>
            <a:r>
              <a:rPr baseline="30000" lang="en-US" sz="4725">
                <a:solidFill>
                  <a:schemeClr val="dk1"/>
                </a:solidFill>
                <a:latin typeface="Times New Roman"/>
                <a:ea typeface="Times New Roman"/>
                <a:cs typeface="Times New Roman"/>
                <a:sym typeface="Times New Roman"/>
              </a:rPr>
              <a:t> </a:t>
            </a:r>
            <a:r>
              <a:rPr baseline="30000" i="1" lang="en-US" sz="4725">
                <a:solidFill>
                  <a:schemeClr val="dk1"/>
                </a:solidFill>
                <a:latin typeface="Times New Roman"/>
                <a:ea typeface="Times New Roman"/>
                <a:cs typeface="Times New Roman"/>
                <a:sym typeface="Times New Roman"/>
              </a:rPr>
              <a:t>n </a:t>
            </a:r>
            <a:r>
              <a:rPr baseline="30000" lang="en-US" sz="4725">
                <a:solidFill>
                  <a:schemeClr val="dk1"/>
                </a:solidFill>
                <a:latin typeface="Noto Sans Symbols"/>
                <a:ea typeface="Noto Sans Symbols"/>
                <a:cs typeface="Noto Sans Symbols"/>
                <a:sym typeface="Noto Sans Symbols"/>
              </a:rPr>
              <a:t>⎞</a:t>
            </a:r>
            <a:r>
              <a:rPr baseline="30000" lang="en-US" sz="4725">
                <a:solidFill>
                  <a:schemeClr val="dk1"/>
                </a:solidFill>
                <a:latin typeface="Times New Roman"/>
                <a:ea typeface="Times New Roman"/>
                <a:cs typeface="Times New Roman"/>
                <a:sym typeface="Times New Roman"/>
              </a:rPr>
              <a:t>	</a:t>
            </a:r>
            <a:r>
              <a:rPr baseline="30000" lang="en-US" sz="4725">
                <a:solidFill>
                  <a:schemeClr val="dk1"/>
                </a:solidFill>
                <a:latin typeface="Noto Sans Symbols"/>
                <a:ea typeface="Noto Sans Symbols"/>
                <a:cs typeface="Noto Sans Symbols"/>
                <a:sym typeface="Noto Sans Symbols"/>
              </a:rPr>
              <a:t>⎛</a:t>
            </a:r>
            <a:r>
              <a:rPr baseline="30000" lang="en-US" sz="4725">
                <a:solidFill>
                  <a:schemeClr val="dk1"/>
                </a:solidFill>
                <a:latin typeface="Times New Roman"/>
                <a:ea typeface="Times New Roman"/>
                <a:cs typeface="Times New Roman"/>
                <a:sym typeface="Times New Roman"/>
              </a:rPr>
              <a:t> </a:t>
            </a:r>
            <a:r>
              <a:rPr baseline="30000" i="1" lang="en-US" sz="4725">
                <a:solidFill>
                  <a:schemeClr val="dk1"/>
                </a:solidFill>
                <a:latin typeface="Times New Roman"/>
                <a:ea typeface="Times New Roman"/>
                <a:cs typeface="Times New Roman"/>
                <a:sym typeface="Times New Roman"/>
              </a:rPr>
              <a:t>n </a:t>
            </a:r>
            <a:r>
              <a:rPr baseline="30000" lang="en-US" sz="4725">
                <a:solidFill>
                  <a:schemeClr val="dk1"/>
                </a:solidFill>
                <a:latin typeface="Noto Sans Symbols"/>
                <a:ea typeface="Noto Sans Symbols"/>
                <a:cs typeface="Noto Sans Symbols"/>
                <a:sym typeface="Noto Sans Symbols"/>
              </a:rPr>
              <a:t>⎞</a:t>
            </a:r>
            <a:r>
              <a:rPr baseline="30000" lang="en-US" sz="4725">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n!</a:t>
            </a:r>
            <a:endParaRPr sz="3150">
              <a:solidFill>
                <a:schemeClr val="dk1"/>
              </a:solidFill>
              <a:latin typeface="Times New Roman"/>
              <a:ea typeface="Times New Roman"/>
              <a:cs typeface="Times New Roman"/>
              <a:sym typeface="Times New Roman"/>
            </a:endParaRPr>
          </a:p>
        </p:txBody>
      </p:sp>
      <p:sp>
        <p:nvSpPr>
          <p:cNvPr id="2500" name="Google Shape;2500;p95"/>
          <p:cNvSpPr txBox="1"/>
          <p:nvPr/>
        </p:nvSpPr>
        <p:spPr>
          <a:xfrm>
            <a:off x="2421331" y="3826019"/>
            <a:ext cx="4995545" cy="505459"/>
          </a:xfrm>
          <a:prstGeom prst="rect">
            <a:avLst/>
          </a:prstGeom>
          <a:noFill/>
          <a:ln>
            <a:noFill/>
          </a:ln>
        </p:spPr>
        <p:txBody>
          <a:bodyPr anchorCtr="0" anchor="t" bIns="0" lIns="0" spcFirstLastPara="1" rIns="0" wrap="square" tIns="12050">
            <a:spAutoFit/>
          </a:bodyPr>
          <a:lstStyle/>
          <a:p>
            <a:pPr indent="0" lvl="0" marL="63500" marR="0" rtl="0" algn="l">
              <a:lnSpc>
                <a:spcPct val="100000"/>
              </a:lnSpc>
              <a:spcBef>
                <a:spcPts val="0"/>
              </a:spcBef>
              <a:spcAft>
                <a:spcPts val="0"/>
              </a:spcAft>
              <a:buNone/>
            </a:pPr>
            <a:r>
              <a:rPr i="1" lang="en-US" sz="3150">
                <a:solidFill>
                  <a:schemeClr val="dk1"/>
                </a:solidFill>
                <a:latin typeface="Times New Roman"/>
                <a:ea typeface="Times New Roman"/>
                <a:cs typeface="Times New Roman"/>
                <a:sym typeface="Times New Roman"/>
              </a:rPr>
              <a:t>J </a:t>
            </a:r>
            <a:r>
              <a:rPr baseline="-25000" i="1" lang="en-US" sz="3150">
                <a:solidFill>
                  <a:schemeClr val="dk1"/>
                </a:solidFill>
                <a:latin typeface="Times New Roman"/>
                <a:ea typeface="Times New Roman"/>
                <a:cs typeface="Times New Roman"/>
                <a:sym typeface="Times New Roman"/>
              </a:rPr>
              <a:t>n,i </a:t>
            </a:r>
            <a:r>
              <a:rPr i="1" lang="en-US" sz="3150">
                <a:solidFill>
                  <a:schemeClr val="dk1"/>
                </a:solidFill>
                <a:latin typeface="Times New Roman"/>
                <a:ea typeface="Times New Roman"/>
                <a:cs typeface="Times New Roman"/>
                <a:sym typeface="Times New Roman"/>
              </a:rPr>
              <a:t>(t)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i="1" lang="en-US" sz="3150">
                <a:solidFill>
                  <a:schemeClr val="dk1"/>
                </a:solidFill>
                <a:latin typeface="Times New Roman"/>
                <a:ea typeface="Times New Roman"/>
                <a:cs typeface="Times New Roman"/>
                <a:sym typeface="Times New Roman"/>
              </a:rPr>
              <a:t>t </a:t>
            </a:r>
            <a:r>
              <a:rPr baseline="30000" i="1" lang="en-US" sz="3150">
                <a:solidFill>
                  <a:schemeClr val="dk1"/>
                </a:solidFill>
                <a:latin typeface="Times New Roman"/>
                <a:ea typeface="Times New Roman"/>
                <a:cs typeface="Times New Roman"/>
                <a:sym typeface="Times New Roman"/>
              </a:rPr>
              <a:t>i</a:t>
            </a:r>
            <a:r>
              <a:rPr i="1" lang="en-US" sz="3150">
                <a:solidFill>
                  <a:schemeClr val="dk1"/>
                </a:solidFill>
                <a:latin typeface="Times New Roman"/>
                <a:ea typeface="Times New Roman"/>
                <a:cs typeface="Times New Roman"/>
                <a:sym typeface="Times New Roman"/>
              </a:rPr>
              <a:t>( </a:t>
            </a:r>
            <a:r>
              <a:rPr lang="en-US" sz="3150">
                <a:solidFill>
                  <a:schemeClr val="dk1"/>
                </a:solidFill>
                <a:latin typeface="Times New Roman"/>
                <a:ea typeface="Times New Roman"/>
                <a:cs typeface="Times New Roman"/>
                <a:sym typeface="Times New Roman"/>
              </a:rPr>
              <a:t>1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i="1" lang="en-US" sz="3150">
                <a:solidFill>
                  <a:schemeClr val="dk1"/>
                </a:solidFill>
                <a:latin typeface="Times New Roman"/>
                <a:ea typeface="Times New Roman"/>
                <a:cs typeface="Times New Roman"/>
                <a:sym typeface="Times New Roman"/>
              </a:rPr>
              <a:t>t)</a:t>
            </a:r>
            <a:r>
              <a:rPr baseline="30000" i="1" lang="en-US" sz="3150">
                <a:solidFill>
                  <a:schemeClr val="dk1"/>
                </a:solidFill>
                <a:latin typeface="Times New Roman"/>
                <a:ea typeface="Times New Roman"/>
                <a:cs typeface="Times New Roman"/>
                <a:sym typeface="Times New Roman"/>
              </a:rPr>
              <a:t>n </a:t>
            </a:r>
            <a:r>
              <a:rPr baseline="30000" lang="en-US" sz="3150">
                <a:solidFill>
                  <a:schemeClr val="dk1"/>
                </a:solidFill>
                <a:latin typeface="Noto Sans Symbols"/>
                <a:ea typeface="Noto Sans Symbols"/>
                <a:cs typeface="Noto Sans Symbols"/>
                <a:sym typeface="Noto Sans Symbols"/>
              </a:rPr>
              <a:t>−</a:t>
            </a:r>
            <a:r>
              <a:rPr baseline="30000" lang="en-US" sz="3150">
                <a:solidFill>
                  <a:schemeClr val="dk1"/>
                </a:solidFill>
                <a:latin typeface="Times New Roman"/>
                <a:ea typeface="Times New Roman"/>
                <a:cs typeface="Times New Roman"/>
                <a:sym typeface="Times New Roman"/>
              </a:rPr>
              <a:t> </a:t>
            </a:r>
            <a:r>
              <a:rPr baseline="30000" i="1" lang="en-US" sz="3150">
                <a:solidFill>
                  <a:schemeClr val="dk1"/>
                </a:solidFill>
                <a:latin typeface="Times New Roman"/>
                <a:ea typeface="Times New Roman"/>
                <a:cs typeface="Times New Roman"/>
                <a:sym typeface="Times New Roman"/>
              </a:rPr>
              <a:t>i </a:t>
            </a:r>
            <a:r>
              <a:rPr i="1" lang="en-US" sz="3150">
                <a:solidFill>
                  <a:schemeClr val="dk1"/>
                </a:solidFill>
                <a:latin typeface="Times New Roman"/>
                <a:ea typeface="Times New Roman"/>
                <a:cs typeface="Times New Roman"/>
                <a:sym typeface="Times New Roman"/>
              </a:rPr>
              <a:t>;</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r>
              <a:rPr lang="en-US" sz="3150">
                <a:solidFill>
                  <a:schemeClr val="dk1"/>
                </a:solidFill>
                <a:latin typeface="Times New Roman"/>
                <a:ea typeface="Times New Roman"/>
                <a:cs typeface="Times New Roman"/>
                <a:sym typeface="Times New Roman"/>
              </a:rPr>
              <a:t> </a:t>
            </a:r>
            <a:r>
              <a:rPr lang="en-US" sz="3150">
                <a:solidFill>
                  <a:schemeClr val="dk1"/>
                </a:solidFill>
                <a:latin typeface="Noto Sans Symbols"/>
                <a:ea typeface="Noto Sans Symbols"/>
                <a:cs typeface="Noto Sans Symbols"/>
                <a:sym typeface="Noto Sans Symbols"/>
              </a:rPr>
              <a:t>=</a:t>
            </a:r>
            <a:endParaRPr sz="3150">
              <a:solidFill>
                <a:schemeClr val="dk1"/>
              </a:solidFill>
              <a:latin typeface="Noto Sans Symbols"/>
              <a:ea typeface="Noto Sans Symbols"/>
              <a:cs typeface="Noto Sans Symbols"/>
              <a:sym typeface="Noto Sans Symbol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5"/>
          <p:cNvSpPr txBox="1"/>
          <p:nvPr/>
        </p:nvSpPr>
        <p:spPr>
          <a:xfrm>
            <a:off x="993139" y="1478534"/>
            <a:ext cx="787527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Polar Equation of a conic (</a:t>
            </a:r>
            <a:r>
              <a:rPr b="1" i="1" lang="en-US" sz="2400" u="sng">
                <a:solidFill>
                  <a:srgbClr val="FFFFFF"/>
                </a:solidFill>
                <a:latin typeface="Verdana"/>
                <a:ea typeface="Verdana"/>
                <a:cs typeface="Verdana"/>
                <a:sym typeface="Verdana"/>
              </a:rPr>
              <a:t>home assignment</a:t>
            </a:r>
            <a:r>
              <a:rPr b="1" lang="en-US" sz="2400">
                <a:solidFill>
                  <a:srgbClr val="FFFFFF"/>
                </a:solidFill>
                <a:latin typeface="Verdana"/>
                <a:ea typeface="Verdana"/>
                <a:cs typeface="Verdana"/>
                <a:sym typeface="Verdana"/>
              </a:rPr>
              <a:t>):</a:t>
            </a:r>
            <a:endParaRPr sz="2400">
              <a:solidFill>
                <a:schemeClr val="dk1"/>
              </a:solidFill>
              <a:latin typeface="Verdana"/>
              <a:ea typeface="Verdana"/>
              <a:cs typeface="Verdana"/>
              <a:sym typeface="Verdana"/>
            </a:endParaRPr>
          </a:p>
        </p:txBody>
      </p:sp>
      <p:grpSp>
        <p:nvGrpSpPr>
          <p:cNvPr id="156" name="Google Shape;156;p15"/>
          <p:cNvGrpSpPr/>
          <p:nvPr/>
        </p:nvGrpSpPr>
        <p:grpSpPr>
          <a:xfrm>
            <a:off x="1352550" y="2286000"/>
            <a:ext cx="7329805" cy="1261110"/>
            <a:chOff x="1352550" y="2286000"/>
            <a:chExt cx="7329805" cy="1261110"/>
          </a:xfrm>
        </p:grpSpPr>
        <p:sp>
          <p:nvSpPr>
            <p:cNvPr id="157" name="Google Shape;157;p15"/>
            <p:cNvSpPr/>
            <p:nvPr/>
          </p:nvSpPr>
          <p:spPr>
            <a:xfrm>
              <a:off x="1352550" y="2286000"/>
              <a:ext cx="7329805" cy="1261110"/>
            </a:xfrm>
            <a:custGeom>
              <a:rect b="b" l="l" r="r" t="t"/>
              <a:pathLst>
                <a:path extrusionOk="0" h="1261110" w="7329805">
                  <a:moveTo>
                    <a:pt x="7329678" y="1261109"/>
                  </a:moveTo>
                  <a:lnTo>
                    <a:pt x="7329678" y="0"/>
                  </a:lnTo>
                  <a:lnTo>
                    <a:pt x="0" y="0"/>
                  </a:lnTo>
                  <a:lnTo>
                    <a:pt x="0" y="1261110"/>
                  </a:lnTo>
                  <a:lnTo>
                    <a:pt x="7329678" y="126110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8" name="Google Shape;158;p15"/>
            <p:cNvSpPr/>
            <p:nvPr/>
          </p:nvSpPr>
          <p:spPr>
            <a:xfrm>
              <a:off x="2094737" y="2897123"/>
              <a:ext cx="2037714" cy="0"/>
            </a:xfrm>
            <a:custGeom>
              <a:rect b="b" l="l" r="r" t="t"/>
              <a:pathLst>
                <a:path extrusionOk="0" h="120000" w="2037714">
                  <a:moveTo>
                    <a:pt x="0" y="0"/>
                  </a:moveTo>
                  <a:lnTo>
                    <a:pt x="2037588" y="0"/>
                  </a:lnTo>
                </a:path>
              </a:pathLst>
            </a:custGeom>
            <a:noFill/>
            <a:ln cap="flat" cmpd="sng" w="190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59" name="Google Shape;159;p15"/>
          <p:cNvSpPr txBox="1"/>
          <p:nvPr/>
        </p:nvSpPr>
        <p:spPr>
          <a:xfrm>
            <a:off x="4196320" y="2540901"/>
            <a:ext cx="4410710" cy="57594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lang="en-US" sz="3600">
                <a:solidFill>
                  <a:schemeClr val="dk1"/>
                </a:solidFill>
                <a:latin typeface="Times New Roman"/>
                <a:ea typeface="Times New Roman"/>
                <a:cs typeface="Times New Roman"/>
                <a:sym typeface="Times New Roman"/>
              </a:rPr>
              <a:t>,	where, </a:t>
            </a:r>
            <a:r>
              <a:rPr i="1" lang="en-US" sz="3600">
                <a:solidFill>
                  <a:schemeClr val="dk1"/>
                </a:solidFill>
                <a:latin typeface="Times New Roman"/>
                <a:ea typeface="Times New Roman"/>
                <a:cs typeface="Times New Roman"/>
                <a:sym typeface="Times New Roman"/>
              </a:rPr>
              <a:t>L </a:t>
            </a:r>
            <a:r>
              <a:rPr lang="en-US" sz="3600">
                <a:solidFill>
                  <a:schemeClr val="dk1"/>
                </a:solidFill>
                <a:latin typeface="Noto Sans Symbols"/>
                <a:ea typeface="Noto Sans Symbols"/>
                <a:cs typeface="Noto Sans Symbols"/>
                <a:sym typeface="Noto Sans Symbols"/>
              </a:rPr>
              <a:t>=</a:t>
            </a:r>
            <a:r>
              <a:rPr lang="en-US" sz="3600">
                <a:solidFill>
                  <a:schemeClr val="dk1"/>
                </a:solidFill>
                <a:latin typeface="Times New Roman"/>
                <a:ea typeface="Times New Roman"/>
                <a:cs typeface="Times New Roman"/>
                <a:sym typeface="Times New Roman"/>
              </a:rPr>
              <a:t> </a:t>
            </a:r>
            <a:r>
              <a:rPr i="1" lang="en-US" sz="3600">
                <a:solidFill>
                  <a:schemeClr val="dk1"/>
                </a:solidFill>
                <a:latin typeface="Times New Roman"/>
                <a:ea typeface="Times New Roman"/>
                <a:cs typeface="Times New Roman"/>
                <a:sym typeface="Times New Roman"/>
              </a:rPr>
              <a:t>dist</a:t>
            </a:r>
            <a:r>
              <a:rPr lang="en-US" sz="3600">
                <a:solidFill>
                  <a:schemeClr val="dk1"/>
                </a:solidFill>
                <a:latin typeface="Times New Roman"/>
                <a:ea typeface="Times New Roman"/>
                <a:cs typeface="Times New Roman"/>
                <a:sym typeface="Times New Roman"/>
              </a:rPr>
              <a:t>(</a:t>
            </a:r>
            <a:r>
              <a:rPr i="1" lang="en-US" sz="3600">
                <a:solidFill>
                  <a:schemeClr val="dk1"/>
                </a:solidFill>
                <a:latin typeface="Times New Roman"/>
                <a:ea typeface="Times New Roman"/>
                <a:cs typeface="Times New Roman"/>
                <a:sym typeface="Times New Roman"/>
              </a:rPr>
              <a:t>F </a:t>
            </a:r>
            <a:r>
              <a:rPr lang="en-US" sz="3600">
                <a:solidFill>
                  <a:schemeClr val="dk1"/>
                </a:solidFill>
                <a:latin typeface="Times New Roman"/>
                <a:ea typeface="Times New Roman"/>
                <a:cs typeface="Times New Roman"/>
                <a:sym typeface="Times New Roman"/>
              </a:rPr>
              <a:t>, </a:t>
            </a:r>
            <a:r>
              <a:rPr i="1" lang="en-US" sz="3600">
                <a:solidFill>
                  <a:schemeClr val="dk1"/>
                </a:solidFill>
                <a:latin typeface="Times New Roman"/>
                <a:ea typeface="Times New Roman"/>
                <a:cs typeface="Times New Roman"/>
                <a:sym typeface="Times New Roman"/>
              </a:rPr>
              <a:t>d </a:t>
            </a:r>
            <a:r>
              <a:rPr lang="en-US" sz="3600">
                <a:solidFill>
                  <a:schemeClr val="dk1"/>
                </a:solidFill>
                <a:latin typeface="Times New Roman"/>
                <a:ea typeface="Times New Roman"/>
                <a:cs typeface="Times New Roman"/>
                <a:sym typeface="Times New Roman"/>
              </a:rPr>
              <a:t>)</a:t>
            </a:r>
            <a:endParaRPr sz="3600">
              <a:solidFill>
                <a:schemeClr val="dk1"/>
              </a:solidFill>
              <a:latin typeface="Times New Roman"/>
              <a:ea typeface="Times New Roman"/>
              <a:cs typeface="Times New Roman"/>
              <a:sym typeface="Times New Roman"/>
            </a:endParaRPr>
          </a:p>
        </p:txBody>
      </p:sp>
      <p:sp>
        <p:nvSpPr>
          <p:cNvPr id="160" name="Google Shape;160;p15"/>
          <p:cNvSpPr txBox="1"/>
          <p:nvPr/>
        </p:nvSpPr>
        <p:spPr>
          <a:xfrm>
            <a:off x="1421977" y="2540993"/>
            <a:ext cx="572770" cy="575945"/>
          </a:xfrm>
          <a:prstGeom prst="rect">
            <a:avLst/>
          </a:prstGeom>
          <a:noFill/>
          <a:ln>
            <a:noFill/>
          </a:ln>
        </p:spPr>
        <p:txBody>
          <a:bodyPr anchorCtr="0" anchor="t" bIns="0" lIns="0" spcFirstLastPara="1" rIns="0" wrap="square" tIns="13950">
            <a:spAutoFit/>
          </a:bodyPr>
          <a:lstStyle/>
          <a:p>
            <a:pPr indent="0" lvl="0" marL="0" marR="0" rtl="0" algn="l">
              <a:lnSpc>
                <a:spcPct val="100000"/>
              </a:lnSpc>
              <a:spcBef>
                <a:spcPts val="0"/>
              </a:spcBef>
              <a:spcAft>
                <a:spcPts val="0"/>
              </a:spcAft>
              <a:buNone/>
            </a:pPr>
            <a:r>
              <a:rPr i="1" lang="en-US" sz="3600">
                <a:solidFill>
                  <a:schemeClr val="dk1"/>
                </a:solidFill>
                <a:latin typeface="Times New Roman"/>
                <a:ea typeface="Times New Roman"/>
                <a:cs typeface="Times New Roman"/>
                <a:sym typeface="Times New Roman"/>
              </a:rPr>
              <a:t>r </a:t>
            </a:r>
            <a:r>
              <a:rPr lang="en-US" sz="3600">
                <a:solidFill>
                  <a:schemeClr val="dk1"/>
                </a:solidFill>
                <a:latin typeface="Noto Sans Symbols"/>
                <a:ea typeface="Noto Sans Symbols"/>
                <a:cs typeface="Noto Sans Symbols"/>
                <a:sym typeface="Noto Sans Symbols"/>
              </a:rPr>
              <a:t>=</a:t>
            </a:r>
            <a:endParaRPr sz="3600">
              <a:solidFill>
                <a:schemeClr val="dk1"/>
              </a:solidFill>
              <a:latin typeface="Noto Sans Symbols"/>
              <a:ea typeface="Noto Sans Symbols"/>
              <a:cs typeface="Noto Sans Symbols"/>
              <a:sym typeface="Noto Sans Symbols"/>
            </a:endParaRPr>
          </a:p>
        </p:txBody>
      </p:sp>
      <p:sp>
        <p:nvSpPr>
          <p:cNvPr id="161" name="Google Shape;161;p15"/>
          <p:cNvSpPr txBox="1"/>
          <p:nvPr>
            <p:ph type="title"/>
          </p:nvPr>
        </p:nvSpPr>
        <p:spPr>
          <a:xfrm>
            <a:off x="2075689" y="2185472"/>
            <a:ext cx="2047875" cy="1294765"/>
          </a:xfrm>
          <a:prstGeom prst="rect">
            <a:avLst/>
          </a:prstGeom>
          <a:noFill/>
          <a:ln>
            <a:noFill/>
          </a:ln>
        </p:spPr>
        <p:txBody>
          <a:bodyPr anchorCtr="0" anchor="t" bIns="0" lIns="0" spcFirstLastPara="1" rIns="0" wrap="square" tIns="80625">
            <a:spAutoFit/>
          </a:bodyPr>
          <a:lstStyle/>
          <a:p>
            <a:pPr indent="0" lvl="0" marL="24765" rtl="0" algn="ctr">
              <a:lnSpc>
                <a:spcPct val="100000"/>
              </a:lnSpc>
              <a:spcBef>
                <a:spcPts val="0"/>
              </a:spcBef>
              <a:spcAft>
                <a:spcPts val="0"/>
              </a:spcAft>
              <a:buNone/>
            </a:pPr>
            <a:r>
              <a:rPr b="0" i="1" lang="en-US" sz="3600">
                <a:solidFill>
                  <a:srgbClr val="000000"/>
                </a:solidFill>
                <a:latin typeface="Times New Roman"/>
                <a:ea typeface="Times New Roman"/>
                <a:cs typeface="Times New Roman"/>
                <a:sym typeface="Times New Roman"/>
              </a:rPr>
              <a:t>e</a:t>
            </a:r>
            <a:r>
              <a:rPr b="0" lang="en-US" sz="3600">
                <a:solidFill>
                  <a:srgbClr val="000000"/>
                </a:solidFill>
                <a:latin typeface="Times New Roman"/>
                <a:ea typeface="Times New Roman"/>
                <a:cs typeface="Times New Roman"/>
                <a:sym typeface="Times New Roman"/>
              </a:rPr>
              <a:t>.</a:t>
            </a:r>
            <a:r>
              <a:rPr b="0" i="1" lang="en-US" sz="3600">
                <a:solidFill>
                  <a:srgbClr val="000000"/>
                </a:solidFill>
                <a:latin typeface="Times New Roman"/>
                <a:ea typeface="Times New Roman"/>
                <a:cs typeface="Times New Roman"/>
                <a:sym typeface="Times New Roman"/>
              </a:rPr>
              <a:t>L</a:t>
            </a:r>
            <a:endParaRPr sz="3600">
              <a:latin typeface="Times New Roman"/>
              <a:ea typeface="Times New Roman"/>
              <a:cs typeface="Times New Roman"/>
              <a:sym typeface="Times New Roman"/>
            </a:endParaRPr>
          </a:p>
          <a:p>
            <a:pPr indent="0" lvl="0" marL="0" marR="5080" rtl="0" algn="ctr">
              <a:lnSpc>
                <a:spcPct val="100000"/>
              </a:lnSpc>
              <a:spcBef>
                <a:spcPts val="575"/>
              </a:spcBef>
              <a:spcAft>
                <a:spcPts val="0"/>
              </a:spcAft>
              <a:buNone/>
            </a:pPr>
            <a:r>
              <a:rPr b="0" lang="en-US" sz="3600">
                <a:solidFill>
                  <a:srgbClr val="000000"/>
                </a:solidFill>
                <a:latin typeface="Times New Roman"/>
                <a:ea typeface="Times New Roman"/>
                <a:cs typeface="Times New Roman"/>
                <a:sym typeface="Times New Roman"/>
              </a:rPr>
              <a:t>1</a:t>
            </a:r>
            <a:r>
              <a:rPr b="0" lang="en-US" sz="3600">
                <a:solidFill>
                  <a:srgbClr val="000000"/>
                </a:solidFill>
                <a:latin typeface="Noto Sans Symbols"/>
                <a:ea typeface="Noto Sans Symbols"/>
                <a:cs typeface="Noto Sans Symbols"/>
                <a:sym typeface="Noto Sans Symbols"/>
              </a:rPr>
              <a:t>+</a:t>
            </a:r>
            <a:r>
              <a:rPr b="0" lang="en-US" sz="3600">
                <a:solidFill>
                  <a:srgbClr val="000000"/>
                </a:solidFill>
                <a:latin typeface="Times New Roman"/>
                <a:ea typeface="Times New Roman"/>
                <a:cs typeface="Times New Roman"/>
                <a:sym typeface="Times New Roman"/>
              </a:rPr>
              <a:t> </a:t>
            </a:r>
            <a:r>
              <a:rPr b="0" i="1" lang="en-US" sz="3600">
                <a:solidFill>
                  <a:srgbClr val="000000"/>
                </a:solidFill>
                <a:latin typeface="Times New Roman"/>
                <a:ea typeface="Times New Roman"/>
                <a:cs typeface="Times New Roman"/>
                <a:sym typeface="Times New Roman"/>
              </a:rPr>
              <a:t>e </a:t>
            </a:r>
            <a:r>
              <a:rPr b="0" lang="en-US" sz="3600">
                <a:solidFill>
                  <a:srgbClr val="000000"/>
                </a:solidFill>
                <a:latin typeface="Times New Roman"/>
                <a:ea typeface="Times New Roman"/>
                <a:cs typeface="Times New Roman"/>
                <a:sym typeface="Times New Roman"/>
              </a:rPr>
              <a:t>cos(</a:t>
            </a:r>
            <a:r>
              <a:rPr b="0" lang="en-US" sz="3800">
                <a:solidFill>
                  <a:srgbClr val="000000"/>
                </a:solidFill>
                <a:latin typeface="Noto Sans Symbols"/>
                <a:ea typeface="Noto Sans Symbols"/>
                <a:cs typeface="Noto Sans Symbols"/>
                <a:sym typeface="Noto Sans Symbols"/>
              </a:rPr>
              <a:t>θ</a:t>
            </a:r>
            <a:r>
              <a:rPr b="0" lang="en-US" sz="3800">
                <a:solidFill>
                  <a:srgbClr val="000000"/>
                </a:solidFill>
                <a:latin typeface="Times New Roman"/>
                <a:ea typeface="Times New Roman"/>
                <a:cs typeface="Times New Roman"/>
                <a:sym typeface="Times New Roman"/>
              </a:rPr>
              <a:t> </a:t>
            </a:r>
            <a:r>
              <a:rPr b="0" lang="en-US" sz="3600">
                <a:solidFill>
                  <a:srgbClr val="000000"/>
                </a:solidFill>
                <a:latin typeface="Times New Roman"/>
                <a:ea typeface="Times New Roman"/>
                <a:cs typeface="Times New Roman"/>
                <a:sym typeface="Times New Roman"/>
              </a:rPr>
              <a:t>)</a:t>
            </a:r>
            <a:endParaRPr sz="3600">
              <a:latin typeface="Times New Roman"/>
              <a:ea typeface="Times New Roman"/>
              <a:cs typeface="Times New Roman"/>
              <a:sym typeface="Times New Roman"/>
            </a:endParaRPr>
          </a:p>
        </p:txBody>
      </p:sp>
      <p:sp>
        <p:nvSpPr>
          <p:cNvPr id="162" name="Google Shape;162;p15"/>
          <p:cNvSpPr txBox="1"/>
          <p:nvPr/>
        </p:nvSpPr>
        <p:spPr>
          <a:xfrm>
            <a:off x="2158238" y="4288790"/>
            <a:ext cx="5322570" cy="2508885"/>
          </a:xfrm>
          <a:prstGeom prst="rect">
            <a:avLst/>
          </a:prstGeom>
          <a:noFill/>
          <a:ln>
            <a:noFill/>
          </a:ln>
        </p:spPr>
        <p:txBody>
          <a:bodyPr anchorCtr="0" anchor="t" bIns="0" lIns="0" spcFirstLastPara="1" rIns="0" wrap="square" tIns="12700">
            <a:spAutoFit/>
          </a:bodyPr>
          <a:lstStyle/>
          <a:p>
            <a:pPr indent="0" lvl="0" marL="133350" marR="0" rtl="0" algn="l">
              <a:lnSpc>
                <a:spcPct val="100000"/>
              </a:lnSpc>
              <a:spcBef>
                <a:spcPts val="0"/>
              </a:spcBef>
              <a:spcAft>
                <a:spcPts val="0"/>
              </a:spcAft>
              <a:buNone/>
            </a:pPr>
            <a:r>
              <a:rPr b="1" lang="en-US" sz="2400">
                <a:solidFill>
                  <a:srgbClr val="FFCC99"/>
                </a:solidFill>
                <a:latin typeface="Verdana"/>
                <a:ea typeface="Verdana"/>
                <a:cs typeface="Verdana"/>
                <a:sym typeface="Verdana"/>
              </a:rPr>
              <a:t>F – Focal Point; d – Directrix;</a:t>
            </a:r>
            <a:endParaRPr sz="2400">
              <a:solidFill>
                <a:schemeClr val="dk1"/>
              </a:solidFill>
              <a:latin typeface="Verdana"/>
              <a:ea typeface="Verdana"/>
              <a:cs typeface="Verdana"/>
              <a:sym typeface="Verdana"/>
            </a:endParaRPr>
          </a:p>
          <a:p>
            <a:pPr indent="0" lvl="0" marL="0" marR="0" rtl="0" algn="l">
              <a:lnSpc>
                <a:spcPct val="100000"/>
              </a:lnSpc>
              <a:spcBef>
                <a:spcPts val="20"/>
              </a:spcBef>
              <a:spcAft>
                <a:spcPts val="0"/>
              </a:spcAft>
              <a:buNone/>
            </a:pPr>
            <a:r>
              <a:t/>
            </a:r>
            <a:endParaRPr sz="2350">
              <a:solidFill>
                <a:schemeClr val="dk1"/>
              </a:solidFill>
              <a:latin typeface="Verdana"/>
              <a:ea typeface="Verdana"/>
              <a:cs typeface="Verdana"/>
              <a:sym typeface="Verdana"/>
            </a:endParaRPr>
          </a:p>
          <a:p>
            <a:pPr indent="0" lvl="0" marL="133350" marR="0" rtl="0" algn="l">
              <a:lnSpc>
                <a:spcPct val="100000"/>
              </a:lnSpc>
              <a:spcBef>
                <a:spcPts val="0"/>
              </a:spcBef>
              <a:spcAft>
                <a:spcPts val="0"/>
              </a:spcAft>
              <a:buNone/>
            </a:pPr>
            <a:r>
              <a:rPr b="1" lang="en-US" sz="2400">
                <a:solidFill>
                  <a:srgbClr val="FFCC99"/>
                </a:solidFill>
                <a:latin typeface="Verdana"/>
                <a:ea typeface="Verdana"/>
                <a:cs typeface="Verdana"/>
                <a:sym typeface="Verdana"/>
              </a:rPr>
              <a:t>e – Eccentricity.</a:t>
            </a:r>
            <a:endParaRPr sz="2400">
              <a:solidFill>
                <a:schemeClr val="dk1"/>
              </a:solidFill>
              <a:latin typeface="Verdana"/>
              <a:ea typeface="Verdana"/>
              <a:cs typeface="Verdana"/>
              <a:sym typeface="Verdana"/>
            </a:endParaRPr>
          </a:p>
          <a:p>
            <a:pPr indent="0" lvl="0" marL="0" marR="0" rtl="0" algn="l">
              <a:lnSpc>
                <a:spcPct val="100000"/>
              </a:lnSpc>
              <a:spcBef>
                <a:spcPts val="20"/>
              </a:spcBef>
              <a:spcAft>
                <a:spcPts val="0"/>
              </a:spcAft>
              <a:buNone/>
            </a:pPr>
            <a:r>
              <a:t/>
            </a:r>
            <a:endParaRPr sz="3100">
              <a:solidFill>
                <a:schemeClr val="dk1"/>
              </a:solidFill>
              <a:latin typeface="Verdana"/>
              <a:ea typeface="Verdana"/>
              <a:cs typeface="Verdana"/>
              <a:sym typeface="Verdana"/>
            </a:endParaRPr>
          </a:p>
          <a:p>
            <a:pPr indent="0" lvl="0" marL="12700" marR="0" rtl="0" algn="l">
              <a:lnSpc>
                <a:spcPct val="100000"/>
              </a:lnSpc>
              <a:spcBef>
                <a:spcPts val="0"/>
              </a:spcBef>
              <a:spcAft>
                <a:spcPts val="0"/>
              </a:spcAft>
              <a:buNone/>
            </a:pPr>
            <a:r>
              <a:rPr b="1" lang="en-US" sz="1800">
                <a:solidFill>
                  <a:srgbClr val="FFFF99"/>
                </a:solidFill>
                <a:latin typeface="Verdana"/>
                <a:ea typeface="Verdana"/>
                <a:cs typeface="Verdana"/>
                <a:sym typeface="Verdana"/>
              </a:rPr>
              <a:t>Condns: Focal point at Origin;</a:t>
            </a:r>
            <a:endParaRPr sz="1800">
              <a:solidFill>
                <a:schemeClr val="dk1"/>
              </a:solidFill>
              <a:latin typeface="Verdana"/>
              <a:ea typeface="Verdana"/>
              <a:cs typeface="Verdana"/>
              <a:sym typeface="Verdana"/>
            </a:endParaRPr>
          </a:p>
          <a:p>
            <a:pPr indent="0" lvl="0" marL="0" marR="0" rtl="0" algn="l">
              <a:lnSpc>
                <a:spcPct val="100000"/>
              </a:lnSpc>
              <a:spcBef>
                <a:spcPts val="20"/>
              </a:spcBef>
              <a:spcAft>
                <a:spcPts val="0"/>
              </a:spcAft>
              <a:buNone/>
            </a:pPr>
            <a:r>
              <a:t/>
            </a:r>
            <a:endParaRPr sz="1700">
              <a:solidFill>
                <a:schemeClr val="dk1"/>
              </a:solidFill>
              <a:latin typeface="Verdana"/>
              <a:ea typeface="Verdana"/>
              <a:cs typeface="Verdana"/>
              <a:sym typeface="Verdana"/>
            </a:endParaRPr>
          </a:p>
          <a:p>
            <a:pPr indent="0" lvl="0" marL="12700" marR="0" rtl="0" algn="l">
              <a:lnSpc>
                <a:spcPct val="100000"/>
              </a:lnSpc>
              <a:spcBef>
                <a:spcPts val="5"/>
              </a:spcBef>
              <a:spcAft>
                <a:spcPts val="0"/>
              </a:spcAft>
              <a:buNone/>
            </a:pPr>
            <a:r>
              <a:rPr b="1" lang="en-US" sz="1800">
                <a:solidFill>
                  <a:srgbClr val="FFFF99"/>
                </a:solidFill>
                <a:latin typeface="Verdana"/>
                <a:ea typeface="Verdana"/>
                <a:cs typeface="Verdana"/>
                <a:sym typeface="Verdana"/>
              </a:rPr>
              <a:t>e.L = </a:t>
            </a:r>
            <a:r>
              <a:rPr b="1" i="1" lang="en-US" sz="2400">
                <a:solidFill>
                  <a:srgbClr val="FFFF99"/>
                </a:solidFill>
                <a:latin typeface="Times New Roman"/>
                <a:ea typeface="Times New Roman"/>
                <a:cs typeface="Times New Roman"/>
                <a:sym typeface="Times New Roman"/>
              </a:rPr>
              <a:t>l</a:t>
            </a:r>
            <a:r>
              <a:rPr b="1" lang="en-US" sz="1800">
                <a:solidFill>
                  <a:srgbClr val="FFFF99"/>
                </a:solidFill>
                <a:latin typeface="Verdana"/>
                <a:ea typeface="Verdana"/>
                <a:cs typeface="Verdana"/>
                <a:sym typeface="Verdana"/>
              </a:rPr>
              <a:t>; is called the “semi-latus rectum”.</a:t>
            </a:r>
            <a:endParaRPr sz="1800">
              <a:solidFill>
                <a:schemeClr val="dk1"/>
              </a:solidFill>
              <a:latin typeface="Verdana"/>
              <a:ea typeface="Verdana"/>
              <a:cs typeface="Verdana"/>
              <a:sym typeface="Verdana"/>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grpSp>
        <p:nvGrpSpPr>
          <p:cNvPr id="2505" name="Google Shape;2505;p96"/>
          <p:cNvGrpSpPr/>
          <p:nvPr/>
        </p:nvGrpSpPr>
        <p:grpSpPr>
          <a:xfrm>
            <a:off x="456819" y="457199"/>
            <a:ext cx="9144380" cy="6858254"/>
            <a:chOff x="456819" y="457199"/>
            <a:chExt cx="9144380" cy="6858254"/>
          </a:xfrm>
        </p:grpSpPr>
        <p:pic>
          <p:nvPicPr>
            <p:cNvPr id="2506" name="Google Shape;2506;p96"/>
            <p:cNvPicPr preferRelativeResize="0"/>
            <p:nvPr/>
          </p:nvPicPr>
          <p:blipFill rotWithShape="1">
            <a:blip r:embed="rId3">
              <a:alphaModFix/>
            </a:blip>
            <a:srcRect b="0" l="0" r="0" t="0"/>
            <a:stretch/>
          </p:blipFill>
          <p:spPr>
            <a:xfrm>
              <a:off x="6034278" y="4322063"/>
              <a:ext cx="3566921" cy="2860548"/>
            </a:xfrm>
            <a:prstGeom prst="rect">
              <a:avLst/>
            </a:prstGeom>
            <a:noFill/>
            <a:ln>
              <a:noFill/>
            </a:ln>
          </p:spPr>
        </p:pic>
        <p:pic>
          <p:nvPicPr>
            <p:cNvPr id="2507" name="Google Shape;2507;p96"/>
            <p:cNvPicPr preferRelativeResize="0"/>
            <p:nvPr/>
          </p:nvPicPr>
          <p:blipFill rotWithShape="1">
            <a:blip r:embed="rId4">
              <a:alphaModFix/>
            </a:blip>
            <a:srcRect b="0" l="0" r="0" t="0"/>
            <a:stretch/>
          </p:blipFill>
          <p:spPr>
            <a:xfrm>
              <a:off x="5646420" y="457199"/>
              <a:ext cx="3954779" cy="3853434"/>
            </a:xfrm>
            <a:prstGeom prst="rect">
              <a:avLst/>
            </a:prstGeom>
            <a:noFill/>
            <a:ln>
              <a:noFill/>
            </a:ln>
          </p:spPr>
        </p:pic>
        <p:sp>
          <p:nvSpPr>
            <p:cNvPr id="2508" name="Google Shape;2508;p96"/>
            <p:cNvSpPr/>
            <p:nvPr/>
          </p:nvSpPr>
          <p:spPr>
            <a:xfrm>
              <a:off x="456819" y="3948683"/>
              <a:ext cx="5532120" cy="3366770"/>
            </a:xfrm>
            <a:custGeom>
              <a:rect b="b" l="l" r="r" t="t"/>
              <a:pathLst>
                <a:path extrusionOk="0" h="3366770" w="5532120">
                  <a:moveTo>
                    <a:pt x="5531739" y="3366516"/>
                  </a:moveTo>
                  <a:lnTo>
                    <a:pt x="5531738" y="0"/>
                  </a:lnTo>
                  <a:lnTo>
                    <a:pt x="0" y="0"/>
                  </a:lnTo>
                  <a:lnTo>
                    <a:pt x="0" y="3366516"/>
                  </a:lnTo>
                  <a:lnTo>
                    <a:pt x="5531739" y="3366516"/>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09" name="Google Shape;2509;p96"/>
            <p:cNvSpPr/>
            <p:nvPr/>
          </p:nvSpPr>
          <p:spPr>
            <a:xfrm>
              <a:off x="896874" y="4241292"/>
              <a:ext cx="4273550" cy="2780030"/>
            </a:xfrm>
            <a:custGeom>
              <a:rect b="b" l="l" r="r" t="t"/>
              <a:pathLst>
                <a:path extrusionOk="0" h="2780029" w="4273550">
                  <a:moveTo>
                    <a:pt x="0" y="0"/>
                  </a:moveTo>
                  <a:lnTo>
                    <a:pt x="4273296" y="0"/>
                  </a:lnTo>
                  <a:lnTo>
                    <a:pt x="4273296" y="2779775"/>
                  </a:lnTo>
                  <a:lnTo>
                    <a:pt x="0" y="2779776"/>
                  </a:lnTo>
                  <a:lnTo>
                    <a:pt x="0" y="0"/>
                  </a:lnTo>
                  <a:lnTo>
                    <a:pt x="0" y="277977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0" name="Google Shape;2510;p96"/>
            <p:cNvSpPr/>
            <p:nvPr/>
          </p:nvSpPr>
          <p:spPr>
            <a:xfrm>
              <a:off x="835152" y="7021068"/>
              <a:ext cx="62230" cy="0"/>
            </a:xfrm>
            <a:custGeom>
              <a:rect b="b" l="l" r="r" t="t"/>
              <a:pathLst>
                <a:path extrusionOk="0" h="120000" w="62230">
                  <a:moveTo>
                    <a:pt x="0" y="0"/>
                  </a:moveTo>
                  <a:lnTo>
                    <a:pt x="6172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1" name="Google Shape;2511;p96"/>
            <p:cNvSpPr/>
            <p:nvPr/>
          </p:nvSpPr>
          <p:spPr>
            <a:xfrm>
              <a:off x="835152" y="6559295"/>
              <a:ext cx="62230" cy="0"/>
            </a:xfrm>
            <a:custGeom>
              <a:rect b="b" l="l" r="r" t="t"/>
              <a:pathLst>
                <a:path extrusionOk="0" h="120000" w="62230">
                  <a:moveTo>
                    <a:pt x="0" y="0"/>
                  </a:moveTo>
                  <a:lnTo>
                    <a:pt x="6172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2" name="Google Shape;2512;p96"/>
            <p:cNvSpPr/>
            <p:nvPr/>
          </p:nvSpPr>
          <p:spPr>
            <a:xfrm>
              <a:off x="835152" y="6097524"/>
              <a:ext cx="62230" cy="0"/>
            </a:xfrm>
            <a:custGeom>
              <a:rect b="b" l="l" r="r" t="t"/>
              <a:pathLst>
                <a:path extrusionOk="0" h="120000" w="62230">
                  <a:moveTo>
                    <a:pt x="0" y="0"/>
                  </a:moveTo>
                  <a:lnTo>
                    <a:pt x="6172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3" name="Google Shape;2513;p96"/>
            <p:cNvSpPr/>
            <p:nvPr/>
          </p:nvSpPr>
          <p:spPr>
            <a:xfrm>
              <a:off x="835152" y="5635751"/>
              <a:ext cx="62230" cy="0"/>
            </a:xfrm>
            <a:custGeom>
              <a:rect b="b" l="l" r="r" t="t"/>
              <a:pathLst>
                <a:path extrusionOk="0" h="120000" w="62230">
                  <a:moveTo>
                    <a:pt x="0" y="0"/>
                  </a:moveTo>
                  <a:lnTo>
                    <a:pt x="6172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4" name="Google Shape;2514;p96"/>
            <p:cNvSpPr/>
            <p:nvPr/>
          </p:nvSpPr>
          <p:spPr>
            <a:xfrm>
              <a:off x="835152" y="5164836"/>
              <a:ext cx="62230" cy="0"/>
            </a:xfrm>
            <a:custGeom>
              <a:rect b="b" l="l" r="r" t="t"/>
              <a:pathLst>
                <a:path extrusionOk="0" h="120000" w="62230">
                  <a:moveTo>
                    <a:pt x="0" y="0"/>
                  </a:moveTo>
                  <a:lnTo>
                    <a:pt x="6172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5" name="Google Shape;2515;p96"/>
            <p:cNvSpPr/>
            <p:nvPr/>
          </p:nvSpPr>
          <p:spPr>
            <a:xfrm>
              <a:off x="835152" y="4703063"/>
              <a:ext cx="62230" cy="0"/>
            </a:xfrm>
            <a:custGeom>
              <a:rect b="b" l="l" r="r" t="t"/>
              <a:pathLst>
                <a:path extrusionOk="0" h="120000" w="62230">
                  <a:moveTo>
                    <a:pt x="0" y="0"/>
                  </a:moveTo>
                  <a:lnTo>
                    <a:pt x="6172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6" name="Google Shape;2516;p96"/>
            <p:cNvSpPr/>
            <p:nvPr/>
          </p:nvSpPr>
          <p:spPr>
            <a:xfrm>
              <a:off x="835152" y="4241292"/>
              <a:ext cx="62230" cy="0"/>
            </a:xfrm>
            <a:custGeom>
              <a:rect b="b" l="l" r="r" t="t"/>
              <a:pathLst>
                <a:path extrusionOk="0" h="120000" w="62230">
                  <a:moveTo>
                    <a:pt x="0" y="0"/>
                  </a:moveTo>
                  <a:lnTo>
                    <a:pt x="6172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7" name="Google Shape;2517;p96"/>
            <p:cNvSpPr/>
            <p:nvPr/>
          </p:nvSpPr>
          <p:spPr>
            <a:xfrm>
              <a:off x="896874" y="7021068"/>
              <a:ext cx="4273550" cy="0"/>
            </a:xfrm>
            <a:custGeom>
              <a:rect b="b" l="l" r="r" t="t"/>
              <a:pathLst>
                <a:path extrusionOk="0" h="120000" w="4273550">
                  <a:moveTo>
                    <a:pt x="0" y="0"/>
                  </a:moveTo>
                  <a:lnTo>
                    <a:pt x="427329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8" name="Google Shape;2518;p96"/>
            <p:cNvSpPr/>
            <p:nvPr/>
          </p:nvSpPr>
          <p:spPr>
            <a:xfrm>
              <a:off x="915162" y="4703063"/>
              <a:ext cx="3686810" cy="2308860"/>
            </a:xfrm>
            <a:custGeom>
              <a:rect b="b" l="l" r="r" t="t"/>
              <a:pathLst>
                <a:path extrusionOk="0" h="2308859" w="3686810">
                  <a:moveTo>
                    <a:pt x="0" y="0"/>
                  </a:moveTo>
                  <a:lnTo>
                    <a:pt x="44196" y="70866"/>
                  </a:lnTo>
                  <a:lnTo>
                    <a:pt x="88392" y="142494"/>
                  </a:lnTo>
                  <a:lnTo>
                    <a:pt x="133350" y="204215"/>
                  </a:lnTo>
                  <a:lnTo>
                    <a:pt x="168402" y="266700"/>
                  </a:lnTo>
                  <a:lnTo>
                    <a:pt x="212597" y="328422"/>
                  </a:lnTo>
                  <a:lnTo>
                    <a:pt x="257556" y="390906"/>
                  </a:lnTo>
                  <a:lnTo>
                    <a:pt x="301752" y="453390"/>
                  </a:lnTo>
                  <a:lnTo>
                    <a:pt x="337566" y="515112"/>
                  </a:lnTo>
                  <a:lnTo>
                    <a:pt x="381762" y="568452"/>
                  </a:lnTo>
                  <a:lnTo>
                    <a:pt x="425958" y="630936"/>
                  </a:lnTo>
                  <a:lnTo>
                    <a:pt x="470916" y="684276"/>
                  </a:lnTo>
                  <a:lnTo>
                    <a:pt x="515112" y="736854"/>
                  </a:lnTo>
                  <a:lnTo>
                    <a:pt x="550164" y="790194"/>
                  </a:lnTo>
                  <a:lnTo>
                    <a:pt x="595122" y="843534"/>
                  </a:lnTo>
                  <a:lnTo>
                    <a:pt x="639318" y="896874"/>
                  </a:lnTo>
                  <a:lnTo>
                    <a:pt x="683514" y="941832"/>
                  </a:lnTo>
                  <a:lnTo>
                    <a:pt x="719328" y="994410"/>
                  </a:lnTo>
                  <a:lnTo>
                    <a:pt x="763524" y="1039368"/>
                  </a:lnTo>
                  <a:lnTo>
                    <a:pt x="808482" y="1083564"/>
                  </a:lnTo>
                  <a:lnTo>
                    <a:pt x="852678" y="1127760"/>
                  </a:lnTo>
                  <a:lnTo>
                    <a:pt x="887730" y="1172718"/>
                  </a:lnTo>
                  <a:lnTo>
                    <a:pt x="932688" y="1216914"/>
                  </a:lnTo>
                  <a:lnTo>
                    <a:pt x="976884" y="1261110"/>
                  </a:lnTo>
                  <a:lnTo>
                    <a:pt x="1021080" y="1305306"/>
                  </a:lnTo>
                  <a:lnTo>
                    <a:pt x="1056894" y="1341120"/>
                  </a:lnTo>
                  <a:lnTo>
                    <a:pt x="1101090" y="1376934"/>
                  </a:lnTo>
                  <a:lnTo>
                    <a:pt x="1146048" y="1421130"/>
                  </a:lnTo>
                  <a:lnTo>
                    <a:pt x="1190244" y="1456182"/>
                  </a:lnTo>
                  <a:lnTo>
                    <a:pt x="1225296" y="1491996"/>
                  </a:lnTo>
                  <a:lnTo>
                    <a:pt x="1270254" y="1527810"/>
                  </a:lnTo>
                  <a:lnTo>
                    <a:pt x="1314450" y="1554480"/>
                  </a:lnTo>
                  <a:lnTo>
                    <a:pt x="1358646" y="1589532"/>
                  </a:lnTo>
                  <a:lnTo>
                    <a:pt x="1403604" y="1625346"/>
                  </a:lnTo>
                  <a:lnTo>
                    <a:pt x="1438656" y="1652016"/>
                  </a:lnTo>
                  <a:lnTo>
                    <a:pt x="1483614" y="1678686"/>
                  </a:lnTo>
                  <a:lnTo>
                    <a:pt x="1527810" y="1713738"/>
                  </a:lnTo>
                  <a:lnTo>
                    <a:pt x="1572006" y="1740408"/>
                  </a:lnTo>
                  <a:lnTo>
                    <a:pt x="1607820" y="1767077"/>
                  </a:lnTo>
                  <a:lnTo>
                    <a:pt x="1652016" y="1793748"/>
                  </a:lnTo>
                  <a:lnTo>
                    <a:pt x="1696212" y="1820418"/>
                  </a:lnTo>
                  <a:lnTo>
                    <a:pt x="1741170" y="1838706"/>
                  </a:lnTo>
                  <a:lnTo>
                    <a:pt x="1776222" y="1865376"/>
                  </a:lnTo>
                  <a:lnTo>
                    <a:pt x="1821180" y="1892045"/>
                  </a:lnTo>
                  <a:lnTo>
                    <a:pt x="1865376" y="1909572"/>
                  </a:lnTo>
                  <a:lnTo>
                    <a:pt x="1909572" y="1936242"/>
                  </a:lnTo>
                  <a:lnTo>
                    <a:pt x="1945386" y="1953768"/>
                  </a:lnTo>
                  <a:lnTo>
                    <a:pt x="1989582" y="1971294"/>
                  </a:lnTo>
                  <a:lnTo>
                    <a:pt x="2033777" y="1989582"/>
                  </a:lnTo>
                  <a:lnTo>
                    <a:pt x="2078736" y="2007108"/>
                  </a:lnTo>
                  <a:lnTo>
                    <a:pt x="2122932" y="2024633"/>
                  </a:lnTo>
                  <a:lnTo>
                    <a:pt x="2158746" y="2042922"/>
                  </a:lnTo>
                  <a:lnTo>
                    <a:pt x="2202942" y="2060448"/>
                  </a:lnTo>
                  <a:lnTo>
                    <a:pt x="2247138" y="2077974"/>
                  </a:lnTo>
                  <a:lnTo>
                    <a:pt x="2291334" y="2096262"/>
                  </a:lnTo>
                  <a:lnTo>
                    <a:pt x="2327148" y="2104644"/>
                  </a:lnTo>
                  <a:lnTo>
                    <a:pt x="2371344" y="2122932"/>
                  </a:lnTo>
                  <a:lnTo>
                    <a:pt x="2416302" y="2131314"/>
                  </a:lnTo>
                  <a:lnTo>
                    <a:pt x="2460498" y="2149602"/>
                  </a:lnTo>
                  <a:lnTo>
                    <a:pt x="2496312" y="2157984"/>
                  </a:lnTo>
                  <a:lnTo>
                    <a:pt x="2540508" y="2167128"/>
                  </a:lnTo>
                  <a:lnTo>
                    <a:pt x="2584704" y="2184654"/>
                  </a:lnTo>
                  <a:lnTo>
                    <a:pt x="2628900" y="2193798"/>
                  </a:lnTo>
                  <a:lnTo>
                    <a:pt x="2664714" y="2202180"/>
                  </a:lnTo>
                  <a:lnTo>
                    <a:pt x="2708910" y="2211324"/>
                  </a:lnTo>
                  <a:lnTo>
                    <a:pt x="2753868" y="2220468"/>
                  </a:lnTo>
                  <a:lnTo>
                    <a:pt x="2798064" y="2228850"/>
                  </a:lnTo>
                  <a:lnTo>
                    <a:pt x="2833878" y="2237994"/>
                  </a:lnTo>
                  <a:lnTo>
                    <a:pt x="2878074" y="2237994"/>
                  </a:lnTo>
                  <a:lnTo>
                    <a:pt x="2922270" y="2247138"/>
                  </a:lnTo>
                  <a:lnTo>
                    <a:pt x="2967228" y="2255519"/>
                  </a:lnTo>
                  <a:lnTo>
                    <a:pt x="3011424" y="2264663"/>
                  </a:lnTo>
                  <a:lnTo>
                    <a:pt x="3046476" y="2264663"/>
                  </a:lnTo>
                  <a:lnTo>
                    <a:pt x="3091434" y="2273807"/>
                  </a:lnTo>
                  <a:lnTo>
                    <a:pt x="3135630" y="2273807"/>
                  </a:lnTo>
                  <a:lnTo>
                    <a:pt x="3179826" y="2282189"/>
                  </a:lnTo>
                  <a:lnTo>
                    <a:pt x="3215640" y="2282189"/>
                  </a:lnTo>
                  <a:lnTo>
                    <a:pt x="3259836" y="2291333"/>
                  </a:lnTo>
                  <a:lnTo>
                    <a:pt x="3304794" y="2291333"/>
                  </a:lnTo>
                  <a:lnTo>
                    <a:pt x="3348990" y="2300477"/>
                  </a:lnTo>
                  <a:lnTo>
                    <a:pt x="3384041" y="2300477"/>
                  </a:lnTo>
                  <a:lnTo>
                    <a:pt x="3429000" y="2300477"/>
                  </a:lnTo>
                  <a:lnTo>
                    <a:pt x="3473196" y="2300477"/>
                  </a:lnTo>
                  <a:lnTo>
                    <a:pt x="3517391" y="2308860"/>
                  </a:lnTo>
                  <a:lnTo>
                    <a:pt x="3553205" y="2308860"/>
                  </a:lnTo>
                  <a:lnTo>
                    <a:pt x="3597402" y="2308860"/>
                  </a:lnTo>
                  <a:lnTo>
                    <a:pt x="3642360" y="2308860"/>
                  </a:lnTo>
                  <a:lnTo>
                    <a:pt x="3686555" y="230886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19" name="Google Shape;2519;p96"/>
            <p:cNvSpPr/>
            <p:nvPr/>
          </p:nvSpPr>
          <p:spPr>
            <a:xfrm>
              <a:off x="4601717" y="7011923"/>
              <a:ext cx="35560" cy="9525"/>
            </a:xfrm>
            <a:custGeom>
              <a:rect b="b" l="l" r="r" t="t"/>
              <a:pathLst>
                <a:path extrusionOk="0" h="9525" w="35560">
                  <a:moveTo>
                    <a:pt x="0" y="0"/>
                  </a:moveTo>
                  <a:lnTo>
                    <a:pt x="35052" y="9143"/>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0" name="Google Shape;2520;p96"/>
            <p:cNvSpPr/>
            <p:nvPr/>
          </p:nvSpPr>
          <p:spPr>
            <a:xfrm>
              <a:off x="4636770" y="7021068"/>
              <a:ext cx="45085" cy="0"/>
            </a:xfrm>
            <a:custGeom>
              <a:rect b="b" l="l" r="r" t="t"/>
              <a:pathLst>
                <a:path extrusionOk="0" h="120000" w="45085">
                  <a:moveTo>
                    <a:pt x="0" y="0"/>
                  </a:moveTo>
                  <a:lnTo>
                    <a:pt x="44958"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1" name="Google Shape;2521;p96"/>
            <p:cNvSpPr/>
            <p:nvPr/>
          </p:nvSpPr>
          <p:spPr>
            <a:xfrm>
              <a:off x="4681728" y="7021068"/>
              <a:ext cx="44450" cy="0"/>
            </a:xfrm>
            <a:custGeom>
              <a:rect b="b" l="l" r="r" t="t"/>
              <a:pathLst>
                <a:path extrusionOk="0" h="120000" w="44450">
                  <a:moveTo>
                    <a:pt x="0" y="0"/>
                  </a:moveTo>
                  <a:lnTo>
                    <a:pt x="44196"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2" name="Google Shape;2522;p96"/>
            <p:cNvSpPr/>
            <p:nvPr/>
          </p:nvSpPr>
          <p:spPr>
            <a:xfrm>
              <a:off x="4725923" y="7021068"/>
              <a:ext cx="44450" cy="0"/>
            </a:xfrm>
            <a:custGeom>
              <a:rect b="b" l="l" r="r" t="t"/>
              <a:pathLst>
                <a:path extrusionOk="0" h="120000" w="44450">
                  <a:moveTo>
                    <a:pt x="0" y="0"/>
                  </a:moveTo>
                  <a:lnTo>
                    <a:pt x="44196"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3" name="Google Shape;2523;p96"/>
            <p:cNvSpPr/>
            <p:nvPr/>
          </p:nvSpPr>
          <p:spPr>
            <a:xfrm>
              <a:off x="4770120" y="7021068"/>
              <a:ext cx="45085" cy="0"/>
            </a:xfrm>
            <a:custGeom>
              <a:rect b="b" l="l" r="r" t="t"/>
              <a:pathLst>
                <a:path extrusionOk="0" h="120000" w="45085">
                  <a:moveTo>
                    <a:pt x="0" y="0"/>
                  </a:moveTo>
                  <a:lnTo>
                    <a:pt x="44958"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4" name="Google Shape;2524;p96"/>
            <p:cNvSpPr/>
            <p:nvPr/>
          </p:nvSpPr>
          <p:spPr>
            <a:xfrm>
              <a:off x="4815078" y="7021068"/>
              <a:ext cx="35560" cy="0"/>
            </a:xfrm>
            <a:custGeom>
              <a:rect b="b" l="l" r="r" t="t"/>
              <a:pathLst>
                <a:path extrusionOk="0" h="120000" w="35560">
                  <a:moveTo>
                    <a:pt x="0" y="0"/>
                  </a:moveTo>
                  <a:lnTo>
                    <a:pt x="35052"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5" name="Google Shape;2525;p96"/>
            <p:cNvSpPr/>
            <p:nvPr/>
          </p:nvSpPr>
          <p:spPr>
            <a:xfrm>
              <a:off x="4850129" y="7021068"/>
              <a:ext cx="45085" cy="0"/>
            </a:xfrm>
            <a:custGeom>
              <a:rect b="b" l="l" r="r" t="t"/>
              <a:pathLst>
                <a:path extrusionOk="0" h="120000" w="45085">
                  <a:moveTo>
                    <a:pt x="0" y="0"/>
                  </a:moveTo>
                  <a:lnTo>
                    <a:pt x="44958"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6" name="Google Shape;2526;p96"/>
            <p:cNvSpPr/>
            <p:nvPr/>
          </p:nvSpPr>
          <p:spPr>
            <a:xfrm>
              <a:off x="4895088" y="7021068"/>
              <a:ext cx="44450" cy="0"/>
            </a:xfrm>
            <a:custGeom>
              <a:rect b="b" l="l" r="r" t="t"/>
              <a:pathLst>
                <a:path extrusionOk="0" h="120000" w="44450">
                  <a:moveTo>
                    <a:pt x="0" y="0"/>
                  </a:moveTo>
                  <a:lnTo>
                    <a:pt x="44196"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7" name="Google Shape;2527;p96"/>
            <p:cNvSpPr/>
            <p:nvPr/>
          </p:nvSpPr>
          <p:spPr>
            <a:xfrm>
              <a:off x="4939284" y="7021068"/>
              <a:ext cx="44450" cy="0"/>
            </a:xfrm>
            <a:custGeom>
              <a:rect b="b" l="l" r="r" t="t"/>
              <a:pathLst>
                <a:path extrusionOk="0" h="120000" w="44450">
                  <a:moveTo>
                    <a:pt x="0" y="0"/>
                  </a:moveTo>
                  <a:lnTo>
                    <a:pt x="44196"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8" name="Google Shape;2528;p96"/>
            <p:cNvSpPr/>
            <p:nvPr/>
          </p:nvSpPr>
          <p:spPr>
            <a:xfrm>
              <a:off x="4983479" y="7021068"/>
              <a:ext cx="36195" cy="0"/>
            </a:xfrm>
            <a:custGeom>
              <a:rect b="b" l="l" r="r" t="t"/>
              <a:pathLst>
                <a:path extrusionOk="0" h="120000" w="36195">
                  <a:moveTo>
                    <a:pt x="0" y="0"/>
                  </a:moveTo>
                  <a:lnTo>
                    <a:pt x="35814"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9" name="Google Shape;2529;p96"/>
            <p:cNvSpPr/>
            <p:nvPr/>
          </p:nvSpPr>
          <p:spPr>
            <a:xfrm>
              <a:off x="5019294" y="7021068"/>
              <a:ext cx="44450" cy="0"/>
            </a:xfrm>
            <a:custGeom>
              <a:rect b="b" l="l" r="r" t="t"/>
              <a:pathLst>
                <a:path extrusionOk="0" h="120000" w="44450">
                  <a:moveTo>
                    <a:pt x="0" y="0"/>
                  </a:moveTo>
                  <a:lnTo>
                    <a:pt x="44196"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0" name="Google Shape;2530;p96"/>
            <p:cNvSpPr/>
            <p:nvPr/>
          </p:nvSpPr>
          <p:spPr>
            <a:xfrm>
              <a:off x="5063490" y="7021068"/>
              <a:ext cx="44450" cy="0"/>
            </a:xfrm>
            <a:custGeom>
              <a:rect b="b" l="l" r="r" t="t"/>
              <a:pathLst>
                <a:path extrusionOk="0" h="120000" w="44450">
                  <a:moveTo>
                    <a:pt x="0" y="0"/>
                  </a:moveTo>
                  <a:lnTo>
                    <a:pt x="44196"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1" name="Google Shape;2531;p96"/>
            <p:cNvSpPr/>
            <p:nvPr/>
          </p:nvSpPr>
          <p:spPr>
            <a:xfrm>
              <a:off x="5107685" y="7021068"/>
              <a:ext cx="45085" cy="0"/>
            </a:xfrm>
            <a:custGeom>
              <a:rect b="b" l="l" r="r" t="t"/>
              <a:pathLst>
                <a:path extrusionOk="0" h="120000" w="45085">
                  <a:moveTo>
                    <a:pt x="0" y="0"/>
                  </a:moveTo>
                  <a:lnTo>
                    <a:pt x="44958"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2" name="Google Shape;2532;p96"/>
            <p:cNvSpPr/>
            <p:nvPr/>
          </p:nvSpPr>
          <p:spPr>
            <a:xfrm>
              <a:off x="915162" y="6950201"/>
              <a:ext cx="44450" cy="71120"/>
            </a:xfrm>
            <a:custGeom>
              <a:rect b="b" l="l" r="r" t="t"/>
              <a:pathLst>
                <a:path extrusionOk="0" h="71120" w="44450">
                  <a:moveTo>
                    <a:pt x="0" y="70866"/>
                  </a:moveTo>
                  <a:lnTo>
                    <a:pt x="44195"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3" name="Google Shape;2533;p96"/>
            <p:cNvSpPr/>
            <p:nvPr/>
          </p:nvSpPr>
          <p:spPr>
            <a:xfrm>
              <a:off x="959358" y="5990843"/>
              <a:ext cx="4060190" cy="1021080"/>
            </a:xfrm>
            <a:custGeom>
              <a:rect b="b" l="l" r="r" t="t"/>
              <a:pathLst>
                <a:path extrusionOk="0" h="1021079" w="4060190">
                  <a:moveTo>
                    <a:pt x="0" y="959358"/>
                  </a:moveTo>
                  <a:lnTo>
                    <a:pt x="44195" y="896874"/>
                  </a:lnTo>
                  <a:lnTo>
                    <a:pt x="89153" y="835152"/>
                  </a:lnTo>
                  <a:lnTo>
                    <a:pt x="124205" y="772668"/>
                  </a:lnTo>
                  <a:lnTo>
                    <a:pt x="168401" y="719328"/>
                  </a:lnTo>
                  <a:lnTo>
                    <a:pt x="213360" y="665988"/>
                  </a:lnTo>
                  <a:lnTo>
                    <a:pt x="257556" y="612648"/>
                  </a:lnTo>
                  <a:lnTo>
                    <a:pt x="293370" y="559308"/>
                  </a:lnTo>
                  <a:lnTo>
                    <a:pt x="337565" y="515112"/>
                  </a:lnTo>
                  <a:lnTo>
                    <a:pt x="381761" y="470916"/>
                  </a:lnTo>
                  <a:lnTo>
                    <a:pt x="426720" y="425958"/>
                  </a:lnTo>
                  <a:lnTo>
                    <a:pt x="470916" y="381762"/>
                  </a:lnTo>
                  <a:lnTo>
                    <a:pt x="505968" y="346710"/>
                  </a:lnTo>
                  <a:lnTo>
                    <a:pt x="550926" y="310896"/>
                  </a:lnTo>
                  <a:lnTo>
                    <a:pt x="595122" y="275082"/>
                  </a:lnTo>
                  <a:lnTo>
                    <a:pt x="639318" y="248412"/>
                  </a:lnTo>
                  <a:lnTo>
                    <a:pt x="675131" y="213360"/>
                  </a:lnTo>
                  <a:lnTo>
                    <a:pt x="719327" y="186690"/>
                  </a:lnTo>
                  <a:lnTo>
                    <a:pt x="764285" y="160020"/>
                  </a:lnTo>
                  <a:lnTo>
                    <a:pt x="808481" y="142494"/>
                  </a:lnTo>
                  <a:lnTo>
                    <a:pt x="843534" y="115824"/>
                  </a:lnTo>
                  <a:lnTo>
                    <a:pt x="888491" y="97536"/>
                  </a:lnTo>
                  <a:lnTo>
                    <a:pt x="932688" y="80010"/>
                  </a:lnTo>
                  <a:lnTo>
                    <a:pt x="976884" y="70866"/>
                  </a:lnTo>
                  <a:lnTo>
                    <a:pt x="1012697" y="53340"/>
                  </a:lnTo>
                  <a:lnTo>
                    <a:pt x="1056894" y="44196"/>
                  </a:lnTo>
                  <a:lnTo>
                    <a:pt x="1101852" y="26670"/>
                  </a:lnTo>
                  <a:lnTo>
                    <a:pt x="1146048" y="17526"/>
                  </a:lnTo>
                  <a:lnTo>
                    <a:pt x="1181100" y="17526"/>
                  </a:lnTo>
                  <a:lnTo>
                    <a:pt x="1226058" y="9144"/>
                  </a:lnTo>
                  <a:lnTo>
                    <a:pt x="1270254" y="9144"/>
                  </a:lnTo>
                  <a:lnTo>
                    <a:pt x="1314450" y="0"/>
                  </a:lnTo>
                  <a:lnTo>
                    <a:pt x="1359408" y="0"/>
                  </a:lnTo>
                  <a:lnTo>
                    <a:pt x="1394460" y="0"/>
                  </a:lnTo>
                  <a:lnTo>
                    <a:pt x="1439418" y="0"/>
                  </a:lnTo>
                  <a:lnTo>
                    <a:pt x="1483614" y="9144"/>
                  </a:lnTo>
                  <a:lnTo>
                    <a:pt x="1527810" y="9144"/>
                  </a:lnTo>
                  <a:lnTo>
                    <a:pt x="1563624" y="17526"/>
                  </a:lnTo>
                  <a:lnTo>
                    <a:pt x="1607820" y="17526"/>
                  </a:lnTo>
                  <a:lnTo>
                    <a:pt x="1652016" y="26670"/>
                  </a:lnTo>
                  <a:lnTo>
                    <a:pt x="1696974" y="35814"/>
                  </a:lnTo>
                  <a:lnTo>
                    <a:pt x="1732026" y="44196"/>
                  </a:lnTo>
                  <a:lnTo>
                    <a:pt x="1776983" y="62484"/>
                  </a:lnTo>
                  <a:lnTo>
                    <a:pt x="1821180" y="70866"/>
                  </a:lnTo>
                  <a:lnTo>
                    <a:pt x="1865376" y="80010"/>
                  </a:lnTo>
                  <a:lnTo>
                    <a:pt x="1901189" y="97536"/>
                  </a:lnTo>
                  <a:lnTo>
                    <a:pt x="1945386" y="115824"/>
                  </a:lnTo>
                  <a:lnTo>
                    <a:pt x="1989582" y="124206"/>
                  </a:lnTo>
                  <a:lnTo>
                    <a:pt x="2034539" y="142494"/>
                  </a:lnTo>
                  <a:lnTo>
                    <a:pt x="2078736" y="160020"/>
                  </a:lnTo>
                  <a:lnTo>
                    <a:pt x="2114550" y="177546"/>
                  </a:lnTo>
                  <a:lnTo>
                    <a:pt x="2158746" y="195072"/>
                  </a:lnTo>
                  <a:lnTo>
                    <a:pt x="2202942" y="213360"/>
                  </a:lnTo>
                  <a:lnTo>
                    <a:pt x="2247138" y="240030"/>
                  </a:lnTo>
                  <a:lnTo>
                    <a:pt x="2282952" y="257556"/>
                  </a:lnTo>
                  <a:lnTo>
                    <a:pt x="2327148" y="275082"/>
                  </a:lnTo>
                  <a:lnTo>
                    <a:pt x="2372106" y="301752"/>
                  </a:lnTo>
                  <a:lnTo>
                    <a:pt x="2416302" y="320040"/>
                  </a:lnTo>
                  <a:lnTo>
                    <a:pt x="2452116" y="337566"/>
                  </a:lnTo>
                  <a:lnTo>
                    <a:pt x="2496312" y="364236"/>
                  </a:lnTo>
                  <a:lnTo>
                    <a:pt x="2540508" y="381762"/>
                  </a:lnTo>
                  <a:lnTo>
                    <a:pt x="2584704" y="408432"/>
                  </a:lnTo>
                  <a:lnTo>
                    <a:pt x="2620518" y="435102"/>
                  </a:lnTo>
                  <a:lnTo>
                    <a:pt x="2664714" y="452628"/>
                  </a:lnTo>
                  <a:lnTo>
                    <a:pt x="2709672" y="479298"/>
                  </a:lnTo>
                  <a:lnTo>
                    <a:pt x="2753868" y="497586"/>
                  </a:lnTo>
                  <a:lnTo>
                    <a:pt x="2789682" y="524256"/>
                  </a:lnTo>
                  <a:lnTo>
                    <a:pt x="2833878" y="550926"/>
                  </a:lnTo>
                  <a:lnTo>
                    <a:pt x="2878074" y="568452"/>
                  </a:lnTo>
                  <a:lnTo>
                    <a:pt x="2923032" y="595122"/>
                  </a:lnTo>
                  <a:lnTo>
                    <a:pt x="2967228" y="612648"/>
                  </a:lnTo>
                  <a:lnTo>
                    <a:pt x="3002280" y="639318"/>
                  </a:lnTo>
                  <a:lnTo>
                    <a:pt x="3047238" y="656844"/>
                  </a:lnTo>
                  <a:lnTo>
                    <a:pt x="3091434" y="683514"/>
                  </a:lnTo>
                  <a:lnTo>
                    <a:pt x="3135630" y="701802"/>
                  </a:lnTo>
                  <a:lnTo>
                    <a:pt x="3171444" y="728472"/>
                  </a:lnTo>
                  <a:lnTo>
                    <a:pt x="3215640" y="745998"/>
                  </a:lnTo>
                  <a:lnTo>
                    <a:pt x="3260598" y="763524"/>
                  </a:lnTo>
                  <a:lnTo>
                    <a:pt x="3304794" y="790194"/>
                  </a:lnTo>
                  <a:lnTo>
                    <a:pt x="3339846" y="808482"/>
                  </a:lnTo>
                  <a:lnTo>
                    <a:pt x="3384804" y="826008"/>
                  </a:lnTo>
                  <a:lnTo>
                    <a:pt x="3429000" y="843534"/>
                  </a:lnTo>
                  <a:lnTo>
                    <a:pt x="3473196" y="861822"/>
                  </a:lnTo>
                  <a:lnTo>
                    <a:pt x="3509010" y="879348"/>
                  </a:lnTo>
                  <a:lnTo>
                    <a:pt x="3553205" y="896874"/>
                  </a:lnTo>
                  <a:lnTo>
                    <a:pt x="3598164" y="914400"/>
                  </a:lnTo>
                  <a:lnTo>
                    <a:pt x="3642360" y="923544"/>
                  </a:lnTo>
                  <a:lnTo>
                    <a:pt x="3677412" y="941070"/>
                  </a:lnTo>
                  <a:lnTo>
                    <a:pt x="3722370" y="959358"/>
                  </a:lnTo>
                  <a:lnTo>
                    <a:pt x="3766566" y="967740"/>
                  </a:lnTo>
                  <a:lnTo>
                    <a:pt x="3810762" y="976884"/>
                  </a:lnTo>
                  <a:lnTo>
                    <a:pt x="3855720" y="986028"/>
                  </a:lnTo>
                  <a:lnTo>
                    <a:pt x="3890772" y="994410"/>
                  </a:lnTo>
                  <a:lnTo>
                    <a:pt x="3935729" y="1003554"/>
                  </a:lnTo>
                  <a:lnTo>
                    <a:pt x="3979926" y="1012697"/>
                  </a:lnTo>
                  <a:lnTo>
                    <a:pt x="4024122" y="1021080"/>
                  </a:lnTo>
                  <a:lnTo>
                    <a:pt x="4059936" y="102108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4" name="Google Shape;2534;p96"/>
            <p:cNvSpPr/>
            <p:nvPr/>
          </p:nvSpPr>
          <p:spPr>
            <a:xfrm>
              <a:off x="5019294" y="7011923"/>
              <a:ext cx="44450" cy="9525"/>
            </a:xfrm>
            <a:custGeom>
              <a:rect b="b" l="l" r="r" t="t"/>
              <a:pathLst>
                <a:path extrusionOk="0" h="9525" w="44450">
                  <a:moveTo>
                    <a:pt x="0" y="0"/>
                  </a:moveTo>
                  <a:lnTo>
                    <a:pt x="44196" y="9143"/>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5" name="Google Shape;2535;p96"/>
            <p:cNvSpPr/>
            <p:nvPr/>
          </p:nvSpPr>
          <p:spPr>
            <a:xfrm>
              <a:off x="5063490" y="7021068"/>
              <a:ext cx="44450" cy="0"/>
            </a:xfrm>
            <a:custGeom>
              <a:rect b="b" l="l" r="r" t="t"/>
              <a:pathLst>
                <a:path extrusionOk="0" h="120000" w="44450">
                  <a:moveTo>
                    <a:pt x="0" y="0"/>
                  </a:moveTo>
                  <a:lnTo>
                    <a:pt x="44196"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6" name="Google Shape;2536;p96"/>
            <p:cNvSpPr/>
            <p:nvPr/>
          </p:nvSpPr>
          <p:spPr>
            <a:xfrm>
              <a:off x="5107685" y="7021068"/>
              <a:ext cx="45085" cy="0"/>
            </a:xfrm>
            <a:custGeom>
              <a:rect b="b" l="l" r="r" t="t"/>
              <a:pathLst>
                <a:path extrusionOk="0" h="120000" w="45085">
                  <a:moveTo>
                    <a:pt x="0" y="0"/>
                  </a:moveTo>
                  <a:lnTo>
                    <a:pt x="4495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7" name="Google Shape;2537;p96"/>
            <p:cNvSpPr/>
            <p:nvPr/>
          </p:nvSpPr>
          <p:spPr>
            <a:xfrm>
              <a:off x="915162" y="7021068"/>
              <a:ext cx="44450" cy="0"/>
            </a:xfrm>
            <a:custGeom>
              <a:rect b="b" l="l" r="r" t="t"/>
              <a:pathLst>
                <a:path extrusionOk="0" h="120000" w="44450">
                  <a:moveTo>
                    <a:pt x="0" y="0"/>
                  </a:moveTo>
                  <a:lnTo>
                    <a:pt x="44196" y="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8" name="Google Shape;2538;p96"/>
            <p:cNvSpPr/>
            <p:nvPr/>
          </p:nvSpPr>
          <p:spPr>
            <a:xfrm>
              <a:off x="959358" y="7021068"/>
              <a:ext cx="44450" cy="0"/>
            </a:xfrm>
            <a:custGeom>
              <a:rect b="b" l="l" r="r" t="t"/>
              <a:pathLst>
                <a:path extrusionOk="0" h="120000" w="44450">
                  <a:moveTo>
                    <a:pt x="0" y="0"/>
                  </a:moveTo>
                  <a:lnTo>
                    <a:pt x="44196" y="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39" name="Google Shape;2539;p96"/>
            <p:cNvSpPr/>
            <p:nvPr/>
          </p:nvSpPr>
          <p:spPr>
            <a:xfrm>
              <a:off x="1003554" y="7011923"/>
              <a:ext cx="45085" cy="9525"/>
            </a:xfrm>
            <a:custGeom>
              <a:rect b="b" l="l" r="r" t="t"/>
              <a:pathLst>
                <a:path extrusionOk="0" h="9525" w="45084">
                  <a:moveTo>
                    <a:pt x="0" y="9144"/>
                  </a:moveTo>
                  <a:lnTo>
                    <a:pt x="44958" y="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0" name="Google Shape;2540;p96"/>
            <p:cNvSpPr/>
            <p:nvPr/>
          </p:nvSpPr>
          <p:spPr>
            <a:xfrm>
              <a:off x="1048512" y="5990843"/>
              <a:ext cx="4059554" cy="1021080"/>
            </a:xfrm>
            <a:custGeom>
              <a:rect b="b" l="l" r="r" t="t"/>
              <a:pathLst>
                <a:path extrusionOk="0" h="1021079" w="4059554">
                  <a:moveTo>
                    <a:pt x="0" y="1021080"/>
                  </a:moveTo>
                  <a:lnTo>
                    <a:pt x="35052" y="1021080"/>
                  </a:lnTo>
                  <a:lnTo>
                    <a:pt x="79248" y="1012698"/>
                  </a:lnTo>
                  <a:lnTo>
                    <a:pt x="124205" y="1003554"/>
                  </a:lnTo>
                  <a:lnTo>
                    <a:pt x="168402" y="994410"/>
                  </a:lnTo>
                  <a:lnTo>
                    <a:pt x="204215" y="986028"/>
                  </a:lnTo>
                  <a:lnTo>
                    <a:pt x="248411" y="976884"/>
                  </a:lnTo>
                  <a:lnTo>
                    <a:pt x="292608" y="967740"/>
                  </a:lnTo>
                  <a:lnTo>
                    <a:pt x="337566" y="959358"/>
                  </a:lnTo>
                  <a:lnTo>
                    <a:pt x="381762" y="941070"/>
                  </a:lnTo>
                  <a:lnTo>
                    <a:pt x="416814" y="923544"/>
                  </a:lnTo>
                  <a:lnTo>
                    <a:pt x="461772" y="914400"/>
                  </a:lnTo>
                  <a:lnTo>
                    <a:pt x="505968" y="896874"/>
                  </a:lnTo>
                  <a:lnTo>
                    <a:pt x="550164" y="879348"/>
                  </a:lnTo>
                  <a:lnTo>
                    <a:pt x="585978" y="861822"/>
                  </a:lnTo>
                  <a:lnTo>
                    <a:pt x="630174" y="843534"/>
                  </a:lnTo>
                  <a:lnTo>
                    <a:pt x="675132" y="826008"/>
                  </a:lnTo>
                  <a:lnTo>
                    <a:pt x="719328" y="808482"/>
                  </a:lnTo>
                  <a:lnTo>
                    <a:pt x="754380" y="790194"/>
                  </a:lnTo>
                  <a:lnTo>
                    <a:pt x="799338" y="763524"/>
                  </a:lnTo>
                  <a:lnTo>
                    <a:pt x="843534" y="745998"/>
                  </a:lnTo>
                  <a:lnTo>
                    <a:pt x="887730" y="728472"/>
                  </a:lnTo>
                  <a:lnTo>
                    <a:pt x="923544" y="701802"/>
                  </a:lnTo>
                  <a:lnTo>
                    <a:pt x="967740" y="683514"/>
                  </a:lnTo>
                  <a:lnTo>
                    <a:pt x="1012697" y="656844"/>
                  </a:lnTo>
                  <a:lnTo>
                    <a:pt x="1056894" y="639318"/>
                  </a:lnTo>
                  <a:lnTo>
                    <a:pt x="1091946" y="612648"/>
                  </a:lnTo>
                  <a:lnTo>
                    <a:pt x="1136904" y="595122"/>
                  </a:lnTo>
                  <a:lnTo>
                    <a:pt x="1181100" y="568452"/>
                  </a:lnTo>
                  <a:lnTo>
                    <a:pt x="1225296" y="550926"/>
                  </a:lnTo>
                  <a:lnTo>
                    <a:pt x="1270254" y="524256"/>
                  </a:lnTo>
                  <a:lnTo>
                    <a:pt x="1305306" y="497586"/>
                  </a:lnTo>
                  <a:lnTo>
                    <a:pt x="1350264" y="479298"/>
                  </a:lnTo>
                  <a:lnTo>
                    <a:pt x="1394460" y="452628"/>
                  </a:lnTo>
                  <a:lnTo>
                    <a:pt x="1438656" y="435102"/>
                  </a:lnTo>
                  <a:lnTo>
                    <a:pt x="1474470" y="408432"/>
                  </a:lnTo>
                  <a:lnTo>
                    <a:pt x="1518666" y="381762"/>
                  </a:lnTo>
                  <a:lnTo>
                    <a:pt x="1562862" y="364236"/>
                  </a:lnTo>
                  <a:lnTo>
                    <a:pt x="1607820" y="337566"/>
                  </a:lnTo>
                  <a:lnTo>
                    <a:pt x="1642872" y="320040"/>
                  </a:lnTo>
                  <a:lnTo>
                    <a:pt x="1687830" y="301752"/>
                  </a:lnTo>
                  <a:lnTo>
                    <a:pt x="1732026" y="275082"/>
                  </a:lnTo>
                  <a:lnTo>
                    <a:pt x="1776222" y="257556"/>
                  </a:lnTo>
                  <a:lnTo>
                    <a:pt x="1812036" y="240030"/>
                  </a:lnTo>
                  <a:lnTo>
                    <a:pt x="1856232" y="213360"/>
                  </a:lnTo>
                  <a:lnTo>
                    <a:pt x="1900427" y="195072"/>
                  </a:lnTo>
                  <a:lnTo>
                    <a:pt x="1945386" y="177546"/>
                  </a:lnTo>
                  <a:lnTo>
                    <a:pt x="1989582" y="160020"/>
                  </a:lnTo>
                  <a:lnTo>
                    <a:pt x="2025395" y="142494"/>
                  </a:lnTo>
                  <a:lnTo>
                    <a:pt x="2069592" y="124206"/>
                  </a:lnTo>
                  <a:lnTo>
                    <a:pt x="2113788" y="115824"/>
                  </a:lnTo>
                  <a:lnTo>
                    <a:pt x="2157984" y="97536"/>
                  </a:lnTo>
                  <a:lnTo>
                    <a:pt x="2193798" y="80010"/>
                  </a:lnTo>
                  <a:lnTo>
                    <a:pt x="2237994" y="70866"/>
                  </a:lnTo>
                  <a:lnTo>
                    <a:pt x="2282952" y="62484"/>
                  </a:lnTo>
                  <a:lnTo>
                    <a:pt x="2327148" y="44196"/>
                  </a:lnTo>
                  <a:lnTo>
                    <a:pt x="2362962" y="35814"/>
                  </a:lnTo>
                  <a:lnTo>
                    <a:pt x="2407158" y="26670"/>
                  </a:lnTo>
                  <a:lnTo>
                    <a:pt x="2451354" y="17526"/>
                  </a:lnTo>
                  <a:lnTo>
                    <a:pt x="2495550" y="17526"/>
                  </a:lnTo>
                  <a:lnTo>
                    <a:pt x="2531364" y="9144"/>
                  </a:lnTo>
                  <a:lnTo>
                    <a:pt x="2575560" y="9144"/>
                  </a:lnTo>
                  <a:lnTo>
                    <a:pt x="2620518" y="0"/>
                  </a:lnTo>
                  <a:lnTo>
                    <a:pt x="2664714" y="0"/>
                  </a:lnTo>
                  <a:lnTo>
                    <a:pt x="2700528" y="0"/>
                  </a:lnTo>
                  <a:lnTo>
                    <a:pt x="2744724" y="0"/>
                  </a:lnTo>
                  <a:lnTo>
                    <a:pt x="2788920" y="9144"/>
                  </a:lnTo>
                  <a:lnTo>
                    <a:pt x="2833878" y="9144"/>
                  </a:lnTo>
                  <a:lnTo>
                    <a:pt x="2878074" y="17526"/>
                  </a:lnTo>
                  <a:lnTo>
                    <a:pt x="2913126" y="17526"/>
                  </a:lnTo>
                  <a:lnTo>
                    <a:pt x="2958084" y="26670"/>
                  </a:lnTo>
                  <a:lnTo>
                    <a:pt x="3002280" y="44196"/>
                  </a:lnTo>
                  <a:lnTo>
                    <a:pt x="3046476" y="53340"/>
                  </a:lnTo>
                  <a:lnTo>
                    <a:pt x="3082290" y="70866"/>
                  </a:lnTo>
                  <a:lnTo>
                    <a:pt x="3126486" y="80010"/>
                  </a:lnTo>
                  <a:lnTo>
                    <a:pt x="3171444" y="97536"/>
                  </a:lnTo>
                  <a:lnTo>
                    <a:pt x="3215640" y="115824"/>
                  </a:lnTo>
                  <a:lnTo>
                    <a:pt x="3250692" y="142494"/>
                  </a:lnTo>
                  <a:lnTo>
                    <a:pt x="3295650" y="160020"/>
                  </a:lnTo>
                  <a:lnTo>
                    <a:pt x="3339846" y="186690"/>
                  </a:lnTo>
                  <a:lnTo>
                    <a:pt x="3384041" y="213360"/>
                  </a:lnTo>
                  <a:lnTo>
                    <a:pt x="3419855" y="248412"/>
                  </a:lnTo>
                  <a:lnTo>
                    <a:pt x="3464052" y="275082"/>
                  </a:lnTo>
                  <a:lnTo>
                    <a:pt x="3509010" y="310896"/>
                  </a:lnTo>
                  <a:lnTo>
                    <a:pt x="3553205" y="346710"/>
                  </a:lnTo>
                  <a:lnTo>
                    <a:pt x="3588258" y="381762"/>
                  </a:lnTo>
                  <a:lnTo>
                    <a:pt x="3633216" y="425958"/>
                  </a:lnTo>
                  <a:lnTo>
                    <a:pt x="3677412" y="470916"/>
                  </a:lnTo>
                  <a:lnTo>
                    <a:pt x="3721608" y="515112"/>
                  </a:lnTo>
                  <a:lnTo>
                    <a:pt x="3766566" y="559308"/>
                  </a:lnTo>
                  <a:lnTo>
                    <a:pt x="3801617" y="612648"/>
                  </a:lnTo>
                  <a:lnTo>
                    <a:pt x="3846576" y="665988"/>
                  </a:lnTo>
                  <a:lnTo>
                    <a:pt x="3890772" y="719328"/>
                  </a:lnTo>
                  <a:lnTo>
                    <a:pt x="3934967" y="772668"/>
                  </a:lnTo>
                  <a:lnTo>
                    <a:pt x="3970782" y="835152"/>
                  </a:lnTo>
                  <a:lnTo>
                    <a:pt x="4014978" y="896874"/>
                  </a:lnTo>
                  <a:lnTo>
                    <a:pt x="4059174" y="959358"/>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1" name="Google Shape;2541;p96"/>
            <p:cNvSpPr/>
            <p:nvPr/>
          </p:nvSpPr>
          <p:spPr>
            <a:xfrm>
              <a:off x="5107685" y="6950201"/>
              <a:ext cx="45085" cy="71120"/>
            </a:xfrm>
            <a:custGeom>
              <a:rect b="b" l="l" r="r" t="t"/>
              <a:pathLst>
                <a:path extrusionOk="0" h="71120" w="45085">
                  <a:moveTo>
                    <a:pt x="0" y="0"/>
                  </a:moveTo>
                  <a:lnTo>
                    <a:pt x="44958" y="70866"/>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2" name="Google Shape;2542;p96"/>
            <p:cNvSpPr/>
            <p:nvPr/>
          </p:nvSpPr>
          <p:spPr>
            <a:xfrm>
              <a:off x="915162" y="7021068"/>
              <a:ext cx="44450" cy="0"/>
            </a:xfrm>
            <a:custGeom>
              <a:rect b="b" l="l" r="r" t="t"/>
              <a:pathLst>
                <a:path extrusionOk="0" h="120000" w="44450">
                  <a:moveTo>
                    <a:pt x="0" y="0"/>
                  </a:moveTo>
                  <a:lnTo>
                    <a:pt x="44196"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3" name="Google Shape;2543;p96"/>
            <p:cNvSpPr/>
            <p:nvPr/>
          </p:nvSpPr>
          <p:spPr>
            <a:xfrm>
              <a:off x="959358" y="7021068"/>
              <a:ext cx="44450" cy="0"/>
            </a:xfrm>
            <a:custGeom>
              <a:rect b="b" l="l" r="r" t="t"/>
              <a:pathLst>
                <a:path extrusionOk="0" h="120000" w="44450">
                  <a:moveTo>
                    <a:pt x="0" y="0"/>
                  </a:moveTo>
                  <a:lnTo>
                    <a:pt x="44196"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4" name="Google Shape;2544;p96"/>
            <p:cNvSpPr/>
            <p:nvPr/>
          </p:nvSpPr>
          <p:spPr>
            <a:xfrm>
              <a:off x="1003554" y="7021068"/>
              <a:ext cx="45085" cy="0"/>
            </a:xfrm>
            <a:custGeom>
              <a:rect b="b" l="l" r="r" t="t"/>
              <a:pathLst>
                <a:path extrusionOk="0" h="120000" w="45084">
                  <a:moveTo>
                    <a:pt x="0" y="0"/>
                  </a:moveTo>
                  <a:lnTo>
                    <a:pt x="44958"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5" name="Google Shape;2545;p96"/>
            <p:cNvSpPr/>
            <p:nvPr/>
          </p:nvSpPr>
          <p:spPr>
            <a:xfrm>
              <a:off x="1048512" y="7021068"/>
              <a:ext cx="35560" cy="0"/>
            </a:xfrm>
            <a:custGeom>
              <a:rect b="b" l="l" r="r" t="t"/>
              <a:pathLst>
                <a:path extrusionOk="0" h="120000" w="35559">
                  <a:moveTo>
                    <a:pt x="0" y="0"/>
                  </a:moveTo>
                  <a:lnTo>
                    <a:pt x="35052"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6" name="Google Shape;2546;p96"/>
            <p:cNvSpPr/>
            <p:nvPr/>
          </p:nvSpPr>
          <p:spPr>
            <a:xfrm>
              <a:off x="1083563" y="7021068"/>
              <a:ext cx="44450" cy="0"/>
            </a:xfrm>
            <a:custGeom>
              <a:rect b="b" l="l" r="r" t="t"/>
              <a:pathLst>
                <a:path extrusionOk="0" h="120000" w="44450">
                  <a:moveTo>
                    <a:pt x="0" y="0"/>
                  </a:moveTo>
                  <a:lnTo>
                    <a:pt x="44196"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7" name="Google Shape;2547;p96"/>
            <p:cNvSpPr/>
            <p:nvPr/>
          </p:nvSpPr>
          <p:spPr>
            <a:xfrm>
              <a:off x="1127760" y="7021068"/>
              <a:ext cx="45085" cy="0"/>
            </a:xfrm>
            <a:custGeom>
              <a:rect b="b" l="l" r="r" t="t"/>
              <a:pathLst>
                <a:path extrusionOk="0" h="120000" w="45084">
                  <a:moveTo>
                    <a:pt x="0" y="0"/>
                  </a:moveTo>
                  <a:lnTo>
                    <a:pt x="44958"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8" name="Google Shape;2548;p96"/>
            <p:cNvSpPr/>
            <p:nvPr/>
          </p:nvSpPr>
          <p:spPr>
            <a:xfrm>
              <a:off x="1172718" y="7021068"/>
              <a:ext cx="44450" cy="0"/>
            </a:xfrm>
            <a:custGeom>
              <a:rect b="b" l="l" r="r" t="t"/>
              <a:pathLst>
                <a:path extrusionOk="0" h="120000" w="44450">
                  <a:moveTo>
                    <a:pt x="0" y="0"/>
                  </a:moveTo>
                  <a:lnTo>
                    <a:pt x="44196"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9" name="Google Shape;2549;p96"/>
            <p:cNvSpPr/>
            <p:nvPr/>
          </p:nvSpPr>
          <p:spPr>
            <a:xfrm>
              <a:off x="1216913" y="7021068"/>
              <a:ext cx="36195" cy="0"/>
            </a:xfrm>
            <a:custGeom>
              <a:rect b="b" l="l" r="r" t="t"/>
              <a:pathLst>
                <a:path extrusionOk="0" h="120000" w="36194">
                  <a:moveTo>
                    <a:pt x="0" y="0"/>
                  </a:moveTo>
                  <a:lnTo>
                    <a:pt x="35814"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0" name="Google Shape;2550;p96"/>
            <p:cNvSpPr/>
            <p:nvPr/>
          </p:nvSpPr>
          <p:spPr>
            <a:xfrm>
              <a:off x="1252727" y="7021068"/>
              <a:ext cx="44450" cy="0"/>
            </a:xfrm>
            <a:custGeom>
              <a:rect b="b" l="l" r="r" t="t"/>
              <a:pathLst>
                <a:path extrusionOk="0" h="120000" w="44450">
                  <a:moveTo>
                    <a:pt x="0" y="0"/>
                  </a:moveTo>
                  <a:lnTo>
                    <a:pt x="44196"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1" name="Google Shape;2551;p96"/>
            <p:cNvSpPr/>
            <p:nvPr/>
          </p:nvSpPr>
          <p:spPr>
            <a:xfrm>
              <a:off x="1296924" y="7021068"/>
              <a:ext cx="44450" cy="0"/>
            </a:xfrm>
            <a:custGeom>
              <a:rect b="b" l="l" r="r" t="t"/>
              <a:pathLst>
                <a:path extrusionOk="0" h="120000" w="44450">
                  <a:moveTo>
                    <a:pt x="0" y="0"/>
                  </a:moveTo>
                  <a:lnTo>
                    <a:pt x="44196"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2" name="Google Shape;2552;p96"/>
            <p:cNvSpPr/>
            <p:nvPr/>
          </p:nvSpPr>
          <p:spPr>
            <a:xfrm>
              <a:off x="1341119" y="7021068"/>
              <a:ext cx="45085" cy="0"/>
            </a:xfrm>
            <a:custGeom>
              <a:rect b="b" l="l" r="r" t="t"/>
              <a:pathLst>
                <a:path extrusionOk="0" h="120000" w="45084">
                  <a:moveTo>
                    <a:pt x="0" y="0"/>
                  </a:moveTo>
                  <a:lnTo>
                    <a:pt x="44958"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3" name="Google Shape;2553;p96"/>
            <p:cNvSpPr/>
            <p:nvPr/>
          </p:nvSpPr>
          <p:spPr>
            <a:xfrm>
              <a:off x="1386077" y="7021068"/>
              <a:ext cx="44450" cy="0"/>
            </a:xfrm>
            <a:custGeom>
              <a:rect b="b" l="l" r="r" t="t"/>
              <a:pathLst>
                <a:path extrusionOk="0" h="120000" w="44450">
                  <a:moveTo>
                    <a:pt x="0" y="0"/>
                  </a:moveTo>
                  <a:lnTo>
                    <a:pt x="44196"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4" name="Google Shape;2554;p96"/>
            <p:cNvSpPr/>
            <p:nvPr/>
          </p:nvSpPr>
          <p:spPr>
            <a:xfrm>
              <a:off x="1430274" y="7011923"/>
              <a:ext cx="35560" cy="9525"/>
            </a:xfrm>
            <a:custGeom>
              <a:rect b="b" l="l" r="r" t="t"/>
              <a:pathLst>
                <a:path extrusionOk="0" h="9525" w="35559">
                  <a:moveTo>
                    <a:pt x="0" y="9144"/>
                  </a:moveTo>
                  <a:lnTo>
                    <a:pt x="35052"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55" name="Google Shape;2555;p96"/>
            <p:cNvSpPr/>
            <p:nvPr/>
          </p:nvSpPr>
          <p:spPr>
            <a:xfrm>
              <a:off x="1465326" y="4703063"/>
              <a:ext cx="3687445" cy="2308860"/>
            </a:xfrm>
            <a:custGeom>
              <a:rect b="b" l="l" r="r" t="t"/>
              <a:pathLst>
                <a:path extrusionOk="0" h="2308859" w="3687445">
                  <a:moveTo>
                    <a:pt x="0" y="2308860"/>
                  </a:moveTo>
                  <a:lnTo>
                    <a:pt x="44958" y="2308860"/>
                  </a:lnTo>
                  <a:lnTo>
                    <a:pt x="89154" y="2308860"/>
                  </a:lnTo>
                  <a:lnTo>
                    <a:pt x="133350" y="2308860"/>
                  </a:lnTo>
                  <a:lnTo>
                    <a:pt x="169164" y="2308860"/>
                  </a:lnTo>
                  <a:lnTo>
                    <a:pt x="213360" y="2300478"/>
                  </a:lnTo>
                  <a:lnTo>
                    <a:pt x="258318" y="2300478"/>
                  </a:lnTo>
                  <a:lnTo>
                    <a:pt x="302514" y="2300478"/>
                  </a:lnTo>
                  <a:lnTo>
                    <a:pt x="337566" y="2300478"/>
                  </a:lnTo>
                  <a:lnTo>
                    <a:pt x="382524" y="2291334"/>
                  </a:lnTo>
                  <a:lnTo>
                    <a:pt x="426720" y="2291334"/>
                  </a:lnTo>
                  <a:lnTo>
                    <a:pt x="470916" y="2282190"/>
                  </a:lnTo>
                  <a:lnTo>
                    <a:pt x="506730" y="2282190"/>
                  </a:lnTo>
                  <a:lnTo>
                    <a:pt x="550926" y="2273808"/>
                  </a:lnTo>
                  <a:lnTo>
                    <a:pt x="595884" y="2273808"/>
                  </a:lnTo>
                  <a:lnTo>
                    <a:pt x="640080" y="2264664"/>
                  </a:lnTo>
                  <a:lnTo>
                    <a:pt x="675132" y="2264664"/>
                  </a:lnTo>
                  <a:lnTo>
                    <a:pt x="720090" y="2255520"/>
                  </a:lnTo>
                  <a:lnTo>
                    <a:pt x="764286" y="2247138"/>
                  </a:lnTo>
                  <a:lnTo>
                    <a:pt x="808482" y="2237994"/>
                  </a:lnTo>
                  <a:lnTo>
                    <a:pt x="853440" y="2237994"/>
                  </a:lnTo>
                  <a:lnTo>
                    <a:pt x="888491" y="2228850"/>
                  </a:lnTo>
                  <a:lnTo>
                    <a:pt x="933450" y="2220468"/>
                  </a:lnTo>
                  <a:lnTo>
                    <a:pt x="977646" y="2211324"/>
                  </a:lnTo>
                  <a:lnTo>
                    <a:pt x="1021841" y="2202180"/>
                  </a:lnTo>
                  <a:lnTo>
                    <a:pt x="1057656" y="2193798"/>
                  </a:lnTo>
                  <a:lnTo>
                    <a:pt x="1101852" y="2184654"/>
                  </a:lnTo>
                  <a:lnTo>
                    <a:pt x="1146048" y="2167128"/>
                  </a:lnTo>
                  <a:lnTo>
                    <a:pt x="1191006" y="2157984"/>
                  </a:lnTo>
                  <a:lnTo>
                    <a:pt x="1226058" y="2149602"/>
                  </a:lnTo>
                  <a:lnTo>
                    <a:pt x="1271016" y="2131314"/>
                  </a:lnTo>
                  <a:lnTo>
                    <a:pt x="1315212" y="2122932"/>
                  </a:lnTo>
                  <a:lnTo>
                    <a:pt x="1359408" y="2104644"/>
                  </a:lnTo>
                  <a:lnTo>
                    <a:pt x="1395222" y="2096262"/>
                  </a:lnTo>
                  <a:lnTo>
                    <a:pt x="1439418" y="2077974"/>
                  </a:lnTo>
                  <a:lnTo>
                    <a:pt x="1483614" y="2060448"/>
                  </a:lnTo>
                  <a:lnTo>
                    <a:pt x="1528572" y="2042922"/>
                  </a:lnTo>
                  <a:lnTo>
                    <a:pt x="1572768" y="2024634"/>
                  </a:lnTo>
                  <a:lnTo>
                    <a:pt x="1608582" y="2007108"/>
                  </a:lnTo>
                  <a:lnTo>
                    <a:pt x="1652777" y="1989582"/>
                  </a:lnTo>
                  <a:lnTo>
                    <a:pt x="1696974" y="1971294"/>
                  </a:lnTo>
                  <a:lnTo>
                    <a:pt x="1741170" y="1953768"/>
                  </a:lnTo>
                  <a:lnTo>
                    <a:pt x="1776983" y="1936242"/>
                  </a:lnTo>
                  <a:lnTo>
                    <a:pt x="1821180" y="1909572"/>
                  </a:lnTo>
                  <a:lnTo>
                    <a:pt x="1866138" y="1892046"/>
                  </a:lnTo>
                  <a:lnTo>
                    <a:pt x="1910333" y="1865376"/>
                  </a:lnTo>
                  <a:lnTo>
                    <a:pt x="1946148" y="1838706"/>
                  </a:lnTo>
                  <a:lnTo>
                    <a:pt x="1990344" y="1820418"/>
                  </a:lnTo>
                  <a:lnTo>
                    <a:pt x="2034539" y="1793748"/>
                  </a:lnTo>
                  <a:lnTo>
                    <a:pt x="2078736" y="1767078"/>
                  </a:lnTo>
                  <a:lnTo>
                    <a:pt x="2114550" y="1740408"/>
                  </a:lnTo>
                  <a:lnTo>
                    <a:pt x="2158746" y="1713738"/>
                  </a:lnTo>
                  <a:lnTo>
                    <a:pt x="2203704" y="1678686"/>
                  </a:lnTo>
                  <a:lnTo>
                    <a:pt x="2247900" y="1652016"/>
                  </a:lnTo>
                  <a:lnTo>
                    <a:pt x="2283714" y="1625346"/>
                  </a:lnTo>
                  <a:lnTo>
                    <a:pt x="2327910" y="1589532"/>
                  </a:lnTo>
                  <a:lnTo>
                    <a:pt x="2372106" y="1554480"/>
                  </a:lnTo>
                  <a:lnTo>
                    <a:pt x="2417064" y="1527810"/>
                  </a:lnTo>
                  <a:lnTo>
                    <a:pt x="2461260" y="1491996"/>
                  </a:lnTo>
                  <a:lnTo>
                    <a:pt x="2496312" y="1456182"/>
                  </a:lnTo>
                  <a:lnTo>
                    <a:pt x="2541270" y="1421130"/>
                  </a:lnTo>
                  <a:lnTo>
                    <a:pt x="2585466" y="1376934"/>
                  </a:lnTo>
                  <a:lnTo>
                    <a:pt x="2629662" y="1341120"/>
                  </a:lnTo>
                  <a:lnTo>
                    <a:pt x="2665476" y="1305306"/>
                  </a:lnTo>
                  <a:lnTo>
                    <a:pt x="2709672" y="1261110"/>
                  </a:lnTo>
                  <a:lnTo>
                    <a:pt x="2754630" y="1216914"/>
                  </a:lnTo>
                  <a:lnTo>
                    <a:pt x="2798826" y="1172718"/>
                  </a:lnTo>
                  <a:lnTo>
                    <a:pt x="2833878" y="1127760"/>
                  </a:lnTo>
                  <a:lnTo>
                    <a:pt x="2878836" y="1083564"/>
                  </a:lnTo>
                  <a:lnTo>
                    <a:pt x="2923032" y="1039368"/>
                  </a:lnTo>
                  <a:lnTo>
                    <a:pt x="2967228" y="994410"/>
                  </a:lnTo>
                  <a:lnTo>
                    <a:pt x="3003042" y="941832"/>
                  </a:lnTo>
                  <a:lnTo>
                    <a:pt x="3047238" y="896874"/>
                  </a:lnTo>
                  <a:lnTo>
                    <a:pt x="3092196" y="843534"/>
                  </a:lnTo>
                  <a:lnTo>
                    <a:pt x="3136392" y="790194"/>
                  </a:lnTo>
                  <a:lnTo>
                    <a:pt x="3171444" y="736854"/>
                  </a:lnTo>
                  <a:lnTo>
                    <a:pt x="3216402" y="684276"/>
                  </a:lnTo>
                  <a:lnTo>
                    <a:pt x="3260598" y="630936"/>
                  </a:lnTo>
                  <a:lnTo>
                    <a:pt x="3304794" y="568452"/>
                  </a:lnTo>
                  <a:lnTo>
                    <a:pt x="3349752" y="515112"/>
                  </a:lnTo>
                  <a:lnTo>
                    <a:pt x="3384804" y="453390"/>
                  </a:lnTo>
                  <a:lnTo>
                    <a:pt x="3429762" y="390906"/>
                  </a:lnTo>
                  <a:lnTo>
                    <a:pt x="3473958" y="328422"/>
                  </a:lnTo>
                  <a:lnTo>
                    <a:pt x="3518154" y="266700"/>
                  </a:lnTo>
                  <a:lnTo>
                    <a:pt x="3553967" y="204216"/>
                  </a:lnTo>
                  <a:lnTo>
                    <a:pt x="3598164" y="142494"/>
                  </a:lnTo>
                  <a:lnTo>
                    <a:pt x="3642360" y="70866"/>
                  </a:lnTo>
                  <a:lnTo>
                    <a:pt x="3687317"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556" name="Google Shape;2556;p96"/>
          <p:cNvSpPr txBox="1"/>
          <p:nvPr/>
        </p:nvSpPr>
        <p:spPr>
          <a:xfrm>
            <a:off x="480052" y="5506673"/>
            <a:ext cx="276860" cy="1635125"/>
          </a:xfrm>
          <a:prstGeom prst="rect">
            <a:avLst/>
          </a:prstGeom>
          <a:noFill/>
          <a:ln>
            <a:noFill/>
          </a:ln>
        </p:spPr>
        <p:txBody>
          <a:bodyPr anchorCtr="0" anchor="t" bIns="0" lIns="0" spcFirstLastPara="1" rIns="0" wrap="square" tIns="14600">
            <a:spAutoFit/>
          </a:bodyPr>
          <a:lstStyle/>
          <a:p>
            <a:pPr indent="0" lvl="0" marL="0" marR="5080" rtl="0" algn="r">
              <a:lnSpc>
                <a:spcPct val="100000"/>
              </a:lnSpc>
              <a:spcBef>
                <a:spcPts val="0"/>
              </a:spcBef>
              <a:spcAft>
                <a:spcPts val="0"/>
              </a:spcAft>
              <a:buNone/>
            </a:pPr>
            <a:r>
              <a:rPr lang="en-US" sz="1450">
                <a:solidFill>
                  <a:schemeClr val="dk1"/>
                </a:solidFill>
                <a:latin typeface="Arial"/>
                <a:ea typeface="Arial"/>
                <a:cs typeface="Arial"/>
                <a:sym typeface="Arial"/>
              </a:rPr>
              <a:t>0.6</a:t>
            </a:r>
            <a:endParaRPr sz="145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6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450">
                <a:solidFill>
                  <a:schemeClr val="dk1"/>
                </a:solidFill>
                <a:latin typeface="Arial"/>
                <a:ea typeface="Arial"/>
                <a:cs typeface="Arial"/>
                <a:sym typeface="Arial"/>
              </a:rPr>
              <a:t>0.4</a:t>
            </a:r>
            <a:endParaRPr sz="145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6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450">
                <a:solidFill>
                  <a:schemeClr val="dk1"/>
                </a:solidFill>
                <a:latin typeface="Arial"/>
                <a:ea typeface="Arial"/>
                <a:cs typeface="Arial"/>
                <a:sym typeface="Arial"/>
              </a:rPr>
              <a:t>0.2</a:t>
            </a:r>
            <a:endParaRPr sz="1450">
              <a:solidFill>
                <a:schemeClr val="dk1"/>
              </a:solidFill>
              <a:latin typeface="Arial"/>
              <a:ea typeface="Arial"/>
              <a:cs typeface="Arial"/>
              <a:sym typeface="Arial"/>
            </a:endParaRPr>
          </a:p>
          <a:p>
            <a:pPr indent="0" lvl="0" marL="0" marR="0" rtl="0" algn="l">
              <a:lnSpc>
                <a:spcPct val="100000"/>
              </a:lnSpc>
              <a:spcBef>
                <a:spcPts val="55"/>
              </a:spcBef>
              <a:spcAft>
                <a:spcPts val="0"/>
              </a:spcAft>
              <a:buNone/>
            </a:pPr>
            <a:r>
              <a:t/>
            </a:r>
            <a:endParaRPr sz="160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450">
                <a:solidFill>
                  <a:schemeClr val="dk1"/>
                </a:solidFill>
                <a:latin typeface="Arial"/>
                <a:ea typeface="Arial"/>
                <a:cs typeface="Arial"/>
                <a:sym typeface="Arial"/>
              </a:rPr>
              <a:t>0</a:t>
            </a:r>
            <a:endParaRPr sz="1450">
              <a:solidFill>
                <a:schemeClr val="dk1"/>
              </a:solidFill>
              <a:latin typeface="Arial"/>
              <a:ea typeface="Arial"/>
              <a:cs typeface="Arial"/>
              <a:sym typeface="Arial"/>
            </a:endParaRPr>
          </a:p>
        </p:txBody>
      </p:sp>
      <p:sp>
        <p:nvSpPr>
          <p:cNvPr id="2557" name="Google Shape;2557;p96"/>
          <p:cNvSpPr txBox="1"/>
          <p:nvPr/>
        </p:nvSpPr>
        <p:spPr>
          <a:xfrm>
            <a:off x="480052" y="4112226"/>
            <a:ext cx="276860" cy="1172845"/>
          </a:xfrm>
          <a:prstGeom prst="rect">
            <a:avLst/>
          </a:prstGeom>
          <a:noFill/>
          <a:ln>
            <a:noFill/>
          </a:ln>
        </p:spPr>
        <p:txBody>
          <a:bodyPr anchorCtr="0" anchor="t" bIns="0" lIns="0" spcFirstLastPara="1" rIns="0" wrap="square" tIns="14600">
            <a:spAutoFit/>
          </a:bodyPr>
          <a:lstStyle/>
          <a:p>
            <a:pPr indent="0" lvl="0" marL="0" marR="5080" rtl="0" algn="r">
              <a:lnSpc>
                <a:spcPct val="100000"/>
              </a:lnSpc>
              <a:spcBef>
                <a:spcPts val="0"/>
              </a:spcBef>
              <a:spcAft>
                <a:spcPts val="0"/>
              </a:spcAft>
              <a:buNone/>
            </a:pPr>
            <a:r>
              <a:rPr lang="en-US" sz="1450">
                <a:solidFill>
                  <a:schemeClr val="dk1"/>
                </a:solidFill>
                <a:latin typeface="Arial"/>
                <a:ea typeface="Arial"/>
                <a:cs typeface="Arial"/>
                <a:sym typeface="Arial"/>
              </a:rPr>
              <a:t>1.2</a:t>
            </a:r>
            <a:endParaRPr sz="145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6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450">
                <a:solidFill>
                  <a:schemeClr val="dk1"/>
                </a:solidFill>
                <a:latin typeface="Arial"/>
                <a:ea typeface="Arial"/>
                <a:cs typeface="Arial"/>
                <a:sym typeface="Arial"/>
              </a:rPr>
              <a:t>1</a:t>
            </a:r>
            <a:endParaRPr sz="145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65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450">
                <a:solidFill>
                  <a:schemeClr val="dk1"/>
                </a:solidFill>
                <a:latin typeface="Arial"/>
                <a:ea typeface="Arial"/>
                <a:cs typeface="Arial"/>
                <a:sym typeface="Arial"/>
              </a:rPr>
              <a:t>0.8</a:t>
            </a:r>
            <a:endParaRPr sz="1450">
              <a:solidFill>
                <a:schemeClr val="dk1"/>
              </a:solidFill>
              <a:latin typeface="Arial"/>
              <a:ea typeface="Arial"/>
              <a:cs typeface="Arial"/>
              <a:sym typeface="Arial"/>
            </a:endParaRPr>
          </a:p>
        </p:txBody>
      </p:sp>
      <p:grpSp>
        <p:nvGrpSpPr>
          <p:cNvPr id="2558" name="Google Shape;2558;p96"/>
          <p:cNvGrpSpPr/>
          <p:nvPr/>
        </p:nvGrpSpPr>
        <p:grpSpPr>
          <a:xfrm>
            <a:off x="5276850" y="5093970"/>
            <a:ext cx="622300" cy="1065530"/>
            <a:chOff x="5276850" y="5093970"/>
            <a:chExt cx="622300" cy="1065530"/>
          </a:xfrm>
        </p:grpSpPr>
        <p:sp>
          <p:nvSpPr>
            <p:cNvPr id="2559" name="Google Shape;2559;p96"/>
            <p:cNvSpPr/>
            <p:nvPr/>
          </p:nvSpPr>
          <p:spPr>
            <a:xfrm>
              <a:off x="5276850" y="5093970"/>
              <a:ext cx="622300" cy="1065530"/>
            </a:xfrm>
            <a:custGeom>
              <a:rect b="b" l="l" r="r" t="t"/>
              <a:pathLst>
                <a:path extrusionOk="0" h="1065529" w="622300">
                  <a:moveTo>
                    <a:pt x="0" y="1065276"/>
                  </a:moveTo>
                  <a:lnTo>
                    <a:pt x="0" y="0"/>
                  </a:lnTo>
                  <a:lnTo>
                    <a:pt x="621791" y="0"/>
                  </a:lnTo>
                  <a:lnTo>
                    <a:pt x="621792" y="1065276"/>
                  </a:lnTo>
                  <a:lnTo>
                    <a:pt x="0" y="1065276"/>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0" name="Google Shape;2560;p96"/>
            <p:cNvSpPr/>
            <p:nvPr/>
          </p:nvSpPr>
          <p:spPr>
            <a:xfrm>
              <a:off x="5338572" y="5244846"/>
              <a:ext cx="240029" cy="0"/>
            </a:xfrm>
            <a:custGeom>
              <a:rect b="b" l="l" r="r" t="t"/>
              <a:pathLst>
                <a:path extrusionOk="0" h="120000" w="240029">
                  <a:moveTo>
                    <a:pt x="0" y="0"/>
                  </a:moveTo>
                  <a:lnTo>
                    <a:pt x="240029" y="0"/>
                  </a:lnTo>
                </a:path>
              </a:pathLst>
            </a:custGeom>
            <a:noFill/>
            <a:ln cap="flat" cmpd="sng" w="952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1" name="Google Shape;2561;p96"/>
            <p:cNvSpPr/>
            <p:nvPr/>
          </p:nvSpPr>
          <p:spPr>
            <a:xfrm>
              <a:off x="5338572" y="5511546"/>
              <a:ext cx="240029" cy="0"/>
            </a:xfrm>
            <a:custGeom>
              <a:rect b="b" l="l" r="r" t="t"/>
              <a:pathLst>
                <a:path extrusionOk="0" h="120000" w="240029">
                  <a:moveTo>
                    <a:pt x="0" y="0"/>
                  </a:moveTo>
                  <a:lnTo>
                    <a:pt x="240029"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2" name="Google Shape;2562;p96"/>
            <p:cNvSpPr/>
            <p:nvPr/>
          </p:nvSpPr>
          <p:spPr>
            <a:xfrm>
              <a:off x="5338572" y="5777484"/>
              <a:ext cx="240029" cy="0"/>
            </a:xfrm>
            <a:custGeom>
              <a:rect b="b" l="l" r="r" t="t"/>
              <a:pathLst>
                <a:path extrusionOk="0" h="120000" w="240029">
                  <a:moveTo>
                    <a:pt x="0" y="0"/>
                  </a:moveTo>
                  <a:lnTo>
                    <a:pt x="240029" y="0"/>
                  </a:lnTo>
                </a:path>
              </a:pathLst>
            </a:custGeom>
            <a:noFill/>
            <a:ln cap="flat" cmpd="sng" w="9525">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63" name="Google Shape;2563;p96"/>
            <p:cNvSpPr/>
            <p:nvPr/>
          </p:nvSpPr>
          <p:spPr>
            <a:xfrm>
              <a:off x="5338572" y="6044184"/>
              <a:ext cx="240029" cy="0"/>
            </a:xfrm>
            <a:custGeom>
              <a:rect b="b" l="l" r="r" t="t"/>
              <a:pathLst>
                <a:path extrusionOk="0" h="120000" w="240029">
                  <a:moveTo>
                    <a:pt x="0" y="0"/>
                  </a:moveTo>
                  <a:lnTo>
                    <a:pt x="240029" y="0"/>
                  </a:lnTo>
                </a:path>
              </a:pathLst>
            </a:custGeom>
            <a:noFill/>
            <a:ln cap="flat" cmpd="sng" w="9525">
              <a:solidFill>
                <a:srgbClr val="007F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564" name="Google Shape;2564;p96"/>
          <p:cNvSpPr txBox="1"/>
          <p:nvPr/>
        </p:nvSpPr>
        <p:spPr>
          <a:xfrm>
            <a:off x="5276850" y="5093970"/>
            <a:ext cx="622300" cy="106553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0">
            <a:spAutoFit/>
          </a:bodyPr>
          <a:lstStyle/>
          <a:p>
            <a:pPr indent="0" lvl="0" marL="346710" marR="39370" rtl="0" algn="l">
              <a:lnSpc>
                <a:spcPct val="144137"/>
              </a:lnSpc>
              <a:spcBef>
                <a:spcPts val="0"/>
              </a:spcBef>
              <a:spcAft>
                <a:spcPts val="0"/>
              </a:spcAft>
              <a:buNone/>
            </a:pPr>
            <a:r>
              <a:rPr lang="en-US" sz="1450">
                <a:solidFill>
                  <a:schemeClr val="dk1"/>
                </a:solidFill>
                <a:latin typeface="Arial"/>
                <a:ea typeface="Arial"/>
                <a:cs typeface="Arial"/>
                <a:sym typeface="Arial"/>
              </a:rPr>
              <a:t>B0  B1</a:t>
            </a:r>
            <a:endParaRPr sz="1450">
              <a:solidFill>
                <a:schemeClr val="dk1"/>
              </a:solidFill>
              <a:latin typeface="Arial"/>
              <a:ea typeface="Arial"/>
              <a:cs typeface="Arial"/>
              <a:sym typeface="Arial"/>
            </a:endParaRPr>
          </a:p>
          <a:p>
            <a:pPr indent="0" lvl="0" marL="346710" marR="39370" rtl="0" algn="l">
              <a:lnSpc>
                <a:spcPct val="144827"/>
              </a:lnSpc>
              <a:spcBef>
                <a:spcPts val="5"/>
              </a:spcBef>
              <a:spcAft>
                <a:spcPts val="0"/>
              </a:spcAft>
              <a:buNone/>
            </a:pPr>
            <a:r>
              <a:rPr lang="en-US" sz="1450">
                <a:solidFill>
                  <a:schemeClr val="dk1"/>
                </a:solidFill>
                <a:latin typeface="Arial"/>
                <a:ea typeface="Arial"/>
                <a:cs typeface="Arial"/>
                <a:sym typeface="Arial"/>
              </a:rPr>
              <a:t>B2  B3</a:t>
            </a:r>
            <a:endParaRPr sz="1450">
              <a:solidFill>
                <a:schemeClr val="dk1"/>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8" name="Shape 2568"/>
        <p:cNvGrpSpPr/>
        <p:nvPr/>
      </p:nvGrpSpPr>
      <p:grpSpPr>
        <a:xfrm>
          <a:off x="0" y="0"/>
          <a:ext cx="0" cy="0"/>
          <a:chOff x="0" y="0"/>
          <a:chExt cx="0" cy="0"/>
        </a:xfrm>
      </p:grpSpPr>
      <p:pic>
        <p:nvPicPr>
          <p:cNvPr id="2569" name="Google Shape;2569;p97"/>
          <p:cNvPicPr preferRelativeResize="0"/>
          <p:nvPr/>
        </p:nvPicPr>
        <p:blipFill rotWithShape="1">
          <a:blip r:embed="rId3">
            <a:alphaModFix/>
          </a:blip>
          <a:srcRect b="0" l="0" r="0" t="0"/>
          <a:stretch/>
        </p:blipFill>
        <p:spPr>
          <a:xfrm>
            <a:off x="935736" y="810005"/>
            <a:ext cx="8410193" cy="581939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pic>
        <p:nvPicPr>
          <p:cNvPr id="2574" name="Google Shape;2574;p98"/>
          <p:cNvPicPr preferRelativeResize="0"/>
          <p:nvPr/>
        </p:nvPicPr>
        <p:blipFill rotWithShape="1">
          <a:blip r:embed="rId3">
            <a:alphaModFix/>
          </a:blip>
          <a:srcRect b="0" l="0" r="0" t="0"/>
          <a:stretch/>
        </p:blipFill>
        <p:spPr>
          <a:xfrm>
            <a:off x="457200" y="1264158"/>
            <a:ext cx="9144000" cy="345719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8" name="Shape 2578"/>
        <p:cNvGrpSpPr/>
        <p:nvPr/>
      </p:nvGrpSpPr>
      <p:grpSpPr>
        <a:xfrm>
          <a:off x="0" y="0"/>
          <a:ext cx="0" cy="0"/>
          <a:chOff x="0" y="0"/>
          <a:chExt cx="0" cy="0"/>
        </a:xfrm>
      </p:grpSpPr>
      <p:grpSp>
        <p:nvGrpSpPr>
          <p:cNvPr id="2579" name="Google Shape;2579;p99"/>
          <p:cNvGrpSpPr/>
          <p:nvPr/>
        </p:nvGrpSpPr>
        <p:grpSpPr>
          <a:xfrm>
            <a:off x="457200" y="457200"/>
            <a:ext cx="9143999" cy="6858000"/>
            <a:chOff x="457200" y="457200"/>
            <a:chExt cx="9143999" cy="6858000"/>
          </a:xfrm>
        </p:grpSpPr>
        <p:pic>
          <p:nvPicPr>
            <p:cNvPr id="2580" name="Google Shape;2580;p99"/>
            <p:cNvPicPr preferRelativeResize="0"/>
            <p:nvPr/>
          </p:nvPicPr>
          <p:blipFill rotWithShape="1">
            <a:blip r:embed="rId3">
              <a:alphaModFix/>
            </a:blip>
            <a:srcRect b="0" l="0" r="0" t="0"/>
            <a:stretch/>
          </p:blipFill>
          <p:spPr>
            <a:xfrm>
              <a:off x="457200" y="489204"/>
              <a:ext cx="5302758" cy="6825995"/>
            </a:xfrm>
            <a:prstGeom prst="rect">
              <a:avLst/>
            </a:prstGeom>
            <a:noFill/>
            <a:ln>
              <a:noFill/>
            </a:ln>
          </p:spPr>
        </p:pic>
        <p:pic>
          <p:nvPicPr>
            <p:cNvPr id="2581" name="Google Shape;2581;p99"/>
            <p:cNvPicPr preferRelativeResize="0"/>
            <p:nvPr/>
          </p:nvPicPr>
          <p:blipFill rotWithShape="1">
            <a:blip r:embed="rId4">
              <a:alphaModFix/>
            </a:blip>
            <a:srcRect b="0" l="0" r="0" t="0"/>
            <a:stretch/>
          </p:blipFill>
          <p:spPr>
            <a:xfrm>
              <a:off x="4293108" y="457200"/>
              <a:ext cx="5308091" cy="6858000"/>
            </a:xfrm>
            <a:prstGeom prst="rect">
              <a:avLst/>
            </a:prstGeom>
            <a:noFill/>
            <a:ln>
              <a:noFill/>
            </a:ln>
          </p:spPr>
        </p:pic>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5" name="Shape 2585"/>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101"/>
          <p:cNvSpPr txBox="1"/>
          <p:nvPr>
            <p:ph type="title"/>
          </p:nvPr>
        </p:nvSpPr>
        <p:spPr>
          <a:xfrm>
            <a:off x="3126739" y="922274"/>
            <a:ext cx="4638675" cy="51308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0" lang="en-US" sz="3200" u="sng">
                <a:latin typeface="Arial"/>
                <a:ea typeface="Arial"/>
                <a:cs typeface="Arial"/>
                <a:sym typeface="Arial"/>
              </a:rPr>
              <a:t>QUADRIC SURFACES</a:t>
            </a:r>
            <a:endParaRPr sz="3200">
              <a:latin typeface="Arial"/>
              <a:ea typeface="Arial"/>
              <a:cs typeface="Arial"/>
              <a:sym typeface="Arial"/>
            </a:endParaRPr>
          </a:p>
        </p:txBody>
      </p:sp>
      <p:sp>
        <p:nvSpPr>
          <p:cNvPr id="2591" name="Google Shape;2591;p101"/>
          <p:cNvSpPr txBox="1"/>
          <p:nvPr/>
        </p:nvSpPr>
        <p:spPr>
          <a:xfrm>
            <a:off x="916939" y="1707134"/>
            <a:ext cx="394906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FFFFFF"/>
                </a:solidFill>
                <a:latin typeface="Verdana"/>
                <a:ea typeface="Verdana"/>
                <a:cs typeface="Verdana"/>
                <a:sym typeface="Verdana"/>
              </a:rPr>
              <a:t>Some trivial examples:</a:t>
            </a:r>
            <a:endParaRPr sz="2400">
              <a:solidFill>
                <a:schemeClr val="dk1"/>
              </a:solidFill>
              <a:latin typeface="Verdana"/>
              <a:ea typeface="Verdana"/>
              <a:cs typeface="Verdana"/>
              <a:sym typeface="Verdana"/>
            </a:endParaRPr>
          </a:p>
        </p:txBody>
      </p:sp>
      <p:sp>
        <p:nvSpPr>
          <p:cNvPr id="2592" name="Google Shape;2592;p101"/>
          <p:cNvSpPr txBox="1"/>
          <p:nvPr/>
        </p:nvSpPr>
        <p:spPr>
          <a:xfrm>
            <a:off x="1069339" y="3002534"/>
            <a:ext cx="137477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u="sng">
                <a:solidFill>
                  <a:srgbClr val="FFCC00"/>
                </a:solidFill>
                <a:latin typeface="Verdana"/>
                <a:ea typeface="Verdana"/>
                <a:cs typeface="Verdana"/>
                <a:sym typeface="Verdana"/>
              </a:rPr>
              <a:t>SPHERE</a:t>
            </a:r>
            <a:endParaRPr sz="2400">
              <a:solidFill>
                <a:schemeClr val="dk1"/>
              </a:solidFill>
              <a:latin typeface="Verdana"/>
              <a:ea typeface="Verdana"/>
              <a:cs typeface="Verdana"/>
              <a:sym typeface="Verdana"/>
            </a:endParaRPr>
          </a:p>
        </p:txBody>
      </p:sp>
      <p:grpSp>
        <p:nvGrpSpPr>
          <p:cNvPr id="2593" name="Google Shape;2593;p101"/>
          <p:cNvGrpSpPr/>
          <p:nvPr/>
        </p:nvGrpSpPr>
        <p:grpSpPr>
          <a:xfrm>
            <a:off x="2971800" y="2667000"/>
            <a:ext cx="5105400" cy="2590800"/>
            <a:chOff x="2971800" y="2667000"/>
            <a:chExt cx="5105400" cy="2590800"/>
          </a:xfrm>
        </p:grpSpPr>
        <p:sp>
          <p:nvSpPr>
            <p:cNvPr id="2594" name="Google Shape;2594;p101"/>
            <p:cNvSpPr/>
            <p:nvPr/>
          </p:nvSpPr>
          <p:spPr>
            <a:xfrm>
              <a:off x="2971800" y="2667000"/>
              <a:ext cx="5105400" cy="2590800"/>
            </a:xfrm>
            <a:custGeom>
              <a:rect b="b" l="l" r="r" t="t"/>
              <a:pathLst>
                <a:path extrusionOk="0" h="2590800" w="5105400">
                  <a:moveTo>
                    <a:pt x="5105400" y="2590799"/>
                  </a:moveTo>
                  <a:lnTo>
                    <a:pt x="5105400" y="0"/>
                  </a:lnTo>
                  <a:lnTo>
                    <a:pt x="0" y="0"/>
                  </a:lnTo>
                  <a:lnTo>
                    <a:pt x="0" y="2590800"/>
                  </a:lnTo>
                  <a:lnTo>
                    <a:pt x="5105400" y="259079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95" name="Google Shape;2595;p101"/>
            <p:cNvSpPr/>
            <p:nvPr/>
          </p:nvSpPr>
          <p:spPr>
            <a:xfrm>
              <a:off x="6118843" y="3387026"/>
              <a:ext cx="422909" cy="617220"/>
            </a:xfrm>
            <a:custGeom>
              <a:rect b="b" l="l" r="r" t="t"/>
              <a:pathLst>
                <a:path extrusionOk="0" h="617220" w="422909">
                  <a:moveTo>
                    <a:pt x="422908" y="0"/>
                  </a:moveTo>
                  <a:lnTo>
                    <a:pt x="0" y="617213"/>
                  </a:lnTo>
                </a:path>
              </a:pathLst>
            </a:custGeom>
            <a:noFill/>
            <a:ln cap="flat" cmpd="sng" w="16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96" name="Google Shape;2596;p101"/>
            <p:cNvSpPr/>
            <p:nvPr/>
          </p:nvSpPr>
          <p:spPr>
            <a:xfrm>
              <a:off x="7580353" y="3387026"/>
              <a:ext cx="422909" cy="617220"/>
            </a:xfrm>
            <a:custGeom>
              <a:rect b="b" l="l" r="r" t="t"/>
              <a:pathLst>
                <a:path extrusionOk="0" h="617220" w="422909">
                  <a:moveTo>
                    <a:pt x="422908" y="0"/>
                  </a:moveTo>
                  <a:lnTo>
                    <a:pt x="0" y="617213"/>
                  </a:lnTo>
                </a:path>
              </a:pathLst>
            </a:custGeom>
            <a:noFill/>
            <a:ln cap="flat" cmpd="sng" w="161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597" name="Google Shape;2597;p101"/>
          <p:cNvSpPr txBox="1"/>
          <p:nvPr/>
        </p:nvSpPr>
        <p:spPr>
          <a:xfrm>
            <a:off x="2971800" y="2667000"/>
            <a:ext cx="5105400" cy="2590800"/>
          </a:xfrm>
          <a:prstGeom prst="rect">
            <a:avLst/>
          </a:prstGeom>
          <a:noFill/>
          <a:ln>
            <a:noFill/>
          </a:ln>
        </p:spPr>
        <p:txBody>
          <a:bodyPr anchorCtr="0" anchor="t" bIns="0" lIns="0" spcFirstLastPara="1" rIns="0" wrap="square" tIns="33650">
            <a:spAutoFit/>
          </a:bodyPr>
          <a:lstStyle/>
          <a:p>
            <a:pPr indent="0" lvl="0" marL="51435" marR="0" rtl="0" algn="l">
              <a:lnSpc>
                <a:spcPct val="100000"/>
              </a:lnSpc>
              <a:spcBef>
                <a:spcPts val="0"/>
              </a:spcBef>
              <a:spcAft>
                <a:spcPts val="0"/>
              </a:spcAft>
              <a:buNone/>
            </a:pPr>
            <a:r>
              <a:rPr lang="en-US" sz="3100">
                <a:solidFill>
                  <a:schemeClr val="dk1"/>
                </a:solidFill>
                <a:latin typeface="Times New Roman"/>
                <a:ea typeface="Times New Roman"/>
                <a:cs typeface="Times New Roman"/>
                <a:sym typeface="Times New Roman"/>
              </a:rPr>
              <a:t>(</a:t>
            </a:r>
            <a:r>
              <a:rPr i="1" lang="en-US" sz="3100">
                <a:solidFill>
                  <a:schemeClr val="dk1"/>
                </a:solidFill>
                <a:latin typeface="Times New Roman"/>
                <a:ea typeface="Times New Roman"/>
                <a:cs typeface="Times New Roman"/>
                <a:sym typeface="Times New Roman"/>
              </a:rPr>
              <a:t>x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i="1" lang="en-US" sz="3100">
                <a:solidFill>
                  <a:schemeClr val="dk1"/>
                </a:solidFill>
                <a:latin typeface="Times New Roman"/>
                <a:ea typeface="Times New Roman"/>
                <a:cs typeface="Times New Roman"/>
                <a:sym typeface="Times New Roman"/>
              </a:rPr>
              <a:t>a</a:t>
            </a:r>
            <a:r>
              <a:rPr lang="en-US" sz="3100">
                <a:solidFill>
                  <a:schemeClr val="dk1"/>
                </a:solidFill>
                <a:latin typeface="Times New Roman"/>
                <a:ea typeface="Times New Roman"/>
                <a:cs typeface="Times New Roman"/>
                <a:sym typeface="Times New Roman"/>
              </a:rPr>
              <a:t>)</a:t>
            </a:r>
            <a:r>
              <a:rPr baseline="30000" lang="en-US" sz="2700">
                <a:solidFill>
                  <a:schemeClr val="dk1"/>
                </a:solidFill>
                <a:latin typeface="Times New Roman"/>
                <a:ea typeface="Times New Roman"/>
                <a:cs typeface="Times New Roman"/>
                <a:sym typeface="Times New Roman"/>
              </a:rPr>
              <a:t>2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 </a:t>
            </a:r>
            <a:r>
              <a:rPr i="1" lang="en-US" sz="3100">
                <a:solidFill>
                  <a:schemeClr val="dk1"/>
                </a:solidFill>
                <a:latin typeface="Times New Roman"/>
                <a:ea typeface="Times New Roman"/>
                <a:cs typeface="Times New Roman"/>
                <a:sym typeface="Times New Roman"/>
              </a:rPr>
              <a:t>y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i="1" lang="en-US" sz="3100">
                <a:solidFill>
                  <a:schemeClr val="dk1"/>
                </a:solidFill>
                <a:latin typeface="Times New Roman"/>
                <a:ea typeface="Times New Roman"/>
                <a:cs typeface="Times New Roman"/>
                <a:sym typeface="Times New Roman"/>
              </a:rPr>
              <a:t>b</a:t>
            </a:r>
            <a:r>
              <a:rPr lang="en-US" sz="3100">
                <a:solidFill>
                  <a:schemeClr val="dk1"/>
                </a:solidFill>
                <a:latin typeface="Times New Roman"/>
                <a:ea typeface="Times New Roman"/>
                <a:cs typeface="Times New Roman"/>
                <a:sym typeface="Times New Roman"/>
              </a:rPr>
              <a:t>)</a:t>
            </a:r>
            <a:r>
              <a:rPr baseline="30000" lang="en-US" sz="2700">
                <a:solidFill>
                  <a:schemeClr val="dk1"/>
                </a:solidFill>
                <a:latin typeface="Times New Roman"/>
                <a:ea typeface="Times New Roman"/>
                <a:cs typeface="Times New Roman"/>
                <a:sym typeface="Times New Roman"/>
              </a:rPr>
              <a:t>2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i="1" lang="en-US" sz="3100">
                <a:solidFill>
                  <a:schemeClr val="dk1"/>
                </a:solidFill>
                <a:latin typeface="Times New Roman"/>
                <a:ea typeface="Times New Roman"/>
                <a:cs typeface="Times New Roman"/>
                <a:sym typeface="Times New Roman"/>
              </a:rPr>
              <a:t>z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i="1" lang="en-US" sz="3100">
                <a:solidFill>
                  <a:schemeClr val="dk1"/>
                </a:solidFill>
                <a:latin typeface="Times New Roman"/>
                <a:ea typeface="Times New Roman"/>
                <a:cs typeface="Times New Roman"/>
                <a:sym typeface="Times New Roman"/>
              </a:rPr>
              <a:t>c</a:t>
            </a:r>
            <a:r>
              <a:rPr lang="en-US" sz="3100">
                <a:solidFill>
                  <a:schemeClr val="dk1"/>
                </a:solidFill>
                <a:latin typeface="Times New Roman"/>
                <a:ea typeface="Times New Roman"/>
                <a:cs typeface="Times New Roman"/>
                <a:sym typeface="Times New Roman"/>
              </a:rPr>
              <a:t>)</a:t>
            </a:r>
            <a:r>
              <a:rPr baseline="30000" lang="en-US" sz="2700">
                <a:solidFill>
                  <a:schemeClr val="dk1"/>
                </a:solidFill>
                <a:latin typeface="Times New Roman"/>
                <a:ea typeface="Times New Roman"/>
                <a:cs typeface="Times New Roman"/>
                <a:sym typeface="Times New Roman"/>
              </a:rPr>
              <a:t>2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i="1" lang="en-US" sz="3100">
                <a:solidFill>
                  <a:schemeClr val="dk1"/>
                </a:solidFill>
                <a:latin typeface="Times New Roman"/>
                <a:ea typeface="Times New Roman"/>
                <a:cs typeface="Times New Roman"/>
                <a:sym typeface="Times New Roman"/>
              </a:rPr>
              <a:t>r</a:t>
            </a:r>
            <a:r>
              <a:rPr baseline="30000" lang="en-US" sz="2700">
                <a:solidFill>
                  <a:schemeClr val="dk1"/>
                </a:solidFill>
                <a:latin typeface="Times New Roman"/>
                <a:ea typeface="Times New Roman"/>
                <a:cs typeface="Times New Roman"/>
                <a:sym typeface="Times New Roman"/>
              </a:rPr>
              <a:t>2 </a:t>
            </a:r>
            <a:r>
              <a:rPr lang="en-US" sz="3100">
                <a:solidFill>
                  <a:schemeClr val="dk1"/>
                </a:solidFill>
                <a:latin typeface="Times New Roman"/>
                <a:ea typeface="Times New Roman"/>
                <a:cs typeface="Times New Roman"/>
                <a:sym typeface="Times New Roman"/>
              </a:rPr>
              <a:t>;</a:t>
            </a:r>
            <a:endParaRPr sz="3100">
              <a:solidFill>
                <a:schemeClr val="dk1"/>
              </a:solidFill>
              <a:latin typeface="Times New Roman"/>
              <a:ea typeface="Times New Roman"/>
              <a:cs typeface="Times New Roman"/>
              <a:sym typeface="Times New Roman"/>
            </a:endParaRPr>
          </a:p>
          <a:p>
            <a:pPr indent="0" lvl="0" marL="74930" marR="0" rtl="0" algn="l">
              <a:lnSpc>
                <a:spcPct val="100000"/>
              </a:lnSpc>
              <a:spcBef>
                <a:spcPts val="1625"/>
              </a:spcBef>
              <a:spcAft>
                <a:spcPts val="0"/>
              </a:spcAft>
              <a:buNone/>
            </a:pPr>
            <a:r>
              <a:rPr i="1" lang="en-US" sz="3100">
                <a:solidFill>
                  <a:schemeClr val="dk1"/>
                </a:solidFill>
                <a:latin typeface="Times New Roman"/>
                <a:ea typeface="Times New Roman"/>
                <a:cs typeface="Times New Roman"/>
                <a:sym typeface="Times New Roman"/>
              </a:rPr>
              <a:t>x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i="1" lang="en-US" sz="3100">
                <a:solidFill>
                  <a:schemeClr val="dk1"/>
                </a:solidFill>
                <a:latin typeface="Times New Roman"/>
                <a:ea typeface="Times New Roman"/>
                <a:cs typeface="Times New Roman"/>
                <a:sym typeface="Times New Roman"/>
              </a:rPr>
              <a:t>r</a:t>
            </a:r>
            <a:r>
              <a:rPr lang="en-US" sz="3100">
                <a:solidFill>
                  <a:schemeClr val="dk1"/>
                </a:solidFill>
                <a:latin typeface="Times New Roman"/>
                <a:ea typeface="Times New Roman"/>
                <a:cs typeface="Times New Roman"/>
                <a:sym typeface="Times New Roman"/>
              </a:rPr>
              <a:t>.cos</a:t>
            </a:r>
            <a:r>
              <a:rPr lang="en-US" sz="3300">
                <a:solidFill>
                  <a:schemeClr val="dk1"/>
                </a:solidFill>
                <a:latin typeface="Noto Sans Symbols"/>
                <a:ea typeface="Noto Sans Symbols"/>
                <a:cs typeface="Noto Sans Symbols"/>
                <a:sym typeface="Noto Sans Symbols"/>
              </a:rPr>
              <a:t>φ</a:t>
            </a:r>
            <a:r>
              <a:rPr lang="en-US" sz="3100">
                <a:solidFill>
                  <a:schemeClr val="dk1"/>
                </a:solidFill>
                <a:latin typeface="Times New Roman"/>
                <a:ea typeface="Times New Roman"/>
                <a:cs typeface="Times New Roman"/>
                <a:sym typeface="Times New Roman"/>
              </a:rPr>
              <a:t>.cos</a:t>
            </a:r>
            <a:r>
              <a:rPr lang="en-US" sz="3300">
                <a:solidFill>
                  <a:schemeClr val="dk1"/>
                </a:solidFill>
                <a:latin typeface="Noto Sans Symbols"/>
                <a:ea typeface="Noto Sans Symbols"/>
                <a:cs typeface="Noto Sans Symbols"/>
                <a:sym typeface="Noto Sans Symbols"/>
              </a:rPr>
              <a:t>θ</a:t>
            </a:r>
            <a:r>
              <a:rPr lang="en-US" sz="3300">
                <a:solidFill>
                  <a:schemeClr val="dk1"/>
                </a:solidFill>
                <a:latin typeface="Times New Roman"/>
                <a:ea typeface="Times New Roman"/>
                <a:cs typeface="Times New Roman"/>
                <a:sym typeface="Times New Roman"/>
              </a:rPr>
              <a:t> </a:t>
            </a:r>
            <a:r>
              <a:rPr lang="en-US" sz="3100">
                <a:solidFill>
                  <a:schemeClr val="dk1"/>
                </a:solidFill>
                <a:latin typeface="Times New Roman"/>
                <a:ea typeface="Times New Roman"/>
                <a:cs typeface="Times New Roman"/>
                <a:sym typeface="Times New Roman"/>
              </a:rPr>
              <a:t>,	</a:t>
            </a:r>
            <a:r>
              <a:rPr lang="en-US" sz="3100">
                <a:solidFill>
                  <a:schemeClr val="dk1"/>
                </a:solidFill>
                <a:latin typeface="Noto Sans Symbols"/>
                <a:ea typeface="Noto Sans Symbols"/>
                <a:cs typeface="Noto Sans Symbols"/>
                <a:sym typeface="Noto Sans Symbols"/>
              </a:rPr>
              <a:t>−</a:t>
            </a:r>
            <a:r>
              <a:rPr baseline="30000" lang="en-US" sz="4950">
                <a:solidFill>
                  <a:schemeClr val="dk1"/>
                </a:solidFill>
                <a:latin typeface="Noto Sans Symbols"/>
                <a:ea typeface="Noto Sans Symbols"/>
                <a:cs typeface="Noto Sans Symbols"/>
                <a:sym typeface="Noto Sans Symbols"/>
              </a:rPr>
              <a:t>π</a:t>
            </a:r>
            <a:r>
              <a:rPr baseline="30000" lang="en-US" sz="4950">
                <a:solidFill>
                  <a:schemeClr val="dk1"/>
                </a:solidFill>
                <a:latin typeface="Times New Roman"/>
                <a:ea typeface="Times New Roman"/>
                <a:cs typeface="Times New Roman"/>
                <a:sym typeface="Times New Roman"/>
              </a:rPr>
              <a:t> </a:t>
            </a:r>
            <a:r>
              <a:rPr baseline="-25000" lang="en-US" sz="4650">
                <a:solidFill>
                  <a:schemeClr val="dk1"/>
                </a:solidFill>
                <a:latin typeface="Times New Roman"/>
                <a:ea typeface="Times New Roman"/>
                <a:cs typeface="Times New Roman"/>
                <a:sym typeface="Times New Roman"/>
              </a:rPr>
              <a:t>2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φ</a:t>
            </a:r>
            <a:r>
              <a:rPr lang="en-US" sz="3300">
                <a:solidFill>
                  <a:schemeClr val="dk1"/>
                </a:solidFill>
                <a:latin typeface="Times New Roman"/>
                <a:ea typeface="Times New Roman"/>
                <a:cs typeface="Times New Roman"/>
                <a:sym typeface="Times New Roman"/>
              </a:rPr>
              <a:t>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baseline="30000" lang="en-US" sz="4950">
                <a:solidFill>
                  <a:schemeClr val="dk1"/>
                </a:solidFill>
                <a:latin typeface="Noto Sans Symbols"/>
                <a:ea typeface="Noto Sans Symbols"/>
                <a:cs typeface="Noto Sans Symbols"/>
                <a:sym typeface="Noto Sans Symbols"/>
              </a:rPr>
              <a:t>π</a:t>
            </a:r>
            <a:r>
              <a:rPr baseline="30000" lang="en-US" sz="4950">
                <a:solidFill>
                  <a:schemeClr val="dk1"/>
                </a:solidFill>
                <a:latin typeface="Times New Roman"/>
                <a:ea typeface="Times New Roman"/>
                <a:cs typeface="Times New Roman"/>
                <a:sym typeface="Times New Roman"/>
              </a:rPr>
              <a:t> </a:t>
            </a:r>
            <a:r>
              <a:rPr baseline="-25000" lang="en-US" sz="4650">
                <a:solidFill>
                  <a:schemeClr val="dk1"/>
                </a:solidFill>
                <a:latin typeface="Times New Roman"/>
                <a:ea typeface="Times New Roman"/>
                <a:cs typeface="Times New Roman"/>
                <a:sym typeface="Times New Roman"/>
              </a:rPr>
              <a:t>2</a:t>
            </a:r>
            <a:endParaRPr baseline="-25000" sz="4650">
              <a:solidFill>
                <a:schemeClr val="dk1"/>
              </a:solidFill>
              <a:latin typeface="Times New Roman"/>
              <a:ea typeface="Times New Roman"/>
              <a:cs typeface="Times New Roman"/>
              <a:sym typeface="Times New Roman"/>
            </a:endParaRPr>
          </a:p>
          <a:p>
            <a:pPr indent="0" lvl="0" marL="93345" marR="0" rtl="0" algn="l">
              <a:lnSpc>
                <a:spcPct val="100000"/>
              </a:lnSpc>
              <a:spcBef>
                <a:spcPts val="1630"/>
              </a:spcBef>
              <a:spcAft>
                <a:spcPts val="0"/>
              </a:spcAft>
              <a:buNone/>
            </a:pPr>
            <a:r>
              <a:rPr i="1" lang="en-US" sz="3100">
                <a:solidFill>
                  <a:schemeClr val="dk1"/>
                </a:solidFill>
                <a:latin typeface="Times New Roman"/>
                <a:ea typeface="Times New Roman"/>
                <a:cs typeface="Times New Roman"/>
                <a:sym typeface="Times New Roman"/>
              </a:rPr>
              <a:t>y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i="1" lang="en-US" sz="3100">
                <a:solidFill>
                  <a:schemeClr val="dk1"/>
                </a:solidFill>
                <a:latin typeface="Times New Roman"/>
                <a:ea typeface="Times New Roman"/>
                <a:cs typeface="Times New Roman"/>
                <a:sym typeface="Times New Roman"/>
              </a:rPr>
              <a:t>r</a:t>
            </a:r>
            <a:r>
              <a:rPr lang="en-US" sz="3100">
                <a:solidFill>
                  <a:schemeClr val="dk1"/>
                </a:solidFill>
                <a:latin typeface="Times New Roman"/>
                <a:ea typeface="Times New Roman"/>
                <a:cs typeface="Times New Roman"/>
                <a:sym typeface="Times New Roman"/>
              </a:rPr>
              <a:t>.cos</a:t>
            </a:r>
            <a:r>
              <a:rPr lang="en-US" sz="3300">
                <a:solidFill>
                  <a:schemeClr val="dk1"/>
                </a:solidFill>
                <a:latin typeface="Noto Sans Symbols"/>
                <a:ea typeface="Noto Sans Symbols"/>
                <a:cs typeface="Noto Sans Symbols"/>
                <a:sym typeface="Noto Sans Symbols"/>
              </a:rPr>
              <a:t>φ</a:t>
            </a:r>
            <a:r>
              <a:rPr lang="en-US" sz="3100">
                <a:solidFill>
                  <a:schemeClr val="dk1"/>
                </a:solidFill>
                <a:latin typeface="Times New Roman"/>
                <a:ea typeface="Times New Roman"/>
                <a:cs typeface="Times New Roman"/>
                <a:sym typeface="Times New Roman"/>
              </a:rPr>
              <a:t>.sin</a:t>
            </a:r>
            <a:r>
              <a:rPr lang="en-US" sz="3300">
                <a:solidFill>
                  <a:schemeClr val="dk1"/>
                </a:solidFill>
                <a:latin typeface="Noto Sans Symbols"/>
                <a:ea typeface="Noto Sans Symbols"/>
                <a:cs typeface="Noto Sans Symbols"/>
                <a:sym typeface="Noto Sans Symbols"/>
              </a:rPr>
              <a:t>θ</a:t>
            </a:r>
            <a:r>
              <a:rPr lang="en-US" sz="3300">
                <a:solidFill>
                  <a:schemeClr val="dk1"/>
                </a:solidFill>
                <a:latin typeface="Times New Roman"/>
                <a:ea typeface="Times New Roman"/>
                <a:cs typeface="Times New Roman"/>
                <a:sym typeface="Times New Roman"/>
              </a:rPr>
              <a:t> </a:t>
            </a:r>
            <a:r>
              <a:rPr lang="en-US" sz="3100">
                <a:solidFill>
                  <a:schemeClr val="dk1"/>
                </a:solidFill>
                <a:latin typeface="Times New Roman"/>
                <a:ea typeface="Times New Roman"/>
                <a:cs typeface="Times New Roman"/>
                <a:sym typeface="Times New Roman"/>
              </a:rPr>
              <a:t>,	</a:t>
            </a:r>
            <a:r>
              <a:rPr lang="en-US" sz="3100">
                <a:solidFill>
                  <a:schemeClr val="dk1"/>
                </a:solidFill>
                <a:latin typeface="Noto Sans Symbols"/>
                <a:ea typeface="Noto Sans Symbols"/>
                <a:cs typeface="Noto Sans Symbols"/>
                <a:sym typeface="Noto Sans Symbols"/>
              </a:rPr>
              <a:t>−</a:t>
            </a:r>
            <a:r>
              <a:rPr lang="en-US" sz="3300">
                <a:solidFill>
                  <a:schemeClr val="dk1"/>
                </a:solidFill>
                <a:latin typeface="Noto Sans Symbols"/>
                <a:ea typeface="Noto Sans Symbols"/>
                <a:cs typeface="Noto Sans Symbols"/>
                <a:sym typeface="Noto Sans Symbols"/>
              </a:rPr>
              <a:t>π</a:t>
            </a:r>
            <a:r>
              <a:rPr lang="en-US" sz="3300">
                <a:solidFill>
                  <a:schemeClr val="dk1"/>
                </a:solidFill>
                <a:latin typeface="Times New Roman"/>
                <a:ea typeface="Times New Roman"/>
                <a:cs typeface="Times New Roman"/>
                <a:sym typeface="Times New Roman"/>
              </a:rPr>
              <a:t>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φ</a:t>
            </a:r>
            <a:r>
              <a:rPr lang="en-US" sz="3300">
                <a:solidFill>
                  <a:schemeClr val="dk1"/>
                </a:solidFill>
                <a:latin typeface="Times New Roman"/>
                <a:ea typeface="Times New Roman"/>
                <a:cs typeface="Times New Roman"/>
                <a:sym typeface="Times New Roman"/>
              </a:rPr>
              <a:t>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π</a:t>
            </a:r>
            <a:endParaRPr sz="3300">
              <a:solidFill>
                <a:schemeClr val="dk1"/>
              </a:solidFill>
              <a:latin typeface="Noto Sans Symbols"/>
              <a:ea typeface="Noto Sans Symbols"/>
              <a:cs typeface="Noto Sans Symbols"/>
              <a:sym typeface="Noto Sans Symbols"/>
            </a:endParaRPr>
          </a:p>
          <a:p>
            <a:pPr indent="0" lvl="0" marL="74930" marR="0" rtl="0" algn="l">
              <a:lnSpc>
                <a:spcPct val="100000"/>
              </a:lnSpc>
              <a:spcBef>
                <a:spcPts val="745"/>
              </a:spcBef>
              <a:spcAft>
                <a:spcPts val="0"/>
              </a:spcAft>
              <a:buNone/>
            </a:pPr>
            <a:r>
              <a:rPr i="1" lang="en-US" sz="3100">
                <a:solidFill>
                  <a:schemeClr val="dk1"/>
                </a:solidFill>
                <a:latin typeface="Times New Roman"/>
                <a:ea typeface="Times New Roman"/>
                <a:cs typeface="Times New Roman"/>
                <a:sym typeface="Times New Roman"/>
              </a:rPr>
              <a:t>z </a:t>
            </a:r>
            <a:r>
              <a:rPr lang="en-US" sz="3100">
                <a:solidFill>
                  <a:schemeClr val="dk1"/>
                </a:solidFill>
                <a:latin typeface="Noto Sans Symbols"/>
                <a:ea typeface="Noto Sans Symbols"/>
                <a:cs typeface="Noto Sans Symbols"/>
                <a:sym typeface="Noto Sans Symbols"/>
              </a:rPr>
              <a:t>=</a:t>
            </a:r>
            <a:r>
              <a:rPr lang="en-US" sz="3100">
                <a:solidFill>
                  <a:schemeClr val="dk1"/>
                </a:solidFill>
                <a:latin typeface="Times New Roman"/>
                <a:ea typeface="Times New Roman"/>
                <a:cs typeface="Times New Roman"/>
                <a:sym typeface="Times New Roman"/>
              </a:rPr>
              <a:t> </a:t>
            </a:r>
            <a:r>
              <a:rPr i="1" lang="en-US" sz="3100">
                <a:solidFill>
                  <a:schemeClr val="dk1"/>
                </a:solidFill>
                <a:latin typeface="Times New Roman"/>
                <a:ea typeface="Times New Roman"/>
                <a:cs typeface="Times New Roman"/>
                <a:sym typeface="Times New Roman"/>
              </a:rPr>
              <a:t>r</a:t>
            </a:r>
            <a:r>
              <a:rPr lang="en-US" sz="3100">
                <a:solidFill>
                  <a:schemeClr val="dk1"/>
                </a:solidFill>
                <a:latin typeface="Times New Roman"/>
                <a:ea typeface="Times New Roman"/>
                <a:cs typeface="Times New Roman"/>
                <a:sym typeface="Times New Roman"/>
              </a:rPr>
              <a:t>.sin</a:t>
            </a:r>
            <a:r>
              <a:rPr lang="en-US" sz="3300">
                <a:solidFill>
                  <a:schemeClr val="dk1"/>
                </a:solidFill>
                <a:latin typeface="Noto Sans Symbols"/>
                <a:ea typeface="Noto Sans Symbols"/>
                <a:cs typeface="Noto Sans Symbols"/>
                <a:sym typeface="Noto Sans Symbols"/>
              </a:rPr>
              <a:t>φ</a:t>
            </a:r>
            <a:r>
              <a:rPr lang="en-US" sz="3100">
                <a:solidFill>
                  <a:schemeClr val="dk1"/>
                </a:solidFill>
                <a:latin typeface="Times New Roman"/>
                <a:ea typeface="Times New Roman"/>
                <a:cs typeface="Times New Roman"/>
                <a:sym typeface="Times New Roman"/>
              </a:rPr>
              <a:t>.</a:t>
            </a:r>
            <a:endParaRPr sz="3100">
              <a:solidFill>
                <a:schemeClr val="dk1"/>
              </a:solidFill>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p102"/>
          <p:cNvSpPr txBox="1"/>
          <p:nvPr/>
        </p:nvSpPr>
        <p:spPr>
          <a:xfrm>
            <a:off x="1145539" y="1630934"/>
            <a:ext cx="190563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u="sng">
                <a:solidFill>
                  <a:srgbClr val="FFCC00"/>
                </a:solidFill>
                <a:latin typeface="Verdana"/>
                <a:ea typeface="Verdana"/>
                <a:cs typeface="Verdana"/>
                <a:sym typeface="Verdana"/>
              </a:rPr>
              <a:t>ELLIPSOID</a:t>
            </a:r>
            <a:endParaRPr sz="2400">
              <a:solidFill>
                <a:schemeClr val="dk1"/>
              </a:solidFill>
              <a:latin typeface="Verdana"/>
              <a:ea typeface="Verdana"/>
              <a:cs typeface="Verdana"/>
              <a:sym typeface="Verdana"/>
            </a:endParaRPr>
          </a:p>
        </p:txBody>
      </p:sp>
      <p:grpSp>
        <p:nvGrpSpPr>
          <p:cNvPr id="2603" name="Google Shape;2603;p102"/>
          <p:cNvGrpSpPr/>
          <p:nvPr/>
        </p:nvGrpSpPr>
        <p:grpSpPr>
          <a:xfrm>
            <a:off x="3429000" y="838200"/>
            <a:ext cx="4800600" cy="2667000"/>
            <a:chOff x="3429000" y="838200"/>
            <a:chExt cx="4800600" cy="2667000"/>
          </a:xfrm>
        </p:grpSpPr>
        <p:sp>
          <p:nvSpPr>
            <p:cNvPr id="2604" name="Google Shape;2604;p102"/>
            <p:cNvSpPr/>
            <p:nvPr/>
          </p:nvSpPr>
          <p:spPr>
            <a:xfrm>
              <a:off x="3429000" y="838200"/>
              <a:ext cx="4800600" cy="2667000"/>
            </a:xfrm>
            <a:custGeom>
              <a:rect b="b" l="l" r="r" t="t"/>
              <a:pathLst>
                <a:path extrusionOk="0" h="2667000" w="4800600">
                  <a:moveTo>
                    <a:pt x="4800600" y="2666999"/>
                  </a:moveTo>
                  <a:lnTo>
                    <a:pt x="4800600" y="0"/>
                  </a:lnTo>
                  <a:lnTo>
                    <a:pt x="0" y="0"/>
                  </a:lnTo>
                  <a:lnTo>
                    <a:pt x="0" y="2667000"/>
                  </a:lnTo>
                  <a:lnTo>
                    <a:pt x="4800600" y="266699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5" name="Google Shape;2605;p102"/>
            <p:cNvSpPr/>
            <p:nvPr/>
          </p:nvSpPr>
          <p:spPr>
            <a:xfrm>
              <a:off x="3611796" y="1316737"/>
              <a:ext cx="227329" cy="0"/>
            </a:xfrm>
            <a:custGeom>
              <a:rect b="b" l="l" r="r" t="t"/>
              <a:pathLst>
                <a:path extrusionOk="0" h="120000" w="227329">
                  <a:moveTo>
                    <a:pt x="0" y="0"/>
                  </a:moveTo>
                  <a:lnTo>
                    <a:pt x="227066" y="0"/>
                  </a:lnTo>
                </a:path>
              </a:pathLst>
            </a:custGeom>
            <a:noFill/>
            <a:ln cap="flat" cmpd="sng" w="144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6" name="Google Shape;2606;p102"/>
            <p:cNvSpPr/>
            <p:nvPr/>
          </p:nvSpPr>
          <p:spPr>
            <a:xfrm>
              <a:off x="4584091" y="1316737"/>
              <a:ext cx="245110" cy="0"/>
            </a:xfrm>
            <a:custGeom>
              <a:rect b="b" l="l" r="r" t="t"/>
              <a:pathLst>
                <a:path extrusionOk="0" h="120000" w="245110">
                  <a:moveTo>
                    <a:pt x="0" y="0"/>
                  </a:moveTo>
                  <a:lnTo>
                    <a:pt x="244591" y="0"/>
                  </a:lnTo>
                </a:path>
              </a:pathLst>
            </a:custGeom>
            <a:noFill/>
            <a:ln cap="flat" cmpd="sng" w="144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7" name="Google Shape;2607;p102"/>
            <p:cNvSpPr/>
            <p:nvPr/>
          </p:nvSpPr>
          <p:spPr>
            <a:xfrm>
              <a:off x="5573910" y="1316737"/>
              <a:ext cx="210820" cy="0"/>
            </a:xfrm>
            <a:custGeom>
              <a:rect b="b" l="l" r="r" t="t"/>
              <a:pathLst>
                <a:path extrusionOk="0" h="120000" w="210820">
                  <a:moveTo>
                    <a:pt x="0" y="0"/>
                  </a:moveTo>
                  <a:lnTo>
                    <a:pt x="210302" y="0"/>
                  </a:lnTo>
                </a:path>
              </a:pathLst>
            </a:custGeom>
            <a:noFill/>
            <a:ln cap="flat" cmpd="sng" w="144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8" name="Google Shape;2608;p102"/>
            <p:cNvSpPr/>
            <p:nvPr/>
          </p:nvSpPr>
          <p:spPr>
            <a:xfrm>
              <a:off x="6397611" y="1854705"/>
              <a:ext cx="394970" cy="538480"/>
            </a:xfrm>
            <a:custGeom>
              <a:rect b="b" l="l" r="r" t="t"/>
              <a:pathLst>
                <a:path extrusionOk="0" h="538480" w="394970">
                  <a:moveTo>
                    <a:pt x="394706" y="0"/>
                  </a:moveTo>
                  <a:lnTo>
                    <a:pt x="0" y="537967"/>
                  </a:lnTo>
                </a:path>
              </a:pathLst>
            </a:custGeom>
            <a:noFill/>
            <a:ln cap="flat" cmpd="sng" w="1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9" name="Google Shape;2609;p102"/>
            <p:cNvSpPr/>
            <p:nvPr/>
          </p:nvSpPr>
          <p:spPr>
            <a:xfrm>
              <a:off x="7763839" y="1854705"/>
              <a:ext cx="394970" cy="538480"/>
            </a:xfrm>
            <a:custGeom>
              <a:rect b="b" l="l" r="r" t="t"/>
              <a:pathLst>
                <a:path extrusionOk="0" h="538480" w="394970">
                  <a:moveTo>
                    <a:pt x="394706" y="0"/>
                  </a:moveTo>
                  <a:lnTo>
                    <a:pt x="0" y="537967"/>
                  </a:lnTo>
                </a:path>
              </a:pathLst>
            </a:custGeom>
            <a:noFill/>
            <a:ln cap="flat" cmpd="sng" w="1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10" name="Google Shape;2610;p102"/>
          <p:cNvSpPr txBox="1"/>
          <p:nvPr/>
        </p:nvSpPr>
        <p:spPr>
          <a:xfrm>
            <a:off x="3635514" y="1315044"/>
            <a:ext cx="2130425" cy="443230"/>
          </a:xfrm>
          <a:prstGeom prst="rect">
            <a:avLst/>
          </a:prstGeom>
          <a:noFill/>
          <a:ln>
            <a:noFill/>
          </a:ln>
        </p:spPr>
        <p:txBody>
          <a:bodyPr anchorCtr="0" anchor="t" bIns="0" lIns="0" spcFirstLastPara="1" rIns="0" wrap="square" tIns="17775">
            <a:spAutoFit/>
          </a:bodyPr>
          <a:lstStyle/>
          <a:p>
            <a:pPr indent="0" lvl="0" marL="0" marR="0" rtl="0" algn="l">
              <a:lnSpc>
                <a:spcPct val="100000"/>
              </a:lnSpc>
              <a:spcBef>
                <a:spcPts val="0"/>
              </a:spcBef>
              <a:spcAft>
                <a:spcPts val="0"/>
              </a:spcAft>
              <a:buNone/>
            </a:pPr>
            <a:r>
              <a:rPr i="1" lang="en-US" sz="2700">
                <a:solidFill>
                  <a:schemeClr val="dk1"/>
                </a:solidFill>
                <a:latin typeface="Times New Roman"/>
                <a:ea typeface="Times New Roman"/>
                <a:cs typeface="Times New Roman"/>
                <a:sym typeface="Times New Roman"/>
              </a:rPr>
              <a:t>a	b	c</a:t>
            </a:r>
            <a:endParaRPr sz="2700">
              <a:solidFill>
                <a:schemeClr val="dk1"/>
              </a:solidFill>
              <a:latin typeface="Times New Roman"/>
              <a:ea typeface="Times New Roman"/>
              <a:cs typeface="Times New Roman"/>
              <a:sym typeface="Times New Roman"/>
            </a:endParaRPr>
          </a:p>
        </p:txBody>
      </p:sp>
      <p:sp>
        <p:nvSpPr>
          <p:cNvPr id="2611" name="Google Shape;2611;p102"/>
          <p:cNvSpPr txBox="1"/>
          <p:nvPr/>
        </p:nvSpPr>
        <p:spPr>
          <a:xfrm>
            <a:off x="3474481" y="1654903"/>
            <a:ext cx="4725670" cy="1786889"/>
          </a:xfrm>
          <a:prstGeom prst="rect">
            <a:avLst/>
          </a:prstGeom>
          <a:noFill/>
          <a:ln>
            <a:noFill/>
          </a:ln>
        </p:spPr>
        <p:txBody>
          <a:bodyPr anchorCtr="0" anchor="t" bIns="0" lIns="0" spcFirstLastPara="1" rIns="0" wrap="square" tIns="190500">
            <a:spAutoFit/>
          </a:bodyPr>
          <a:lstStyle/>
          <a:p>
            <a:pPr indent="0" lvl="0" marL="25400" marR="0" rtl="0" algn="l">
              <a:lnSpc>
                <a:spcPct val="100000"/>
              </a:lnSpc>
              <a:spcBef>
                <a:spcPts val="0"/>
              </a:spcBef>
              <a:spcAft>
                <a:spcPts val="0"/>
              </a:spcAft>
              <a:buNone/>
            </a:pPr>
            <a:r>
              <a:rPr i="1" lang="en-US" sz="2700">
                <a:solidFill>
                  <a:schemeClr val="dk1"/>
                </a:solidFill>
                <a:latin typeface="Times New Roman"/>
                <a:ea typeface="Times New Roman"/>
                <a:cs typeface="Times New Roman"/>
                <a:sym typeface="Times New Roman"/>
              </a:rPr>
              <a:t>x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a:t>
            </a:r>
            <a:r>
              <a:rPr i="1" lang="en-US" sz="2700">
                <a:solidFill>
                  <a:schemeClr val="dk1"/>
                </a:solidFill>
                <a:latin typeface="Times New Roman"/>
                <a:ea typeface="Times New Roman"/>
                <a:cs typeface="Times New Roman"/>
                <a:sym typeface="Times New Roman"/>
              </a:rPr>
              <a:t>a</a:t>
            </a:r>
            <a:r>
              <a:rPr lang="en-US" sz="2700">
                <a:solidFill>
                  <a:schemeClr val="dk1"/>
                </a:solidFill>
                <a:latin typeface="Times New Roman"/>
                <a:ea typeface="Times New Roman"/>
                <a:cs typeface="Times New Roman"/>
                <a:sym typeface="Times New Roman"/>
              </a:rPr>
              <a:t>.cos </a:t>
            </a:r>
            <a:r>
              <a:rPr lang="en-US" sz="2900">
                <a:solidFill>
                  <a:schemeClr val="dk1"/>
                </a:solidFill>
                <a:latin typeface="Noto Sans Symbols"/>
                <a:ea typeface="Noto Sans Symbols"/>
                <a:cs typeface="Noto Sans Symbols"/>
                <a:sym typeface="Noto Sans Symbols"/>
              </a:rPr>
              <a:t>φ</a:t>
            </a:r>
            <a:r>
              <a:rPr lang="en-US" sz="2700">
                <a:solidFill>
                  <a:schemeClr val="dk1"/>
                </a:solidFill>
                <a:latin typeface="Times New Roman"/>
                <a:ea typeface="Times New Roman"/>
                <a:cs typeface="Times New Roman"/>
                <a:sym typeface="Times New Roman"/>
              </a:rPr>
              <a:t>.cos</a:t>
            </a:r>
            <a:r>
              <a:rPr lang="en-US" sz="2900">
                <a:solidFill>
                  <a:schemeClr val="dk1"/>
                </a:solidFill>
                <a:latin typeface="Noto Sans Symbols"/>
                <a:ea typeface="Noto Sans Symbols"/>
                <a:cs typeface="Noto Sans Symbols"/>
                <a:sym typeface="Noto Sans Symbols"/>
              </a:rPr>
              <a:t>θ</a:t>
            </a:r>
            <a:r>
              <a:rPr lang="en-US" sz="2900">
                <a:solidFill>
                  <a:schemeClr val="dk1"/>
                </a:solidFill>
                <a:latin typeface="Times New Roman"/>
                <a:ea typeface="Times New Roman"/>
                <a:cs typeface="Times New Roman"/>
                <a:sym typeface="Times New Roman"/>
              </a:rPr>
              <a:t> </a:t>
            </a:r>
            <a:r>
              <a:rPr lang="en-US" sz="27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a:t>
            </a:r>
            <a:r>
              <a:rPr baseline="30000" lang="en-US" sz="4350">
                <a:solidFill>
                  <a:schemeClr val="dk1"/>
                </a:solidFill>
                <a:latin typeface="Noto Sans Symbols"/>
                <a:ea typeface="Noto Sans Symbols"/>
                <a:cs typeface="Noto Sans Symbols"/>
                <a:sym typeface="Noto Sans Symbols"/>
              </a:rPr>
              <a:t>π</a:t>
            </a:r>
            <a:r>
              <a:rPr baseline="30000" lang="en-US" sz="4350">
                <a:solidFill>
                  <a:schemeClr val="dk1"/>
                </a:solidFill>
                <a:latin typeface="Times New Roman"/>
                <a:ea typeface="Times New Roman"/>
                <a:cs typeface="Times New Roman"/>
                <a:sym typeface="Times New Roman"/>
              </a:rPr>
              <a:t> </a:t>
            </a:r>
            <a:r>
              <a:rPr baseline="-25000" lang="en-US" sz="4050">
                <a:solidFill>
                  <a:schemeClr val="dk1"/>
                </a:solidFill>
                <a:latin typeface="Times New Roman"/>
                <a:ea typeface="Times New Roman"/>
                <a:cs typeface="Times New Roman"/>
                <a:sym typeface="Times New Roman"/>
              </a:rPr>
              <a:t>2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a:t>
            </a:r>
            <a:r>
              <a:rPr lang="en-US" sz="2900">
                <a:solidFill>
                  <a:schemeClr val="dk1"/>
                </a:solidFill>
                <a:latin typeface="Noto Sans Symbols"/>
                <a:ea typeface="Noto Sans Symbols"/>
                <a:cs typeface="Noto Sans Symbols"/>
                <a:sym typeface="Noto Sans Symbols"/>
              </a:rPr>
              <a:t>φ</a:t>
            </a:r>
            <a:r>
              <a:rPr lang="en-US" sz="29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a:t>
            </a:r>
            <a:r>
              <a:rPr baseline="30000" lang="en-US" sz="4350">
                <a:solidFill>
                  <a:schemeClr val="dk1"/>
                </a:solidFill>
                <a:latin typeface="Noto Sans Symbols"/>
                <a:ea typeface="Noto Sans Symbols"/>
                <a:cs typeface="Noto Sans Symbols"/>
                <a:sym typeface="Noto Sans Symbols"/>
              </a:rPr>
              <a:t>π</a:t>
            </a:r>
            <a:r>
              <a:rPr baseline="30000" lang="en-US" sz="4350">
                <a:solidFill>
                  <a:schemeClr val="dk1"/>
                </a:solidFill>
                <a:latin typeface="Times New Roman"/>
                <a:ea typeface="Times New Roman"/>
                <a:cs typeface="Times New Roman"/>
                <a:sym typeface="Times New Roman"/>
              </a:rPr>
              <a:t> </a:t>
            </a:r>
            <a:r>
              <a:rPr baseline="-25000" lang="en-US" sz="4050">
                <a:solidFill>
                  <a:schemeClr val="dk1"/>
                </a:solidFill>
                <a:latin typeface="Times New Roman"/>
                <a:ea typeface="Times New Roman"/>
                <a:cs typeface="Times New Roman"/>
                <a:sym typeface="Times New Roman"/>
              </a:rPr>
              <a:t>2</a:t>
            </a:r>
            <a:endParaRPr baseline="-25000" sz="4050">
              <a:solidFill>
                <a:schemeClr val="dk1"/>
              </a:solidFill>
              <a:latin typeface="Times New Roman"/>
              <a:ea typeface="Times New Roman"/>
              <a:cs typeface="Times New Roman"/>
              <a:sym typeface="Times New Roman"/>
            </a:endParaRPr>
          </a:p>
          <a:p>
            <a:pPr indent="0" lvl="0" marL="41910" marR="0" rtl="0" algn="l">
              <a:lnSpc>
                <a:spcPct val="100000"/>
              </a:lnSpc>
              <a:spcBef>
                <a:spcPts val="1395"/>
              </a:spcBef>
              <a:spcAft>
                <a:spcPts val="0"/>
              </a:spcAft>
              <a:buNone/>
            </a:pPr>
            <a:r>
              <a:rPr i="1" lang="en-US" sz="2700">
                <a:solidFill>
                  <a:schemeClr val="dk1"/>
                </a:solidFill>
                <a:latin typeface="Times New Roman"/>
                <a:ea typeface="Times New Roman"/>
                <a:cs typeface="Times New Roman"/>
                <a:sym typeface="Times New Roman"/>
              </a:rPr>
              <a:t>y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a:t>
            </a:r>
            <a:r>
              <a:rPr i="1" lang="en-US" sz="2700">
                <a:solidFill>
                  <a:schemeClr val="dk1"/>
                </a:solidFill>
                <a:latin typeface="Times New Roman"/>
                <a:ea typeface="Times New Roman"/>
                <a:cs typeface="Times New Roman"/>
                <a:sym typeface="Times New Roman"/>
              </a:rPr>
              <a:t>b</a:t>
            </a:r>
            <a:r>
              <a:rPr lang="en-US" sz="2700">
                <a:solidFill>
                  <a:schemeClr val="dk1"/>
                </a:solidFill>
                <a:latin typeface="Times New Roman"/>
                <a:ea typeface="Times New Roman"/>
                <a:cs typeface="Times New Roman"/>
                <a:sym typeface="Times New Roman"/>
              </a:rPr>
              <a:t>.cos </a:t>
            </a:r>
            <a:r>
              <a:rPr lang="en-US" sz="2900">
                <a:solidFill>
                  <a:schemeClr val="dk1"/>
                </a:solidFill>
                <a:latin typeface="Noto Sans Symbols"/>
                <a:ea typeface="Noto Sans Symbols"/>
                <a:cs typeface="Noto Sans Symbols"/>
                <a:sym typeface="Noto Sans Symbols"/>
              </a:rPr>
              <a:t>φ</a:t>
            </a:r>
            <a:r>
              <a:rPr lang="en-US" sz="2700">
                <a:solidFill>
                  <a:schemeClr val="dk1"/>
                </a:solidFill>
                <a:latin typeface="Times New Roman"/>
                <a:ea typeface="Times New Roman"/>
                <a:cs typeface="Times New Roman"/>
                <a:sym typeface="Times New Roman"/>
              </a:rPr>
              <a:t>.sin </a:t>
            </a:r>
            <a:r>
              <a:rPr lang="en-US" sz="2900">
                <a:solidFill>
                  <a:schemeClr val="dk1"/>
                </a:solidFill>
                <a:latin typeface="Noto Sans Symbols"/>
                <a:ea typeface="Noto Sans Symbols"/>
                <a:cs typeface="Noto Sans Symbols"/>
                <a:sym typeface="Noto Sans Symbols"/>
              </a:rPr>
              <a:t>θ</a:t>
            </a:r>
            <a:r>
              <a:rPr lang="en-US" sz="2900">
                <a:solidFill>
                  <a:schemeClr val="dk1"/>
                </a:solidFill>
                <a:latin typeface="Times New Roman"/>
                <a:ea typeface="Times New Roman"/>
                <a:cs typeface="Times New Roman"/>
                <a:sym typeface="Times New Roman"/>
              </a:rPr>
              <a:t> </a:t>
            </a:r>
            <a:r>
              <a:rPr lang="en-US" sz="27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a:t>
            </a:r>
            <a:r>
              <a:rPr lang="en-US" sz="2900">
                <a:solidFill>
                  <a:schemeClr val="dk1"/>
                </a:solidFill>
                <a:latin typeface="Noto Sans Symbols"/>
                <a:ea typeface="Noto Sans Symbols"/>
                <a:cs typeface="Noto Sans Symbols"/>
                <a:sym typeface="Noto Sans Symbols"/>
              </a:rPr>
              <a:t>π</a:t>
            </a:r>
            <a:r>
              <a:rPr lang="en-US" sz="29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a:t>
            </a:r>
            <a:r>
              <a:rPr lang="en-US" sz="2900">
                <a:solidFill>
                  <a:schemeClr val="dk1"/>
                </a:solidFill>
                <a:latin typeface="Noto Sans Symbols"/>
                <a:ea typeface="Noto Sans Symbols"/>
                <a:cs typeface="Noto Sans Symbols"/>
                <a:sym typeface="Noto Sans Symbols"/>
              </a:rPr>
              <a:t>φ</a:t>
            </a:r>
            <a:r>
              <a:rPr lang="en-US" sz="290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a:t>
            </a:r>
            <a:r>
              <a:rPr lang="en-US" sz="2900">
                <a:solidFill>
                  <a:schemeClr val="dk1"/>
                </a:solidFill>
                <a:latin typeface="Noto Sans Symbols"/>
                <a:ea typeface="Noto Sans Symbols"/>
                <a:cs typeface="Noto Sans Symbols"/>
                <a:sym typeface="Noto Sans Symbols"/>
              </a:rPr>
              <a:t>π</a:t>
            </a:r>
            <a:endParaRPr sz="2900">
              <a:solidFill>
                <a:schemeClr val="dk1"/>
              </a:solidFill>
              <a:latin typeface="Noto Sans Symbols"/>
              <a:ea typeface="Noto Sans Symbols"/>
              <a:cs typeface="Noto Sans Symbols"/>
              <a:sym typeface="Noto Sans Symbols"/>
            </a:endParaRPr>
          </a:p>
          <a:p>
            <a:pPr indent="0" lvl="0" marL="25400" marR="0" rtl="0" algn="l">
              <a:lnSpc>
                <a:spcPct val="100000"/>
              </a:lnSpc>
              <a:spcBef>
                <a:spcPts val="630"/>
              </a:spcBef>
              <a:spcAft>
                <a:spcPts val="0"/>
              </a:spcAft>
              <a:buNone/>
            </a:pPr>
            <a:r>
              <a:rPr i="1" lang="en-US" sz="2700">
                <a:solidFill>
                  <a:schemeClr val="dk1"/>
                </a:solidFill>
                <a:latin typeface="Times New Roman"/>
                <a:ea typeface="Times New Roman"/>
                <a:cs typeface="Times New Roman"/>
                <a:sym typeface="Times New Roman"/>
              </a:rPr>
              <a:t>z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a:t>
            </a:r>
            <a:r>
              <a:rPr i="1" lang="en-US" sz="2700">
                <a:solidFill>
                  <a:schemeClr val="dk1"/>
                </a:solidFill>
                <a:latin typeface="Times New Roman"/>
                <a:ea typeface="Times New Roman"/>
                <a:cs typeface="Times New Roman"/>
                <a:sym typeface="Times New Roman"/>
              </a:rPr>
              <a:t>c</a:t>
            </a:r>
            <a:r>
              <a:rPr lang="en-US" sz="2700">
                <a:solidFill>
                  <a:schemeClr val="dk1"/>
                </a:solidFill>
                <a:latin typeface="Times New Roman"/>
                <a:ea typeface="Times New Roman"/>
                <a:cs typeface="Times New Roman"/>
                <a:sym typeface="Times New Roman"/>
              </a:rPr>
              <a:t>.sin </a:t>
            </a:r>
            <a:r>
              <a:rPr lang="en-US" sz="2900">
                <a:solidFill>
                  <a:schemeClr val="dk1"/>
                </a:solidFill>
                <a:latin typeface="Noto Sans Symbols"/>
                <a:ea typeface="Noto Sans Symbols"/>
                <a:cs typeface="Noto Sans Symbols"/>
                <a:sym typeface="Noto Sans Symbols"/>
              </a:rPr>
              <a:t>φ</a:t>
            </a:r>
            <a:r>
              <a:rPr lang="en-US" sz="2700">
                <a:solidFill>
                  <a:schemeClr val="dk1"/>
                </a:solidFill>
                <a:latin typeface="Times New Roman"/>
                <a:ea typeface="Times New Roman"/>
                <a:cs typeface="Times New Roman"/>
                <a:sym typeface="Times New Roman"/>
              </a:rPr>
              <a:t>.</a:t>
            </a:r>
            <a:endParaRPr sz="2700">
              <a:solidFill>
                <a:schemeClr val="dk1"/>
              </a:solidFill>
              <a:latin typeface="Times New Roman"/>
              <a:ea typeface="Times New Roman"/>
              <a:cs typeface="Times New Roman"/>
              <a:sym typeface="Times New Roman"/>
            </a:endParaRPr>
          </a:p>
        </p:txBody>
      </p:sp>
      <p:sp>
        <p:nvSpPr>
          <p:cNvPr id="2612" name="Google Shape;2612;p102"/>
          <p:cNvSpPr txBox="1"/>
          <p:nvPr/>
        </p:nvSpPr>
        <p:spPr>
          <a:xfrm>
            <a:off x="3452224" y="1043011"/>
            <a:ext cx="3223895" cy="443230"/>
          </a:xfrm>
          <a:prstGeom prst="rect">
            <a:avLst/>
          </a:prstGeom>
          <a:noFill/>
          <a:ln>
            <a:noFill/>
          </a:ln>
        </p:spPr>
        <p:txBody>
          <a:bodyPr anchorCtr="0" anchor="t" bIns="0" lIns="0" spcFirstLastPara="1" rIns="0" wrap="square" tIns="17775">
            <a:spAutoFit/>
          </a:bodyPr>
          <a:lstStyle/>
          <a:p>
            <a:pPr indent="0" lvl="0" marL="25400" marR="0" rtl="0" algn="l">
              <a:lnSpc>
                <a:spcPct val="100000"/>
              </a:lnSpc>
              <a:spcBef>
                <a:spcPts val="0"/>
              </a:spcBef>
              <a:spcAft>
                <a:spcPts val="0"/>
              </a:spcAft>
              <a:buNone/>
            </a:pPr>
            <a:r>
              <a:rPr lang="en-US" sz="2700">
                <a:solidFill>
                  <a:schemeClr val="dk1"/>
                </a:solidFill>
                <a:latin typeface="Times New Roman"/>
                <a:ea typeface="Times New Roman"/>
                <a:cs typeface="Times New Roman"/>
                <a:sym typeface="Times New Roman"/>
              </a:rPr>
              <a:t>( </a:t>
            </a:r>
            <a:r>
              <a:rPr baseline="30000" i="1" lang="en-US" sz="4050">
                <a:solidFill>
                  <a:schemeClr val="dk1"/>
                </a:solidFill>
                <a:latin typeface="Times New Roman"/>
                <a:ea typeface="Times New Roman"/>
                <a:cs typeface="Times New Roman"/>
                <a:sym typeface="Times New Roman"/>
              </a:rPr>
              <a:t>x </a:t>
            </a:r>
            <a:r>
              <a:rPr lang="en-US" sz="27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2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 </a:t>
            </a:r>
            <a:r>
              <a:rPr baseline="30000" i="1" lang="en-US" sz="4050">
                <a:solidFill>
                  <a:schemeClr val="dk1"/>
                </a:solidFill>
                <a:latin typeface="Times New Roman"/>
                <a:ea typeface="Times New Roman"/>
                <a:cs typeface="Times New Roman"/>
                <a:sym typeface="Times New Roman"/>
              </a:rPr>
              <a:t>y </a:t>
            </a:r>
            <a:r>
              <a:rPr lang="en-US" sz="27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2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 </a:t>
            </a:r>
            <a:r>
              <a:rPr baseline="30000" i="1" lang="en-US" sz="4050">
                <a:solidFill>
                  <a:schemeClr val="dk1"/>
                </a:solidFill>
                <a:latin typeface="Times New Roman"/>
                <a:ea typeface="Times New Roman"/>
                <a:cs typeface="Times New Roman"/>
                <a:sym typeface="Times New Roman"/>
              </a:rPr>
              <a:t>z </a:t>
            </a:r>
            <a:r>
              <a:rPr lang="en-US" sz="2700">
                <a:solidFill>
                  <a:schemeClr val="dk1"/>
                </a:solidFill>
                <a:latin typeface="Times New Roman"/>
                <a:ea typeface="Times New Roman"/>
                <a:cs typeface="Times New Roman"/>
                <a:sym typeface="Times New Roman"/>
              </a:rPr>
              <a:t>)</a:t>
            </a:r>
            <a:r>
              <a:rPr baseline="30000" lang="en-US" sz="2400">
                <a:solidFill>
                  <a:schemeClr val="dk1"/>
                </a:solidFill>
                <a:latin typeface="Times New Roman"/>
                <a:ea typeface="Times New Roman"/>
                <a:cs typeface="Times New Roman"/>
                <a:sym typeface="Times New Roman"/>
              </a:rPr>
              <a:t>2  </a:t>
            </a:r>
            <a:r>
              <a:rPr lang="en-US" sz="2700">
                <a:solidFill>
                  <a:schemeClr val="dk1"/>
                </a:solidFill>
                <a:latin typeface="Noto Sans Symbols"/>
                <a:ea typeface="Noto Sans Symbols"/>
                <a:cs typeface="Noto Sans Symbols"/>
                <a:sym typeface="Noto Sans Symbols"/>
              </a:rPr>
              <a:t>=</a:t>
            </a:r>
            <a:r>
              <a:rPr lang="en-US" sz="2700">
                <a:solidFill>
                  <a:schemeClr val="dk1"/>
                </a:solidFill>
                <a:latin typeface="Times New Roman"/>
                <a:ea typeface="Times New Roman"/>
                <a:cs typeface="Times New Roman"/>
                <a:sym typeface="Times New Roman"/>
              </a:rPr>
              <a:t> 1;</a:t>
            </a:r>
            <a:endParaRPr sz="2700">
              <a:solidFill>
                <a:schemeClr val="dk1"/>
              </a:solidFill>
              <a:latin typeface="Times New Roman"/>
              <a:ea typeface="Times New Roman"/>
              <a:cs typeface="Times New Roman"/>
              <a:sym typeface="Times New Roman"/>
            </a:endParaRPr>
          </a:p>
        </p:txBody>
      </p:sp>
      <p:grpSp>
        <p:nvGrpSpPr>
          <p:cNvPr id="2613" name="Google Shape;2613;p102"/>
          <p:cNvGrpSpPr/>
          <p:nvPr/>
        </p:nvGrpSpPr>
        <p:grpSpPr>
          <a:xfrm>
            <a:off x="3429000" y="3765803"/>
            <a:ext cx="4800600" cy="3048000"/>
            <a:chOff x="3429000" y="3765803"/>
            <a:chExt cx="4800600" cy="3048000"/>
          </a:xfrm>
        </p:grpSpPr>
        <p:sp>
          <p:nvSpPr>
            <p:cNvPr id="2614" name="Google Shape;2614;p102"/>
            <p:cNvSpPr/>
            <p:nvPr/>
          </p:nvSpPr>
          <p:spPr>
            <a:xfrm>
              <a:off x="3429000" y="3765803"/>
              <a:ext cx="4800600" cy="3048000"/>
            </a:xfrm>
            <a:custGeom>
              <a:rect b="b" l="l" r="r" t="t"/>
              <a:pathLst>
                <a:path extrusionOk="0" h="3048000" w="4800600">
                  <a:moveTo>
                    <a:pt x="4800600" y="3048000"/>
                  </a:moveTo>
                  <a:lnTo>
                    <a:pt x="4800600" y="0"/>
                  </a:lnTo>
                  <a:lnTo>
                    <a:pt x="0" y="0"/>
                  </a:lnTo>
                  <a:lnTo>
                    <a:pt x="0" y="3048000"/>
                  </a:lnTo>
                  <a:lnTo>
                    <a:pt x="4800600" y="3048000"/>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5" name="Google Shape;2615;p102"/>
            <p:cNvSpPr/>
            <p:nvPr/>
          </p:nvSpPr>
          <p:spPr>
            <a:xfrm>
              <a:off x="4460736" y="4524544"/>
              <a:ext cx="214629" cy="0"/>
            </a:xfrm>
            <a:custGeom>
              <a:rect b="b" l="l" r="r" t="t"/>
              <a:pathLst>
                <a:path extrusionOk="0" h="120000" w="214629">
                  <a:moveTo>
                    <a:pt x="0" y="0"/>
                  </a:moveTo>
                  <a:lnTo>
                    <a:pt x="214121" y="0"/>
                  </a:lnTo>
                </a:path>
              </a:pathLst>
            </a:custGeom>
            <a:noFill/>
            <a:ln cap="flat" cmpd="sng" w="14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6" name="Google Shape;2616;p102"/>
            <p:cNvSpPr/>
            <p:nvPr/>
          </p:nvSpPr>
          <p:spPr>
            <a:xfrm>
              <a:off x="5460481" y="4524544"/>
              <a:ext cx="230504" cy="0"/>
            </a:xfrm>
            <a:custGeom>
              <a:rect b="b" l="l" r="r" t="t"/>
              <a:pathLst>
                <a:path extrusionOk="0" h="120000" w="230504">
                  <a:moveTo>
                    <a:pt x="0" y="0"/>
                  </a:moveTo>
                  <a:lnTo>
                    <a:pt x="230129" y="0"/>
                  </a:lnTo>
                </a:path>
              </a:pathLst>
            </a:custGeom>
            <a:noFill/>
            <a:ln cap="flat" cmpd="sng" w="14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7" name="Google Shape;2617;p102"/>
            <p:cNvSpPr/>
            <p:nvPr/>
          </p:nvSpPr>
          <p:spPr>
            <a:xfrm>
              <a:off x="4082032" y="4585508"/>
              <a:ext cx="43180" cy="26034"/>
            </a:xfrm>
            <a:custGeom>
              <a:rect b="b" l="l" r="r" t="t"/>
              <a:pathLst>
                <a:path extrusionOk="0" h="26035" w="43179">
                  <a:moveTo>
                    <a:pt x="0" y="25900"/>
                  </a:moveTo>
                  <a:lnTo>
                    <a:pt x="42671" y="0"/>
                  </a:lnTo>
                </a:path>
              </a:pathLst>
            </a:custGeom>
            <a:noFill/>
            <a:ln cap="flat" cmpd="sng" w="146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8" name="Google Shape;2618;p102"/>
            <p:cNvSpPr/>
            <p:nvPr/>
          </p:nvSpPr>
          <p:spPr>
            <a:xfrm>
              <a:off x="4124691" y="4593124"/>
              <a:ext cx="62865" cy="387350"/>
            </a:xfrm>
            <a:custGeom>
              <a:rect b="b" l="l" r="r" t="t"/>
              <a:pathLst>
                <a:path extrusionOk="0" h="387350" w="62864">
                  <a:moveTo>
                    <a:pt x="0" y="0"/>
                  </a:moveTo>
                  <a:lnTo>
                    <a:pt x="62481" y="387082"/>
                  </a:lnTo>
                </a:path>
              </a:pathLst>
            </a:custGeom>
            <a:noFill/>
            <a:ln cap="flat" cmpd="sng" w="28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9" name="Google Shape;2619;p102"/>
            <p:cNvSpPr/>
            <p:nvPr/>
          </p:nvSpPr>
          <p:spPr>
            <a:xfrm>
              <a:off x="4194039" y="3944687"/>
              <a:ext cx="1831975" cy="1035685"/>
            </a:xfrm>
            <a:custGeom>
              <a:rect b="b" l="l" r="r" t="t"/>
              <a:pathLst>
                <a:path extrusionOk="0" h="1035685" w="1831975">
                  <a:moveTo>
                    <a:pt x="0" y="1035505"/>
                  </a:moveTo>
                  <a:lnTo>
                    <a:pt x="82291" y="0"/>
                  </a:lnTo>
                  <a:lnTo>
                    <a:pt x="1831841" y="0"/>
                  </a:lnTo>
                </a:path>
              </a:pathLst>
            </a:custGeom>
            <a:noFill/>
            <a:ln cap="flat" cmpd="sng" w="14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20" name="Google Shape;2620;p102"/>
            <p:cNvSpPr/>
            <p:nvPr/>
          </p:nvSpPr>
          <p:spPr>
            <a:xfrm>
              <a:off x="6758927" y="4524544"/>
              <a:ext cx="199390" cy="0"/>
            </a:xfrm>
            <a:custGeom>
              <a:rect b="b" l="l" r="r" t="t"/>
              <a:pathLst>
                <a:path extrusionOk="0" h="120000" w="199390">
                  <a:moveTo>
                    <a:pt x="0" y="0"/>
                  </a:moveTo>
                  <a:lnTo>
                    <a:pt x="198875" y="0"/>
                  </a:lnTo>
                </a:path>
              </a:pathLst>
            </a:custGeom>
            <a:noFill/>
            <a:ln cap="flat" cmpd="sng" w="149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21" name="Google Shape;2621;p102"/>
          <p:cNvSpPr txBox="1"/>
          <p:nvPr/>
        </p:nvSpPr>
        <p:spPr>
          <a:xfrm>
            <a:off x="7102602" y="4232014"/>
            <a:ext cx="117475" cy="27686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2622" name="Google Shape;2622;p102"/>
          <p:cNvSpPr txBox="1"/>
          <p:nvPr/>
        </p:nvSpPr>
        <p:spPr>
          <a:xfrm>
            <a:off x="4861539" y="3950067"/>
            <a:ext cx="117475" cy="27686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rPr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2623" name="Google Shape;2623;p102"/>
          <p:cNvSpPr txBox="1"/>
          <p:nvPr/>
        </p:nvSpPr>
        <p:spPr>
          <a:xfrm>
            <a:off x="6797783" y="4017051"/>
            <a:ext cx="152400" cy="45593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i="1" lang="en-US" sz="2800">
                <a:solidFill>
                  <a:schemeClr val="dk1"/>
                </a:solidFill>
                <a:latin typeface="Times New Roman"/>
                <a:ea typeface="Times New Roman"/>
                <a:cs typeface="Times New Roman"/>
                <a:sym typeface="Times New Roman"/>
              </a:rPr>
              <a:t>z</a:t>
            </a:r>
            <a:endParaRPr sz="2800">
              <a:solidFill>
                <a:schemeClr val="dk1"/>
              </a:solidFill>
              <a:latin typeface="Times New Roman"/>
              <a:ea typeface="Times New Roman"/>
              <a:cs typeface="Times New Roman"/>
              <a:sym typeface="Times New Roman"/>
            </a:endParaRPr>
          </a:p>
        </p:txBody>
      </p:sp>
      <p:sp>
        <p:nvSpPr>
          <p:cNvPr id="2624" name="Google Shape;2624;p102"/>
          <p:cNvSpPr txBox="1"/>
          <p:nvPr/>
        </p:nvSpPr>
        <p:spPr>
          <a:xfrm>
            <a:off x="3496057" y="5121203"/>
            <a:ext cx="4641850" cy="1639570"/>
          </a:xfrm>
          <a:prstGeom prst="rect">
            <a:avLst/>
          </a:prstGeom>
          <a:noFill/>
          <a:ln>
            <a:noFill/>
          </a:ln>
        </p:spPr>
        <p:txBody>
          <a:bodyPr anchorCtr="0" anchor="t" bIns="0" lIns="0" spcFirstLastPara="1" rIns="0" wrap="square" tIns="11425">
            <a:spAutoFit/>
          </a:bodyPr>
          <a:lstStyle/>
          <a:p>
            <a:pPr indent="0" lvl="0" marL="0" marR="5080" rtl="0" algn="just">
              <a:lnSpc>
                <a:spcPct val="119700"/>
              </a:lnSpc>
              <a:spcBef>
                <a:spcPts val="0"/>
              </a:spcBef>
              <a:spcAft>
                <a:spcPts val="0"/>
              </a:spcAft>
              <a:buNone/>
            </a:pPr>
            <a:r>
              <a:rPr i="1" lang="en-US" sz="2800">
                <a:solidFill>
                  <a:schemeClr val="dk1"/>
                </a:solidFill>
                <a:latin typeface="Times New Roman"/>
                <a:ea typeface="Times New Roman"/>
                <a:cs typeface="Times New Roman"/>
                <a:sym typeface="Times New Roman"/>
              </a:rPr>
              <a:t>x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a</a:t>
            </a:r>
            <a:r>
              <a:rPr lang="en-US" sz="2800">
                <a:solidFill>
                  <a:schemeClr val="dk1"/>
                </a:solidFill>
                <a:latin typeface="Times New Roman"/>
                <a:ea typeface="Times New Roman"/>
                <a:cs typeface="Times New Roman"/>
                <a:sym typeface="Times New Roman"/>
              </a:rPr>
              <a:t>.(</a:t>
            </a:r>
            <a:r>
              <a:rPr i="1" lang="en-US" sz="2800">
                <a:solidFill>
                  <a:schemeClr val="dk1"/>
                </a:solidFill>
                <a:latin typeface="Times New Roman"/>
                <a:ea typeface="Times New Roman"/>
                <a:cs typeface="Times New Roman"/>
                <a:sym typeface="Times New Roman"/>
              </a:rPr>
              <a:t>r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cos</a:t>
            </a:r>
            <a:r>
              <a:rPr lang="en-US" sz="2950">
                <a:solidFill>
                  <a:schemeClr val="dk1"/>
                </a:solidFill>
                <a:latin typeface="Noto Sans Symbols"/>
                <a:ea typeface="Noto Sans Symbols"/>
                <a:cs typeface="Noto Sans Symbols"/>
                <a:sym typeface="Noto Sans Symbols"/>
              </a:rPr>
              <a:t>φ</a:t>
            </a:r>
            <a:r>
              <a:rPr lang="en-US" sz="2800">
                <a:solidFill>
                  <a:schemeClr val="dk1"/>
                </a:solidFill>
                <a:latin typeface="Times New Roman"/>
                <a:ea typeface="Times New Roman"/>
                <a:cs typeface="Times New Roman"/>
                <a:sym typeface="Times New Roman"/>
              </a:rPr>
              <a:t>).cos</a:t>
            </a:r>
            <a:r>
              <a:rPr lang="en-US" sz="2950">
                <a:solidFill>
                  <a:schemeClr val="dk1"/>
                </a:solidFill>
                <a:latin typeface="Noto Sans Symbols"/>
                <a:ea typeface="Noto Sans Symbols"/>
                <a:cs typeface="Noto Sans Symbols"/>
                <a:sym typeface="Noto Sans Symbols"/>
              </a:rPr>
              <a:t>θ</a:t>
            </a:r>
            <a:r>
              <a:rPr lang="en-US" sz="28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950">
                <a:solidFill>
                  <a:schemeClr val="dk1"/>
                </a:solidFill>
                <a:latin typeface="Noto Sans Symbols"/>
                <a:ea typeface="Noto Sans Symbols"/>
                <a:cs typeface="Noto Sans Symbols"/>
                <a:sym typeface="Noto Sans Symbols"/>
              </a:rPr>
              <a:t>π</a:t>
            </a:r>
            <a:r>
              <a:rPr lang="en-US" sz="295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φ</a:t>
            </a:r>
            <a:r>
              <a:rPr lang="en-US" sz="295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π</a:t>
            </a:r>
            <a:r>
              <a:rPr lang="en-US" sz="295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y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b</a:t>
            </a:r>
            <a:r>
              <a:rPr lang="en-US" sz="2800">
                <a:solidFill>
                  <a:schemeClr val="dk1"/>
                </a:solidFill>
                <a:latin typeface="Times New Roman"/>
                <a:ea typeface="Times New Roman"/>
                <a:cs typeface="Times New Roman"/>
                <a:sym typeface="Times New Roman"/>
              </a:rPr>
              <a:t>.(</a:t>
            </a:r>
            <a:r>
              <a:rPr i="1" lang="en-US" sz="2800">
                <a:solidFill>
                  <a:schemeClr val="dk1"/>
                </a:solidFill>
                <a:latin typeface="Times New Roman"/>
                <a:ea typeface="Times New Roman"/>
                <a:cs typeface="Times New Roman"/>
                <a:sym typeface="Times New Roman"/>
              </a:rPr>
              <a:t>r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cos</a:t>
            </a:r>
            <a:r>
              <a:rPr lang="en-US" sz="2950">
                <a:solidFill>
                  <a:schemeClr val="dk1"/>
                </a:solidFill>
                <a:latin typeface="Noto Sans Symbols"/>
                <a:ea typeface="Noto Sans Symbols"/>
                <a:cs typeface="Noto Sans Symbols"/>
                <a:sym typeface="Noto Sans Symbols"/>
              </a:rPr>
              <a:t>φ</a:t>
            </a:r>
            <a:r>
              <a:rPr lang="en-US" sz="2800">
                <a:solidFill>
                  <a:schemeClr val="dk1"/>
                </a:solidFill>
                <a:latin typeface="Times New Roman"/>
                <a:ea typeface="Times New Roman"/>
                <a:cs typeface="Times New Roman"/>
                <a:sym typeface="Times New Roman"/>
              </a:rPr>
              <a:t>).sin</a:t>
            </a:r>
            <a:r>
              <a:rPr lang="en-US" sz="2950">
                <a:solidFill>
                  <a:schemeClr val="dk1"/>
                </a:solidFill>
                <a:latin typeface="Noto Sans Symbols"/>
                <a:ea typeface="Noto Sans Symbols"/>
                <a:cs typeface="Noto Sans Symbols"/>
                <a:sym typeface="Noto Sans Symbols"/>
              </a:rPr>
              <a:t>θ</a:t>
            </a:r>
            <a:r>
              <a:rPr lang="en-US" sz="28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950">
                <a:solidFill>
                  <a:schemeClr val="dk1"/>
                </a:solidFill>
                <a:latin typeface="Noto Sans Symbols"/>
                <a:ea typeface="Noto Sans Symbols"/>
                <a:cs typeface="Noto Sans Symbols"/>
                <a:sym typeface="Noto Sans Symbols"/>
              </a:rPr>
              <a:t>π</a:t>
            </a:r>
            <a:r>
              <a:rPr lang="en-US" sz="295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φ</a:t>
            </a:r>
            <a:r>
              <a:rPr lang="en-US" sz="295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950">
                <a:solidFill>
                  <a:schemeClr val="dk1"/>
                </a:solidFill>
                <a:latin typeface="Noto Sans Symbols"/>
                <a:ea typeface="Noto Sans Symbols"/>
                <a:cs typeface="Noto Sans Symbols"/>
                <a:sym typeface="Noto Sans Symbols"/>
              </a:rPr>
              <a:t>π</a:t>
            </a:r>
            <a:r>
              <a:rPr lang="en-US" sz="295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z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i="1" lang="en-US" sz="2800">
                <a:solidFill>
                  <a:schemeClr val="dk1"/>
                </a:solidFill>
                <a:latin typeface="Times New Roman"/>
                <a:ea typeface="Times New Roman"/>
                <a:cs typeface="Times New Roman"/>
                <a:sym typeface="Times New Roman"/>
              </a:rPr>
              <a:t>c</a:t>
            </a:r>
            <a:r>
              <a:rPr lang="en-US" sz="2800">
                <a:solidFill>
                  <a:schemeClr val="dk1"/>
                </a:solidFill>
                <a:latin typeface="Times New Roman"/>
                <a:ea typeface="Times New Roman"/>
                <a:cs typeface="Times New Roman"/>
                <a:sym typeface="Times New Roman"/>
              </a:rPr>
              <a:t>.sin</a:t>
            </a:r>
            <a:r>
              <a:rPr lang="en-US" sz="2950">
                <a:solidFill>
                  <a:schemeClr val="dk1"/>
                </a:solidFill>
                <a:latin typeface="Noto Sans Symbols"/>
                <a:ea typeface="Noto Sans Symbols"/>
                <a:cs typeface="Noto Sans Symbols"/>
                <a:sym typeface="Noto Sans Symbols"/>
              </a:rPr>
              <a:t>φ</a:t>
            </a:r>
            <a:r>
              <a:rPr lang="en-US"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p:txBody>
      </p:sp>
      <p:sp>
        <p:nvSpPr>
          <p:cNvPr id="2625" name="Google Shape;2625;p102"/>
          <p:cNvSpPr txBox="1"/>
          <p:nvPr/>
        </p:nvSpPr>
        <p:spPr>
          <a:xfrm>
            <a:off x="6390859" y="4243320"/>
            <a:ext cx="1391285" cy="736600"/>
          </a:xfrm>
          <a:prstGeom prst="rect">
            <a:avLst/>
          </a:prstGeom>
          <a:noFill/>
          <a:ln>
            <a:noFill/>
          </a:ln>
        </p:spPr>
        <p:txBody>
          <a:bodyPr anchorCtr="0" anchor="t" bIns="0" lIns="0" spcFirstLastPara="1" rIns="0" wrap="square" tIns="15225">
            <a:spAutoFit/>
          </a:bodyPr>
          <a:lstStyle/>
          <a:p>
            <a:pPr indent="0" lvl="0" marL="0" marR="0" rtl="0" algn="l">
              <a:lnSpc>
                <a:spcPct val="99464"/>
              </a:lnSpc>
              <a:spcBef>
                <a:spcPts val="0"/>
              </a:spcBef>
              <a:spcAft>
                <a:spcPts val="0"/>
              </a:spcAft>
              <a:buNone/>
            </a:pP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	)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1;</a:t>
            </a:r>
            <a:endParaRPr sz="2800">
              <a:solidFill>
                <a:schemeClr val="dk1"/>
              </a:solidFill>
              <a:latin typeface="Times New Roman"/>
              <a:ea typeface="Times New Roman"/>
              <a:cs typeface="Times New Roman"/>
              <a:sym typeface="Times New Roman"/>
            </a:endParaRPr>
          </a:p>
          <a:p>
            <a:pPr indent="0" lvl="0" marL="390525" marR="0" rtl="0" algn="l">
              <a:lnSpc>
                <a:spcPct val="99464"/>
              </a:lnSpc>
              <a:spcBef>
                <a:spcPts val="0"/>
              </a:spcBef>
              <a:spcAft>
                <a:spcPts val="0"/>
              </a:spcAft>
              <a:buNone/>
            </a:pPr>
            <a:r>
              <a:rPr i="1" lang="en-US" sz="2800">
                <a:solidFill>
                  <a:schemeClr val="dk1"/>
                </a:solidFill>
                <a:latin typeface="Times New Roman"/>
                <a:ea typeface="Times New Roman"/>
                <a:cs typeface="Times New Roman"/>
                <a:sym typeface="Times New Roman"/>
              </a:rPr>
              <a:t>c</a:t>
            </a:r>
            <a:endParaRPr sz="2800">
              <a:solidFill>
                <a:schemeClr val="dk1"/>
              </a:solidFill>
              <a:latin typeface="Times New Roman"/>
              <a:ea typeface="Times New Roman"/>
              <a:cs typeface="Times New Roman"/>
              <a:sym typeface="Times New Roman"/>
            </a:endParaRPr>
          </a:p>
        </p:txBody>
      </p:sp>
      <p:sp>
        <p:nvSpPr>
          <p:cNvPr id="2626" name="Google Shape;2626;p102"/>
          <p:cNvSpPr txBox="1"/>
          <p:nvPr/>
        </p:nvSpPr>
        <p:spPr>
          <a:xfrm>
            <a:off x="5851894" y="3624634"/>
            <a:ext cx="492759" cy="455930"/>
          </a:xfrm>
          <a:prstGeom prst="rect">
            <a:avLst/>
          </a:prstGeom>
          <a:noFill/>
          <a:ln>
            <a:noFill/>
          </a:ln>
        </p:spPr>
        <p:txBody>
          <a:bodyPr anchorCtr="0" anchor="t" bIns="0" lIns="0" spcFirstLastPara="1" rIns="0" wrap="square" tIns="15225">
            <a:spAutoFit/>
          </a:bodyPr>
          <a:lstStyle/>
          <a:p>
            <a:pPr indent="0" lvl="0" marL="25400" marR="0" rtl="0" algn="l">
              <a:lnSpc>
                <a:spcPct val="100000"/>
              </a:lnSpc>
              <a:spcBef>
                <a:spcPts val="0"/>
              </a:spcBef>
              <a:spcAft>
                <a:spcPts val="0"/>
              </a:spcAft>
              <a:buNone/>
            </a:pPr>
            <a:r>
              <a:rPr baseline="-25000" lang="en-US" sz="2475">
                <a:solidFill>
                  <a:schemeClr val="dk1"/>
                </a:solidFill>
                <a:latin typeface="Times New Roman"/>
                <a:ea typeface="Times New Roman"/>
                <a:cs typeface="Times New Roman"/>
                <a:sym typeface="Times New Roman"/>
              </a:rPr>
              <a:t>2 </a:t>
            </a:r>
            <a:r>
              <a:rPr baseline="-25000" lang="en-US" sz="4200">
                <a:solidFill>
                  <a:schemeClr val="dk1"/>
                </a:solidFill>
                <a:latin typeface="Noto Sans Symbols"/>
                <a:ea typeface="Noto Sans Symbols"/>
                <a:cs typeface="Noto Sans Symbols"/>
                <a:sym typeface="Noto Sans Symbols"/>
              </a:rPr>
              <a:t>⎤</a:t>
            </a:r>
            <a:r>
              <a:rPr lang="en-US" sz="1650">
                <a:solidFill>
                  <a:schemeClr val="dk1"/>
                </a:solidFill>
                <a:latin typeface="Times New Roman"/>
                <a:ea typeface="Times New Roman"/>
                <a:cs typeface="Times New Roman"/>
                <a:sym typeface="Times New Roman"/>
              </a:rPr>
              <a:t>2</a:t>
            </a:r>
            <a:endParaRPr sz="1650">
              <a:solidFill>
                <a:schemeClr val="dk1"/>
              </a:solidFill>
              <a:latin typeface="Times New Roman"/>
              <a:ea typeface="Times New Roman"/>
              <a:cs typeface="Times New Roman"/>
              <a:sym typeface="Times New Roman"/>
            </a:endParaRPr>
          </a:p>
        </p:txBody>
      </p:sp>
      <p:sp>
        <p:nvSpPr>
          <p:cNvPr id="2627" name="Google Shape;2627;p102"/>
          <p:cNvSpPr txBox="1"/>
          <p:nvPr/>
        </p:nvSpPr>
        <p:spPr>
          <a:xfrm>
            <a:off x="3485335" y="4743190"/>
            <a:ext cx="150495" cy="45593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2800">
                <a:solidFill>
                  <a:schemeClr val="dk1"/>
                </a:solidFill>
                <a:latin typeface="Noto Sans Symbols"/>
                <a:ea typeface="Noto Sans Symbols"/>
                <a:cs typeface="Noto Sans Symbols"/>
                <a:sym typeface="Noto Sans Symbols"/>
              </a:rPr>
              <a:t>⎣</a:t>
            </a:r>
            <a:endParaRPr sz="2800">
              <a:solidFill>
                <a:schemeClr val="dk1"/>
              </a:solidFill>
              <a:latin typeface="Noto Sans Symbols"/>
              <a:ea typeface="Noto Sans Symbols"/>
              <a:cs typeface="Noto Sans Symbols"/>
              <a:sym typeface="Noto Sans Symbols"/>
            </a:endParaRPr>
          </a:p>
        </p:txBody>
      </p:sp>
      <p:sp>
        <p:nvSpPr>
          <p:cNvPr id="2628" name="Google Shape;2628;p102"/>
          <p:cNvSpPr txBox="1"/>
          <p:nvPr/>
        </p:nvSpPr>
        <p:spPr>
          <a:xfrm>
            <a:off x="3485335" y="3866875"/>
            <a:ext cx="150495" cy="455930"/>
          </a:xfrm>
          <a:prstGeom prst="rect">
            <a:avLst/>
          </a:prstGeom>
          <a:noFill/>
          <a:ln>
            <a:noFill/>
          </a:ln>
        </p:spPr>
        <p:txBody>
          <a:bodyPr anchorCtr="0" anchor="t" bIns="0" lIns="0" spcFirstLastPara="1" rIns="0" wrap="square" tIns="15225">
            <a:spAutoFit/>
          </a:bodyPr>
          <a:lstStyle/>
          <a:p>
            <a:pPr indent="0" lvl="0" marL="0" marR="0" rtl="0" algn="l">
              <a:lnSpc>
                <a:spcPct val="100000"/>
              </a:lnSpc>
              <a:spcBef>
                <a:spcPts val="0"/>
              </a:spcBef>
              <a:spcAft>
                <a:spcPts val="0"/>
              </a:spcAft>
              <a:buNone/>
            </a:pPr>
            <a:r>
              <a:rPr lang="en-US" sz="2800">
                <a:solidFill>
                  <a:schemeClr val="dk1"/>
                </a:solidFill>
                <a:latin typeface="Noto Sans Symbols"/>
                <a:ea typeface="Noto Sans Symbols"/>
                <a:cs typeface="Noto Sans Symbols"/>
                <a:sym typeface="Noto Sans Symbols"/>
              </a:rPr>
              <a:t>⎡</a:t>
            </a:r>
            <a:endParaRPr sz="2800">
              <a:solidFill>
                <a:schemeClr val="dk1"/>
              </a:solidFill>
              <a:latin typeface="Noto Sans Symbols"/>
              <a:ea typeface="Noto Sans Symbols"/>
              <a:cs typeface="Noto Sans Symbols"/>
              <a:sym typeface="Noto Sans Symbols"/>
            </a:endParaRPr>
          </a:p>
        </p:txBody>
      </p:sp>
      <p:sp>
        <p:nvSpPr>
          <p:cNvPr id="2629" name="Google Shape;2629;p102"/>
          <p:cNvSpPr txBox="1"/>
          <p:nvPr/>
        </p:nvSpPr>
        <p:spPr>
          <a:xfrm>
            <a:off x="3447235" y="4272939"/>
            <a:ext cx="2473960" cy="455930"/>
          </a:xfrm>
          <a:prstGeom prst="rect">
            <a:avLst/>
          </a:prstGeom>
          <a:noFill/>
          <a:ln>
            <a:noFill/>
          </a:ln>
        </p:spPr>
        <p:txBody>
          <a:bodyPr anchorCtr="0" anchor="t" bIns="0" lIns="0" spcFirstLastPara="1" rIns="0" wrap="square" tIns="15225">
            <a:spAutoFit/>
          </a:bodyPr>
          <a:lstStyle/>
          <a:p>
            <a:pPr indent="0" lvl="0" marL="38100" marR="0" rtl="0" algn="l">
              <a:lnSpc>
                <a:spcPct val="100000"/>
              </a:lnSpc>
              <a:spcBef>
                <a:spcPts val="0"/>
              </a:spcBef>
              <a:spcAft>
                <a:spcPts val="0"/>
              </a:spcAft>
              <a:buNone/>
            </a:pPr>
            <a:r>
              <a:rPr baseline="-25000" lang="en-US" sz="4200">
                <a:solidFill>
                  <a:schemeClr val="dk1"/>
                </a:solidFill>
                <a:latin typeface="Noto Sans Symbols"/>
                <a:ea typeface="Noto Sans Symbols"/>
                <a:cs typeface="Noto Sans Symbols"/>
                <a:sym typeface="Noto Sans Symbols"/>
              </a:rPr>
              <a:t>⎢</a:t>
            </a:r>
            <a:r>
              <a:rPr baseline="-25000" lang="en-US" sz="42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baseline="-25000" i="1" lang="en-US" sz="4200">
                <a:solidFill>
                  <a:schemeClr val="dk1"/>
                </a:solidFill>
                <a:latin typeface="Times New Roman"/>
                <a:ea typeface="Times New Roman"/>
                <a:cs typeface="Times New Roman"/>
                <a:sym typeface="Times New Roman"/>
              </a:rPr>
              <a:t>a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baseline="-25000" i="1" lang="en-US" sz="4200">
                <a:solidFill>
                  <a:schemeClr val="dk1"/>
                </a:solidFill>
                <a:latin typeface="Times New Roman"/>
                <a:ea typeface="Times New Roman"/>
                <a:cs typeface="Times New Roman"/>
                <a:sym typeface="Times New Roman"/>
              </a:rPr>
              <a:t>b </a:t>
            </a:r>
            <a:r>
              <a:rPr lang="en-US" sz="2800">
                <a:solidFill>
                  <a:schemeClr val="dk1"/>
                </a:solidFill>
                <a:latin typeface="Noto Sans Symbols"/>
                <a:ea typeface="Noto Sans Symbols"/>
                <a:cs typeface="Noto Sans Symbols"/>
                <a:sym typeface="Noto Sans Symbols"/>
              </a:rPr>
              <a:t>⎟</a:t>
            </a:r>
            <a:endParaRPr sz="2800">
              <a:solidFill>
                <a:schemeClr val="dk1"/>
              </a:solidFill>
              <a:latin typeface="Noto Sans Symbols"/>
              <a:ea typeface="Noto Sans Symbols"/>
              <a:cs typeface="Noto Sans Symbols"/>
              <a:sym typeface="Noto Sans Symbols"/>
            </a:endParaRPr>
          </a:p>
        </p:txBody>
      </p:sp>
      <p:sp>
        <p:nvSpPr>
          <p:cNvPr id="2630" name="Google Shape;2630;p102"/>
          <p:cNvSpPr txBox="1"/>
          <p:nvPr/>
        </p:nvSpPr>
        <p:spPr>
          <a:xfrm>
            <a:off x="4261557" y="4566299"/>
            <a:ext cx="1974214" cy="455930"/>
          </a:xfrm>
          <a:prstGeom prst="rect">
            <a:avLst/>
          </a:prstGeom>
          <a:noFill/>
          <a:ln>
            <a:noFill/>
          </a:ln>
        </p:spPr>
        <p:txBody>
          <a:bodyPr anchorCtr="0" anchor="t" bIns="0" lIns="0" spcFirstLastPara="1" rIns="0" wrap="square" tIns="15225">
            <a:spAutoFit/>
          </a:bodyPr>
          <a:lstStyle/>
          <a:p>
            <a:pPr indent="0" lvl="0" marL="25400" marR="0" rtl="0" algn="l">
              <a:lnSpc>
                <a:spcPct val="100000"/>
              </a:lnSpc>
              <a:spcBef>
                <a:spcPts val="0"/>
              </a:spcBef>
              <a:spcAft>
                <a:spcPts val="0"/>
              </a:spcAft>
              <a:buNone/>
            </a:pP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baseline="30000" lang="en-US" sz="4200">
                <a:solidFill>
                  <a:schemeClr val="dk1"/>
                </a:solidFill>
                <a:latin typeface="Noto Sans Symbols"/>
                <a:ea typeface="Noto Sans Symbols"/>
                <a:cs typeface="Noto Sans Symbols"/>
                <a:sym typeface="Noto Sans Symbols"/>
              </a:rPr>
              <a:t>⎥</a:t>
            </a:r>
            <a:r>
              <a:rPr baseline="-25000" lang="en-US" sz="4200">
                <a:solidFill>
                  <a:schemeClr val="dk1"/>
                </a:solidFill>
                <a:latin typeface="Noto Sans Symbols"/>
                <a:ea typeface="Noto Sans Symbols"/>
                <a:cs typeface="Noto Sans Symbols"/>
                <a:sym typeface="Noto Sans Symbols"/>
              </a:rPr>
              <a:t>⎦</a:t>
            </a:r>
            <a:endParaRPr baseline="-25000" sz="4200">
              <a:solidFill>
                <a:schemeClr val="dk1"/>
              </a:solidFill>
              <a:latin typeface="Noto Sans Symbols"/>
              <a:ea typeface="Noto Sans Symbols"/>
              <a:cs typeface="Noto Sans Symbols"/>
              <a:sym typeface="Noto Sans Symbols"/>
            </a:endParaRPr>
          </a:p>
        </p:txBody>
      </p:sp>
      <p:sp>
        <p:nvSpPr>
          <p:cNvPr id="2631" name="Google Shape;2631;p102"/>
          <p:cNvSpPr txBox="1"/>
          <p:nvPr/>
        </p:nvSpPr>
        <p:spPr>
          <a:xfrm>
            <a:off x="3459935" y="4043551"/>
            <a:ext cx="2763520" cy="455930"/>
          </a:xfrm>
          <a:prstGeom prst="rect">
            <a:avLst/>
          </a:prstGeom>
          <a:noFill/>
          <a:ln>
            <a:noFill/>
          </a:ln>
        </p:spPr>
        <p:txBody>
          <a:bodyPr anchorCtr="0" anchor="t" bIns="0" lIns="0" spcFirstLastPara="1" rIns="0" wrap="square" tIns="15225">
            <a:spAutoFit/>
          </a:bodyPr>
          <a:lstStyle/>
          <a:p>
            <a:pPr indent="0" lvl="0" marL="25400" marR="0" rtl="0" algn="l">
              <a:lnSpc>
                <a:spcPct val="100000"/>
              </a:lnSpc>
              <a:spcBef>
                <a:spcPts val="0"/>
              </a:spcBef>
              <a:spcAft>
                <a:spcPts val="0"/>
              </a:spcAft>
              <a:buNone/>
            </a:pPr>
            <a:r>
              <a:rPr baseline="-25000" lang="en-US" sz="4200">
                <a:solidFill>
                  <a:schemeClr val="dk1"/>
                </a:solidFill>
                <a:latin typeface="Noto Sans Symbols"/>
                <a:ea typeface="Noto Sans Symbols"/>
                <a:cs typeface="Noto Sans Symbols"/>
                <a:sym typeface="Noto Sans Symbols"/>
              </a:rPr>
              <a:t>⎢</a:t>
            </a:r>
            <a:r>
              <a:rPr baseline="-25000" i="1" lang="en-US" sz="4200">
                <a:solidFill>
                  <a:schemeClr val="dk1"/>
                </a:solidFill>
                <a:latin typeface="Times New Roman"/>
                <a:ea typeface="Times New Roman"/>
                <a:cs typeface="Times New Roman"/>
                <a:sym typeface="Times New Roman"/>
              </a:rPr>
              <a:t>r </a:t>
            </a:r>
            <a:r>
              <a:rPr baseline="-25000" lang="en-US" sz="4200">
                <a:solidFill>
                  <a:schemeClr val="dk1"/>
                </a:solidFill>
                <a:latin typeface="Noto Sans Symbols"/>
                <a:ea typeface="Noto Sans Symbols"/>
                <a:cs typeface="Noto Sans Symbols"/>
                <a:sym typeface="Noto Sans Symbols"/>
              </a:rPr>
              <a:t>−</a:t>
            </a:r>
            <a:r>
              <a:rPr baseline="-25000" lang="en-US" sz="4200">
                <a:solidFill>
                  <a:schemeClr val="dk1"/>
                </a:solidFill>
                <a:latin typeface="Times New Roman"/>
                <a:ea typeface="Times New Roman"/>
                <a:cs typeface="Times New Roman"/>
                <a:sym typeface="Times New Roman"/>
              </a:rPr>
              <a:t>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baseline="30000" i="1" lang="en-US" sz="4200">
                <a:solidFill>
                  <a:schemeClr val="dk1"/>
                </a:solidFill>
                <a:latin typeface="Times New Roman"/>
                <a:ea typeface="Times New Roman"/>
                <a:cs typeface="Times New Roman"/>
                <a:sym typeface="Times New Roman"/>
              </a:rPr>
              <a:t>x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baseline="-25000" lang="en-US" sz="4200">
                <a:solidFill>
                  <a:schemeClr val="dk1"/>
                </a:solidFill>
                <a:latin typeface="Noto Sans Symbols"/>
                <a:ea typeface="Noto Sans Symbols"/>
                <a:cs typeface="Noto Sans Symbols"/>
                <a:sym typeface="Noto Sans Symbols"/>
              </a:rPr>
              <a:t>+</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baseline="30000" i="1" lang="en-US" sz="4200">
                <a:solidFill>
                  <a:schemeClr val="dk1"/>
                </a:solidFill>
                <a:latin typeface="Times New Roman"/>
                <a:ea typeface="Times New Roman"/>
                <a:cs typeface="Times New Roman"/>
                <a:sym typeface="Times New Roman"/>
              </a:rPr>
              <a:t>y </a:t>
            </a:r>
            <a:r>
              <a:rPr lang="en-US" sz="2800">
                <a:solidFill>
                  <a:schemeClr val="dk1"/>
                </a:solidFill>
                <a:latin typeface="Noto Sans Symbols"/>
                <a:ea typeface="Noto Sans Symbols"/>
                <a:cs typeface="Noto Sans Symbols"/>
                <a:sym typeface="Noto Sans Symbols"/>
              </a:rPr>
              <a:t>⎞</a:t>
            </a:r>
            <a:r>
              <a:rPr lang="en-US" sz="2800">
                <a:solidFill>
                  <a:schemeClr val="dk1"/>
                </a:solidFill>
                <a:latin typeface="Times New Roman"/>
                <a:ea typeface="Times New Roman"/>
                <a:cs typeface="Times New Roman"/>
                <a:sym typeface="Times New Roman"/>
              </a:rPr>
              <a:t>	</a:t>
            </a:r>
            <a:r>
              <a:rPr baseline="-25000" lang="en-US" sz="4200">
                <a:solidFill>
                  <a:schemeClr val="dk1"/>
                </a:solidFill>
                <a:latin typeface="Noto Sans Symbols"/>
                <a:ea typeface="Noto Sans Symbols"/>
                <a:cs typeface="Noto Sans Symbols"/>
                <a:sym typeface="Noto Sans Symbols"/>
              </a:rPr>
              <a:t>⎥</a:t>
            </a:r>
            <a:endParaRPr baseline="-25000" sz="4200">
              <a:solidFill>
                <a:schemeClr val="dk1"/>
              </a:solidFill>
              <a:latin typeface="Noto Sans Symbols"/>
              <a:ea typeface="Noto Sans Symbols"/>
              <a:cs typeface="Noto Sans Symbols"/>
              <a:sym typeface="Noto Sans Symbols"/>
            </a:endParaRPr>
          </a:p>
        </p:txBody>
      </p:sp>
      <p:sp>
        <p:nvSpPr>
          <p:cNvPr id="2632" name="Google Shape;2632;p102"/>
          <p:cNvSpPr txBox="1"/>
          <p:nvPr/>
        </p:nvSpPr>
        <p:spPr>
          <a:xfrm>
            <a:off x="1221739" y="4678933"/>
            <a:ext cx="119634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u="sng">
                <a:solidFill>
                  <a:srgbClr val="FFCC00"/>
                </a:solidFill>
                <a:latin typeface="Verdana"/>
                <a:ea typeface="Verdana"/>
                <a:cs typeface="Verdana"/>
                <a:sym typeface="Verdana"/>
              </a:rPr>
              <a:t>TORUS</a:t>
            </a:r>
            <a:endParaRPr sz="2400">
              <a:solidFill>
                <a:schemeClr val="dk1"/>
              </a:solidFill>
              <a:latin typeface="Verdana"/>
              <a:ea typeface="Verdana"/>
              <a:cs typeface="Verdana"/>
              <a:sym typeface="Verdan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6" name="Shape 2636"/>
        <p:cNvGrpSpPr/>
        <p:nvPr/>
      </p:nvGrpSpPr>
      <p:grpSpPr>
        <a:xfrm>
          <a:off x="0" y="0"/>
          <a:ext cx="0" cy="0"/>
          <a:chOff x="0" y="0"/>
          <a:chExt cx="0" cy="0"/>
        </a:xfrm>
      </p:grpSpPr>
      <p:grpSp>
        <p:nvGrpSpPr>
          <p:cNvPr id="2637" name="Google Shape;2637;p103"/>
          <p:cNvGrpSpPr/>
          <p:nvPr/>
        </p:nvGrpSpPr>
        <p:grpSpPr>
          <a:xfrm>
            <a:off x="3531108" y="1079753"/>
            <a:ext cx="5867400" cy="3200400"/>
            <a:chOff x="3531108" y="1079753"/>
            <a:chExt cx="5867400" cy="3200400"/>
          </a:xfrm>
        </p:grpSpPr>
        <p:sp>
          <p:nvSpPr>
            <p:cNvPr id="2638" name="Google Shape;2638;p103"/>
            <p:cNvSpPr/>
            <p:nvPr/>
          </p:nvSpPr>
          <p:spPr>
            <a:xfrm>
              <a:off x="3531108" y="1079753"/>
              <a:ext cx="5867400" cy="3200400"/>
            </a:xfrm>
            <a:custGeom>
              <a:rect b="b" l="l" r="r" t="t"/>
              <a:pathLst>
                <a:path extrusionOk="0" h="3200400" w="5867400">
                  <a:moveTo>
                    <a:pt x="5867399" y="3200399"/>
                  </a:moveTo>
                  <a:lnTo>
                    <a:pt x="5867399" y="0"/>
                  </a:lnTo>
                  <a:lnTo>
                    <a:pt x="0" y="0"/>
                  </a:lnTo>
                  <a:lnTo>
                    <a:pt x="0" y="3200400"/>
                  </a:lnTo>
                  <a:lnTo>
                    <a:pt x="5867399" y="3200399"/>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39" name="Google Shape;2639;p103"/>
            <p:cNvSpPr/>
            <p:nvPr/>
          </p:nvSpPr>
          <p:spPr>
            <a:xfrm>
              <a:off x="3839704" y="1658947"/>
              <a:ext cx="253365" cy="0"/>
            </a:xfrm>
            <a:custGeom>
              <a:rect b="b" l="l" r="r" t="t"/>
              <a:pathLst>
                <a:path extrusionOk="0" h="120000" w="253364">
                  <a:moveTo>
                    <a:pt x="0" y="0"/>
                  </a:moveTo>
                  <a:lnTo>
                    <a:pt x="252981" y="0"/>
                  </a:lnTo>
                </a:path>
              </a:pathLst>
            </a:custGeom>
            <a:noFill/>
            <a:ln cap="flat" cmpd="sng" w="170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0" name="Google Shape;2640;p103"/>
            <p:cNvSpPr/>
            <p:nvPr/>
          </p:nvSpPr>
          <p:spPr>
            <a:xfrm>
              <a:off x="4270997" y="1209339"/>
              <a:ext cx="294640" cy="424180"/>
            </a:xfrm>
            <a:custGeom>
              <a:rect b="b" l="l" r="r" t="t"/>
              <a:pathLst>
                <a:path extrusionOk="0" h="424180" w="294639">
                  <a:moveTo>
                    <a:pt x="294134" y="0"/>
                  </a:moveTo>
                  <a:lnTo>
                    <a:pt x="0" y="42369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1" name="Google Shape;2641;p103"/>
            <p:cNvSpPr/>
            <p:nvPr/>
          </p:nvSpPr>
          <p:spPr>
            <a:xfrm>
              <a:off x="5209018" y="1658947"/>
              <a:ext cx="272415" cy="0"/>
            </a:xfrm>
            <a:custGeom>
              <a:rect b="b" l="l" r="r" t="t"/>
              <a:pathLst>
                <a:path extrusionOk="0" h="120000" w="272414">
                  <a:moveTo>
                    <a:pt x="0" y="0"/>
                  </a:moveTo>
                  <a:lnTo>
                    <a:pt x="272035" y="0"/>
                  </a:lnTo>
                </a:path>
              </a:pathLst>
            </a:custGeom>
            <a:noFill/>
            <a:ln cap="flat" cmpd="sng" w="170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2" name="Google Shape;2642;p103"/>
            <p:cNvSpPr/>
            <p:nvPr/>
          </p:nvSpPr>
          <p:spPr>
            <a:xfrm>
              <a:off x="5658599" y="1209339"/>
              <a:ext cx="294640" cy="424180"/>
            </a:xfrm>
            <a:custGeom>
              <a:rect b="b" l="l" r="r" t="t"/>
              <a:pathLst>
                <a:path extrusionOk="0" h="424180" w="294639">
                  <a:moveTo>
                    <a:pt x="294134" y="0"/>
                  </a:moveTo>
                  <a:lnTo>
                    <a:pt x="0" y="42369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3" name="Google Shape;2643;p103"/>
            <p:cNvSpPr/>
            <p:nvPr/>
          </p:nvSpPr>
          <p:spPr>
            <a:xfrm>
              <a:off x="6288020" y="1149903"/>
              <a:ext cx="335280" cy="483234"/>
            </a:xfrm>
            <a:custGeom>
              <a:rect b="b" l="l" r="r" t="t"/>
              <a:pathLst>
                <a:path extrusionOk="0" h="483235" w="335279">
                  <a:moveTo>
                    <a:pt x="335274" y="0"/>
                  </a:moveTo>
                  <a:lnTo>
                    <a:pt x="0" y="48312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4" name="Google Shape;2644;p103"/>
            <p:cNvSpPr/>
            <p:nvPr/>
          </p:nvSpPr>
          <p:spPr>
            <a:xfrm>
              <a:off x="7196308" y="1658947"/>
              <a:ext cx="234315" cy="0"/>
            </a:xfrm>
            <a:custGeom>
              <a:rect b="b" l="l" r="r" t="t"/>
              <a:pathLst>
                <a:path extrusionOk="0" h="120000" w="234315">
                  <a:moveTo>
                    <a:pt x="0" y="0"/>
                  </a:moveTo>
                  <a:lnTo>
                    <a:pt x="233928" y="0"/>
                  </a:lnTo>
                </a:path>
              </a:pathLst>
            </a:custGeom>
            <a:noFill/>
            <a:ln cap="flat" cmpd="sng" w="170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5" name="Google Shape;2645;p103"/>
            <p:cNvSpPr/>
            <p:nvPr/>
          </p:nvSpPr>
          <p:spPr>
            <a:xfrm>
              <a:off x="7608548" y="1209339"/>
              <a:ext cx="294640" cy="424180"/>
            </a:xfrm>
            <a:custGeom>
              <a:rect b="b" l="l" r="r" t="t"/>
              <a:pathLst>
                <a:path extrusionOk="0" h="424180" w="294640">
                  <a:moveTo>
                    <a:pt x="294134" y="0"/>
                  </a:moveTo>
                  <a:lnTo>
                    <a:pt x="0" y="42369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6" name="Google Shape;2646;p103"/>
            <p:cNvSpPr/>
            <p:nvPr/>
          </p:nvSpPr>
          <p:spPr>
            <a:xfrm>
              <a:off x="7343369" y="2290671"/>
              <a:ext cx="439420" cy="631825"/>
            </a:xfrm>
            <a:custGeom>
              <a:rect b="b" l="l" r="r" t="t"/>
              <a:pathLst>
                <a:path extrusionOk="0" h="631825" w="439420">
                  <a:moveTo>
                    <a:pt x="438913" y="0"/>
                  </a:moveTo>
                  <a:lnTo>
                    <a:pt x="0" y="631723"/>
                  </a:lnTo>
                </a:path>
              </a:pathLst>
            </a:custGeom>
            <a:noFill/>
            <a:ln cap="flat" cmpd="sng" w="16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47" name="Google Shape;2647;p103"/>
            <p:cNvSpPr/>
            <p:nvPr/>
          </p:nvSpPr>
          <p:spPr>
            <a:xfrm>
              <a:off x="8862026" y="2290671"/>
              <a:ext cx="439420" cy="631825"/>
            </a:xfrm>
            <a:custGeom>
              <a:rect b="b" l="l" r="r" t="t"/>
              <a:pathLst>
                <a:path extrusionOk="0" h="631825" w="439420">
                  <a:moveTo>
                    <a:pt x="438913" y="0"/>
                  </a:moveTo>
                  <a:lnTo>
                    <a:pt x="0" y="631723"/>
                  </a:lnTo>
                </a:path>
              </a:pathLst>
            </a:custGeom>
            <a:noFill/>
            <a:ln cap="flat" cmpd="sng" w="16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48" name="Google Shape;2648;p103"/>
          <p:cNvSpPr txBox="1"/>
          <p:nvPr/>
        </p:nvSpPr>
        <p:spPr>
          <a:xfrm>
            <a:off x="7637017" y="1140384"/>
            <a:ext cx="144780" cy="31178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2649" name="Google Shape;2649;p103"/>
          <p:cNvSpPr txBox="1"/>
          <p:nvPr/>
        </p:nvSpPr>
        <p:spPr>
          <a:xfrm>
            <a:off x="5687826" y="1140384"/>
            <a:ext cx="144780" cy="31178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2650" name="Google Shape;2650;p103"/>
          <p:cNvSpPr txBox="1"/>
          <p:nvPr/>
        </p:nvSpPr>
        <p:spPr>
          <a:xfrm>
            <a:off x="4299469" y="1140384"/>
            <a:ext cx="144780" cy="31178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1850">
                <a:solidFill>
                  <a:schemeClr val="dk1"/>
                </a:solidFill>
                <a:latin typeface="Times New Roman"/>
                <a:ea typeface="Times New Roman"/>
                <a:cs typeface="Times New Roman"/>
                <a:sym typeface="Times New Roman"/>
              </a:rPr>
              <a:t>2</a:t>
            </a:r>
            <a:endParaRPr sz="1850">
              <a:solidFill>
                <a:schemeClr val="dk1"/>
              </a:solidFill>
              <a:latin typeface="Times New Roman"/>
              <a:ea typeface="Times New Roman"/>
              <a:cs typeface="Times New Roman"/>
              <a:sym typeface="Times New Roman"/>
            </a:endParaRPr>
          </a:p>
        </p:txBody>
      </p:sp>
      <p:sp>
        <p:nvSpPr>
          <p:cNvPr id="2651" name="Google Shape;2651;p103"/>
          <p:cNvSpPr txBox="1"/>
          <p:nvPr/>
        </p:nvSpPr>
        <p:spPr>
          <a:xfrm>
            <a:off x="7229326" y="1082136"/>
            <a:ext cx="184785" cy="516255"/>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z</a:t>
            </a:r>
            <a:endParaRPr sz="3200">
              <a:solidFill>
                <a:schemeClr val="dk1"/>
              </a:solidFill>
              <a:latin typeface="Times New Roman"/>
              <a:ea typeface="Times New Roman"/>
              <a:cs typeface="Times New Roman"/>
              <a:sym typeface="Times New Roman"/>
            </a:endParaRPr>
          </a:p>
        </p:txBody>
      </p:sp>
      <p:sp>
        <p:nvSpPr>
          <p:cNvPr id="2652" name="Google Shape;2652;p103"/>
          <p:cNvSpPr txBox="1"/>
          <p:nvPr/>
        </p:nvSpPr>
        <p:spPr>
          <a:xfrm>
            <a:off x="5261087" y="1082136"/>
            <a:ext cx="207010" cy="516255"/>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y</a:t>
            </a:r>
            <a:endParaRPr sz="3200">
              <a:solidFill>
                <a:schemeClr val="dk1"/>
              </a:solidFill>
              <a:latin typeface="Times New Roman"/>
              <a:ea typeface="Times New Roman"/>
              <a:cs typeface="Times New Roman"/>
              <a:sym typeface="Times New Roman"/>
            </a:endParaRPr>
          </a:p>
        </p:txBody>
      </p:sp>
      <p:sp>
        <p:nvSpPr>
          <p:cNvPr id="2653" name="Google Shape;2653;p103"/>
          <p:cNvSpPr txBox="1"/>
          <p:nvPr/>
        </p:nvSpPr>
        <p:spPr>
          <a:xfrm>
            <a:off x="3853679" y="1658982"/>
            <a:ext cx="3563620" cy="516255"/>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a	b	c</a:t>
            </a:r>
            <a:endParaRPr sz="3200">
              <a:solidFill>
                <a:schemeClr val="dk1"/>
              </a:solidFill>
              <a:latin typeface="Times New Roman"/>
              <a:ea typeface="Times New Roman"/>
              <a:cs typeface="Times New Roman"/>
              <a:sym typeface="Times New Roman"/>
            </a:endParaRPr>
          </a:p>
        </p:txBody>
      </p:sp>
      <p:sp>
        <p:nvSpPr>
          <p:cNvPr id="2654" name="Google Shape;2654;p103"/>
          <p:cNvSpPr txBox="1"/>
          <p:nvPr/>
        </p:nvSpPr>
        <p:spPr>
          <a:xfrm>
            <a:off x="3875782" y="1082136"/>
            <a:ext cx="207010" cy="516255"/>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x</a:t>
            </a:r>
            <a:endParaRPr sz="3200">
              <a:solidFill>
                <a:schemeClr val="dk1"/>
              </a:solidFill>
              <a:latin typeface="Times New Roman"/>
              <a:ea typeface="Times New Roman"/>
              <a:cs typeface="Times New Roman"/>
              <a:sym typeface="Times New Roman"/>
            </a:endParaRPr>
          </a:p>
        </p:txBody>
      </p:sp>
      <p:sp>
        <p:nvSpPr>
          <p:cNvPr id="2655" name="Google Shape;2655;p103"/>
          <p:cNvSpPr txBox="1"/>
          <p:nvPr/>
        </p:nvSpPr>
        <p:spPr>
          <a:xfrm>
            <a:off x="7758677" y="1322499"/>
            <a:ext cx="240665" cy="311785"/>
          </a:xfrm>
          <a:prstGeom prst="rect">
            <a:avLst/>
          </a:prstGeom>
          <a:noFill/>
          <a:ln>
            <a:noFill/>
          </a:ln>
        </p:spPr>
        <p:txBody>
          <a:bodyPr anchorCtr="0" anchor="t" bIns="0" lIns="0" spcFirstLastPara="1" rIns="0" wrap="square" tIns="15875">
            <a:spAutoFit/>
          </a:bodyPr>
          <a:lstStyle/>
          <a:p>
            <a:pPr indent="0" lvl="0" marL="38100" marR="0" rtl="0" algn="l">
              <a:lnSpc>
                <a:spcPct val="100000"/>
              </a:lnSpc>
              <a:spcBef>
                <a:spcPts val="0"/>
              </a:spcBef>
              <a:spcAft>
                <a:spcPts val="0"/>
              </a:spcAft>
              <a:buNone/>
            </a:pPr>
            <a:r>
              <a:rPr i="1" lang="en-US" sz="1850">
                <a:solidFill>
                  <a:schemeClr val="dk1"/>
                </a:solidFill>
                <a:latin typeface="Times New Roman"/>
                <a:ea typeface="Times New Roman"/>
                <a:cs typeface="Times New Roman"/>
                <a:sym typeface="Times New Roman"/>
              </a:rPr>
              <a:t>s</a:t>
            </a:r>
            <a:r>
              <a:rPr baseline="-25000" lang="en-US" sz="2025">
                <a:solidFill>
                  <a:schemeClr val="dk1"/>
                </a:solidFill>
                <a:latin typeface="Times New Roman"/>
                <a:ea typeface="Times New Roman"/>
                <a:cs typeface="Times New Roman"/>
                <a:sym typeface="Times New Roman"/>
              </a:rPr>
              <a:t>1</a:t>
            </a:r>
            <a:endParaRPr baseline="-25000" sz="2025">
              <a:solidFill>
                <a:schemeClr val="dk1"/>
              </a:solidFill>
              <a:latin typeface="Times New Roman"/>
              <a:ea typeface="Times New Roman"/>
              <a:cs typeface="Times New Roman"/>
              <a:sym typeface="Times New Roman"/>
            </a:endParaRPr>
          </a:p>
        </p:txBody>
      </p:sp>
      <p:sp>
        <p:nvSpPr>
          <p:cNvPr id="2656" name="Google Shape;2656;p103"/>
          <p:cNvSpPr txBox="1"/>
          <p:nvPr/>
        </p:nvSpPr>
        <p:spPr>
          <a:xfrm>
            <a:off x="5809486" y="1080953"/>
            <a:ext cx="870585" cy="587375"/>
          </a:xfrm>
          <a:prstGeom prst="rect">
            <a:avLst/>
          </a:prstGeom>
          <a:noFill/>
          <a:ln>
            <a:noFill/>
          </a:ln>
        </p:spPr>
        <p:txBody>
          <a:bodyPr anchorCtr="0" anchor="t" bIns="0" lIns="0" spcFirstLastPara="1" rIns="0" wrap="square" tIns="15875">
            <a:spAutoFit/>
          </a:bodyPr>
          <a:lstStyle/>
          <a:p>
            <a:pPr indent="0" lvl="0" marL="427355" marR="0" rtl="0" algn="l">
              <a:lnSpc>
                <a:spcPct val="68395"/>
              </a:lnSpc>
              <a:spcBef>
                <a:spcPts val="0"/>
              </a:spcBef>
              <a:spcAft>
                <a:spcPts val="0"/>
              </a:spcAft>
              <a:buNone/>
            </a:pPr>
            <a:r>
              <a:rPr i="1" lang="en-US" sz="1850">
                <a:solidFill>
                  <a:schemeClr val="dk1"/>
                </a:solidFill>
                <a:latin typeface="Times New Roman"/>
                <a:ea typeface="Times New Roman"/>
                <a:cs typeface="Times New Roman"/>
                <a:sym typeface="Times New Roman"/>
              </a:rPr>
              <a:t>s</a:t>
            </a:r>
            <a:r>
              <a:rPr baseline="-25000" lang="en-US" sz="2025">
                <a:solidFill>
                  <a:schemeClr val="dk1"/>
                </a:solidFill>
                <a:latin typeface="Times New Roman"/>
                <a:ea typeface="Times New Roman"/>
                <a:cs typeface="Times New Roman"/>
                <a:sym typeface="Times New Roman"/>
              </a:rPr>
              <a:t>2</a:t>
            </a:r>
            <a:endParaRPr baseline="-25000" sz="2025">
              <a:solidFill>
                <a:schemeClr val="dk1"/>
              </a:solidFill>
              <a:latin typeface="Times New Roman"/>
              <a:ea typeface="Times New Roman"/>
              <a:cs typeface="Times New Roman"/>
              <a:sym typeface="Times New Roman"/>
            </a:endParaRPr>
          </a:p>
          <a:p>
            <a:pPr indent="0" lvl="0" marL="38100" marR="0" rtl="0" algn="l">
              <a:lnSpc>
                <a:spcPct val="62604"/>
              </a:lnSpc>
              <a:spcBef>
                <a:spcPts val="0"/>
              </a:spcBef>
              <a:spcAft>
                <a:spcPts val="0"/>
              </a:spcAft>
              <a:buNone/>
            </a:pPr>
            <a:r>
              <a:rPr i="1" lang="en-US" sz="1850">
                <a:solidFill>
                  <a:schemeClr val="dk1"/>
                </a:solidFill>
                <a:latin typeface="Times New Roman"/>
                <a:ea typeface="Times New Roman"/>
                <a:cs typeface="Times New Roman"/>
                <a:sym typeface="Times New Roman"/>
              </a:rPr>
              <a:t>s</a:t>
            </a:r>
            <a:r>
              <a:rPr baseline="-25000" lang="en-US" sz="2025">
                <a:solidFill>
                  <a:schemeClr val="dk1"/>
                </a:solidFill>
                <a:latin typeface="Times New Roman"/>
                <a:ea typeface="Times New Roman"/>
                <a:cs typeface="Times New Roman"/>
                <a:sym typeface="Times New Roman"/>
              </a:rPr>
              <a:t>2 </a:t>
            </a:r>
            <a:r>
              <a:rPr baseline="-25000" lang="en-US" sz="4800">
                <a:solidFill>
                  <a:schemeClr val="dk1"/>
                </a:solidFill>
                <a:latin typeface="Times New Roman"/>
                <a:ea typeface="Times New Roman"/>
                <a:cs typeface="Times New Roman"/>
                <a:sym typeface="Times New Roman"/>
              </a:rPr>
              <a:t>]	</a:t>
            </a:r>
            <a:r>
              <a:rPr i="1" lang="en-US" sz="1850">
                <a:solidFill>
                  <a:schemeClr val="dk1"/>
                </a:solidFill>
                <a:latin typeface="Times New Roman"/>
                <a:ea typeface="Times New Roman"/>
                <a:cs typeface="Times New Roman"/>
                <a:sym typeface="Times New Roman"/>
              </a:rPr>
              <a:t>s</a:t>
            </a:r>
            <a:r>
              <a:rPr baseline="-25000" lang="en-US" sz="2025">
                <a:solidFill>
                  <a:schemeClr val="dk1"/>
                </a:solidFill>
                <a:latin typeface="Times New Roman"/>
                <a:ea typeface="Times New Roman"/>
                <a:cs typeface="Times New Roman"/>
                <a:sym typeface="Times New Roman"/>
              </a:rPr>
              <a:t>1</a:t>
            </a:r>
            <a:endParaRPr baseline="-25000" sz="2025">
              <a:solidFill>
                <a:schemeClr val="dk1"/>
              </a:solidFill>
              <a:latin typeface="Times New Roman"/>
              <a:ea typeface="Times New Roman"/>
              <a:cs typeface="Times New Roman"/>
              <a:sym typeface="Times New Roman"/>
            </a:endParaRPr>
          </a:p>
        </p:txBody>
      </p:sp>
      <p:sp>
        <p:nvSpPr>
          <p:cNvPr id="2657" name="Google Shape;2657;p103"/>
          <p:cNvSpPr txBox="1"/>
          <p:nvPr/>
        </p:nvSpPr>
        <p:spPr>
          <a:xfrm>
            <a:off x="4421129" y="1322499"/>
            <a:ext cx="259079" cy="311785"/>
          </a:xfrm>
          <a:prstGeom prst="rect">
            <a:avLst/>
          </a:prstGeom>
          <a:noFill/>
          <a:ln>
            <a:noFill/>
          </a:ln>
        </p:spPr>
        <p:txBody>
          <a:bodyPr anchorCtr="0" anchor="t" bIns="0" lIns="0" spcFirstLastPara="1" rIns="0" wrap="square" tIns="15875">
            <a:spAutoFit/>
          </a:bodyPr>
          <a:lstStyle/>
          <a:p>
            <a:pPr indent="0" lvl="0" marL="38100" marR="0" rtl="0" algn="l">
              <a:lnSpc>
                <a:spcPct val="100000"/>
              </a:lnSpc>
              <a:spcBef>
                <a:spcPts val="0"/>
              </a:spcBef>
              <a:spcAft>
                <a:spcPts val="0"/>
              </a:spcAft>
              <a:buNone/>
            </a:pPr>
            <a:r>
              <a:rPr i="1" lang="en-US" sz="1850">
                <a:solidFill>
                  <a:schemeClr val="dk1"/>
                </a:solidFill>
                <a:latin typeface="Times New Roman"/>
                <a:ea typeface="Times New Roman"/>
                <a:cs typeface="Times New Roman"/>
                <a:sym typeface="Times New Roman"/>
              </a:rPr>
              <a:t>s</a:t>
            </a:r>
            <a:r>
              <a:rPr baseline="-25000" lang="en-US" sz="2025">
                <a:solidFill>
                  <a:schemeClr val="dk1"/>
                </a:solidFill>
                <a:latin typeface="Times New Roman"/>
                <a:ea typeface="Times New Roman"/>
                <a:cs typeface="Times New Roman"/>
                <a:sym typeface="Times New Roman"/>
              </a:rPr>
              <a:t>2</a:t>
            </a:r>
            <a:endParaRPr baseline="-25000" sz="2025">
              <a:solidFill>
                <a:schemeClr val="dk1"/>
              </a:solidFill>
              <a:latin typeface="Times New Roman"/>
              <a:ea typeface="Times New Roman"/>
              <a:cs typeface="Times New Roman"/>
              <a:sym typeface="Times New Roman"/>
            </a:endParaRPr>
          </a:p>
        </p:txBody>
      </p:sp>
      <p:sp>
        <p:nvSpPr>
          <p:cNvPr id="2658" name="Google Shape;2658;p103"/>
          <p:cNvSpPr txBox="1"/>
          <p:nvPr/>
        </p:nvSpPr>
        <p:spPr>
          <a:xfrm>
            <a:off x="3547330" y="1339733"/>
            <a:ext cx="5107305" cy="516255"/>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3200">
                <a:solidFill>
                  <a:schemeClr val="dk1"/>
                </a:solidFill>
                <a:latin typeface="Times New Roman"/>
                <a:ea typeface="Times New Roman"/>
                <a:cs typeface="Times New Roman"/>
                <a:sym typeface="Times New Roman"/>
              </a:rPr>
              <a:t>[(	)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	)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	)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1;</a:t>
            </a:r>
            <a:endParaRPr sz="3200">
              <a:solidFill>
                <a:schemeClr val="dk1"/>
              </a:solidFill>
              <a:latin typeface="Times New Roman"/>
              <a:ea typeface="Times New Roman"/>
              <a:cs typeface="Times New Roman"/>
              <a:sym typeface="Times New Roman"/>
            </a:endParaRPr>
          </a:p>
        </p:txBody>
      </p:sp>
      <p:sp>
        <p:nvSpPr>
          <p:cNvPr id="2659" name="Google Shape;2659;p103"/>
          <p:cNvSpPr txBox="1"/>
          <p:nvPr/>
        </p:nvSpPr>
        <p:spPr>
          <a:xfrm>
            <a:off x="535940" y="907033"/>
            <a:ext cx="303784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u="sng">
                <a:solidFill>
                  <a:srgbClr val="FFCC00"/>
                </a:solidFill>
                <a:latin typeface="Verdana"/>
                <a:ea typeface="Verdana"/>
                <a:cs typeface="Verdana"/>
                <a:sym typeface="Verdana"/>
              </a:rPr>
              <a:t>SUPERELLIPSOID</a:t>
            </a:r>
            <a:endParaRPr sz="2400">
              <a:solidFill>
                <a:schemeClr val="dk1"/>
              </a:solidFill>
              <a:latin typeface="Verdana"/>
              <a:ea typeface="Verdana"/>
              <a:cs typeface="Verdana"/>
              <a:sym typeface="Verdana"/>
            </a:endParaRPr>
          </a:p>
        </p:txBody>
      </p:sp>
      <p:sp>
        <p:nvSpPr>
          <p:cNvPr id="2660" name="Google Shape;2660;p103"/>
          <p:cNvSpPr txBox="1"/>
          <p:nvPr/>
        </p:nvSpPr>
        <p:spPr>
          <a:xfrm>
            <a:off x="904239" y="2001508"/>
            <a:ext cx="8475345" cy="2814955"/>
          </a:xfrm>
          <a:prstGeom prst="rect">
            <a:avLst/>
          </a:prstGeom>
          <a:noFill/>
          <a:ln>
            <a:noFill/>
          </a:ln>
        </p:spPr>
        <p:txBody>
          <a:bodyPr anchorCtr="0" anchor="t" bIns="0" lIns="0" spcFirstLastPara="1" rIns="0" wrap="square" tIns="278750">
            <a:spAutoFit/>
          </a:bodyPr>
          <a:lstStyle/>
          <a:p>
            <a:pPr indent="0" lvl="0" marL="2705100" marR="0" rtl="0" algn="l">
              <a:lnSpc>
                <a:spcPct val="100000"/>
              </a:lnSpc>
              <a:spcBef>
                <a:spcPts val="0"/>
              </a:spcBef>
              <a:spcAft>
                <a:spcPts val="0"/>
              </a:spcAft>
              <a:buNone/>
            </a:pPr>
            <a:r>
              <a:rPr i="1" lang="en-US" sz="3200">
                <a:solidFill>
                  <a:schemeClr val="dk1"/>
                </a:solidFill>
                <a:latin typeface="Times New Roman"/>
                <a:ea typeface="Times New Roman"/>
                <a:cs typeface="Times New Roman"/>
                <a:sym typeface="Times New Roman"/>
              </a:rPr>
              <a:t>x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a</a:t>
            </a:r>
            <a:r>
              <a:rPr lang="en-US" sz="3200">
                <a:solidFill>
                  <a:schemeClr val="dk1"/>
                </a:solidFill>
                <a:latin typeface="Times New Roman"/>
                <a:ea typeface="Times New Roman"/>
                <a:cs typeface="Times New Roman"/>
                <a:sym typeface="Times New Roman"/>
              </a:rPr>
              <a:t>.cos</a:t>
            </a:r>
            <a:r>
              <a:rPr baseline="30000" i="1" lang="en-US" sz="2775">
                <a:solidFill>
                  <a:schemeClr val="dk1"/>
                </a:solidFill>
                <a:latin typeface="Times New Roman"/>
                <a:ea typeface="Times New Roman"/>
                <a:cs typeface="Times New Roman"/>
                <a:sym typeface="Times New Roman"/>
              </a:rPr>
              <a:t>s</a:t>
            </a:r>
            <a:r>
              <a:rPr baseline="30000" lang="en-US" sz="2025">
                <a:solidFill>
                  <a:schemeClr val="dk1"/>
                </a:solidFill>
                <a:latin typeface="Times New Roman"/>
                <a:ea typeface="Times New Roman"/>
                <a:cs typeface="Times New Roman"/>
                <a:sym typeface="Times New Roman"/>
              </a:rPr>
              <a:t>1  </a:t>
            </a:r>
            <a:r>
              <a:rPr lang="en-US" sz="3400">
                <a:solidFill>
                  <a:schemeClr val="dk1"/>
                </a:solidFill>
                <a:latin typeface="Noto Sans Symbols"/>
                <a:ea typeface="Noto Sans Symbols"/>
                <a:cs typeface="Noto Sans Symbols"/>
                <a:sym typeface="Noto Sans Symbols"/>
              </a:rPr>
              <a:t>φ</a:t>
            </a:r>
            <a:r>
              <a:rPr lang="en-US" sz="3200">
                <a:solidFill>
                  <a:schemeClr val="dk1"/>
                </a:solidFill>
                <a:latin typeface="Times New Roman"/>
                <a:ea typeface="Times New Roman"/>
                <a:cs typeface="Times New Roman"/>
                <a:sym typeface="Times New Roman"/>
              </a:rPr>
              <a:t>.cos</a:t>
            </a:r>
            <a:r>
              <a:rPr baseline="30000" i="1" lang="en-US" sz="2775">
                <a:solidFill>
                  <a:schemeClr val="dk1"/>
                </a:solidFill>
                <a:latin typeface="Times New Roman"/>
                <a:ea typeface="Times New Roman"/>
                <a:cs typeface="Times New Roman"/>
                <a:sym typeface="Times New Roman"/>
              </a:rPr>
              <a:t>s</a:t>
            </a:r>
            <a:r>
              <a:rPr baseline="30000" lang="en-US" sz="2025">
                <a:solidFill>
                  <a:schemeClr val="dk1"/>
                </a:solidFill>
                <a:latin typeface="Times New Roman"/>
                <a:ea typeface="Times New Roman"/>
                <a:cs typeface="Times New Roman"/>
                <a:sym typeface="Times New Roman"/>
              </a:rPr>
              <a:t>2  </a:t>
            </a:r>
            <a:r>
              <a:rPr lang="en-US" sz="3400">
                <a:solidFill>
                  <a:schemeClr val="dk1"/>
                </a:solidFill>
                <a:latin typeface="Noto Sans Symbols"/>
                <a:ea typeface="Noto Sans Symbols"/>
                <a:cs typeface="Noto Sans Symbols"/>
                <a:sym typeface="Noto Sans Symbols"/>
              </a:rPr>
              <a:t>θ</a:t>
            </a:r>
            <a:r>
              <a:rPr lang="en-US" sz="3400">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baseline="30000" lang="en-US" sz="5100">
                <a:solidFill>
                  <a:schemeClr val="dk1"/>
                </a:solidFill>
                <a:latin typeface="Noto Sans Symbols"/>
                <a:ea typeface="Noto Sans Symbols"/>
                <a:cs typeface="Noto Sans Symbols"/>
                <a:sym typeface="Noto Sans Symbols"/>
              </a:rPr>
              <a:t>π</a:t>
            </a:r>
            <a:r>
              <a:rPr baseline="30000" lang="en-US" sz="5100">
                <a:solidFill>
                  <a:schemeClr val="dk1"/>
                </a:solidFill>
                <a:latin typeface="Times New Roman"/>
                <a:ea typeface="Times New Roman"/>
                <a:cs typeface="Times New Roman"/>
                <a:sym typeface="Times New Roman"/>
              </a:rPr>
              <a:t> </a:t>
            </a:r>
            <a:r>
              <a:rPr baseline="-25000" lang="en-US" sz="4800">
                <a:solidFill>
                  <a:schemeClr val="dk1"/>
                </a:solidFill>
                <a:latin typeface="Times New Roman"/>
                <a:ea typeface="Times New Roman"/>
                <a:cs typeface="Times New Roman"/>
                <a:sym typeface="Times New Roman"/>
              </a:rPr>
              <a:t>2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lang="en-US" sz="3400">
                <a:solidFill>
                  <a:schemeClr val="dk1"/>
                </a:solidFill>
                <a:latin typeface="Noto Sans Symbols"/>
                <a:ea typeface="Noto Sans Symbols"/>
                <a:cs typeface="Noto Sans Symbols"/>
                <a:sym typeface="Noto Sans Symbols"/>
              </a:rPr>
              <a:t>φ</a:t>
            </a:r>
            <a:r>
              <a:rPr lang="en-US" sz="3400">
                <a:solidFill>
                  <a:schemeClr val="dk1"/>
                </a:solidFill>
                <a:latin typeface="Times New Roman"/>
                <a:ea typeface="Times New Roman"/>
                <a:cs typeface="Times New Roman"/>
                <a:sym typeface="Times New Roman"/>
              </a:rPr>
              <a: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baseline="30000" lang="en-US" sz="5100">
                <a:solidFill>
                  <a:schemeClr val="dk1"/>
                </a:solidFill>
                <a:latin typeface="Noto Sans Symbols"/>
                <a:ea typeface="Noto Sans Symbols"/>
                <a:cs typeface="Noto Sans Symbols"/>
                <a:sym typeface="Noto Sans Symbols"/>
              </a:rPr>
              <a:t>π</a:t>
            </a:r>
            <a:r>
              <a:rPr baseline="30000" lang="en-US" sz="5100">
                <a:solidFill>
                  <a:schemeClr val="dk1"/>
                </a:solidFill>
                <a:latin typeface="Times New Roman"/>
                <a:ea typeface="Times New Roman"/>
                <a:cs typeface="Times New Roman"/>
                <a:sym typeface="Times New Roman"/>
              </a:rPr>
              <a:t> </a:t>
            </a:r>
            <a:r>
              <a:rPr baseline="-25000" lang="en-US" sz="4800">
                <a:solidFill>
                  <a:schemeClr val="dk1"/>
                </a:solidFill>
                <a:latin typeface="Times New Roman"/>
                <a:ea typeface="Times New Roman"/>
                <a:cs typeface="Times New Roman"/>
                <a:sym typeface="Times New Roman"/>
              </a:rPr>
              <a:t>2</a:t>
            </a:r>
            <a:endParaRPr baseline="-25000" sz="4800">
              <a:solidFill>
                <a:schemeClr val="dk1"/>
              </a:solidFill>
              <a:latin typeface="Times New Roman"/>
              <a:ea typeface="Times New Roman"/>
              <a:cs typeface="Times New Roman"/>
              <a:sym typeface="Times New Roman"/>
            </a:endParaRPr>
          </a:p>
          <a:p>
            <a:pPr indent="0" lvl="0" marL="2724150" marR="0" rtl="0" algn="l">
              <a:lnSpc>
                <a:spcPct val="100000"/>
              </a:lnSpc>
              <a:spcBef>
                <a:spcPts val="2090"/>
              </a:spcBef>
              <a:spcAft>
                <a:spcPts val="0"/>
              </a:spcAft>
              <a:buNone/>
            </a:pPr>
            <a:r>
              <a:rPr i="1" lang="en-US" sz="3200">
                <a:solidFill>
                  <a:schemeClr val="dk1"/>
                </a:solidFill>
                <a:latin typeface="Times New Roman"/>
                <a:ea typeface="Times New Roman"/>
                <a:cs typeface="Times New Roman"/>
                <a:sym typeface="Times New Roman"/>
              </a:rPr>
              <a:t>y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b</a:t>
            </a:r>
            <a:r>
              <a:rPr lang="en-US" sz="3200">
                <a:solidFill>
                  <a:schemeClr val="dk1"/>
                </a:solidFill>
                <a:latin typeface="Times New Roman"/>
                <a:ea typeface="Times New Roman"/>
                <a:cs typeface="Times New Roman"/>
                <a:sym typeface="Times New Roman"/>
              </a:rPr>
              <a:t>.cos</a:t>
            </a:r>
            <a:r>
              <a:rPr baseline="30000" i="1" lang="en-US" sz="2775">
                <a:solidFill>
                  <a:schemeClr val="dk1"/>
                </a:solidFill>
                <a:latin typeface="Times New Roman"/>
                <a:ea typeface="Times New Roman"/>
                <a:cs typeface="Times New Roman"/>
                <a:sym typeface="Times New Roman"/>
              </a:rPr>
              <a:t>s</a:t>
            </a:r>
            <a:r>
              <a:rPr baseline="30000" lang="en-US" sz="2025">
                <a:solidFill>
                  <a:schemeClr val="dk1"/>
                </a:solidFill>
                <a:latin typeface="Times New Roman"/>
                <a:ea typeface="Times New Roman"/>
                <a:cs typeface="Times New Roman"/>
                <a:sym typeface="Times New Roman"/>
              </a:rPr>
              <a:t>1  </a:t>
            </a:r>
            <a:r>
              <a:rPr lang="en-US" sz="3400">
                <a:solidFill>
                  <a:schemeClr val="dk1"/>
                </a:solidFill>
                <a:latin typeface="Noto Sans Symbols"/>
                <a:ea typeface="Noto Sans Symbols"/>
                <a:cs typeface="Noto Sans Symbols"/>
                <a:sym typeface="Noto Sans Symbols"/>
              </a:rPr>
              <a:t>φ</a:t>
            </a:r>
            <a:r>
              <a:rPr lang="en-US" sz="3200">
                <a:solidFill>
                  <a:schemeClr val="dk1"/>
                </a:solidFill>
                <a:latin typeface="Times New Roman"/>
                <a:ea typeface="Times New Roman"/>
                <a:cs typeface="Times New Roman"/>
                <a:sym typeface="Times New Roman"/>
              </a:rPr>
              <a:t>.sin</a:t>
            </a:r>
            <a:r>
              <a:rPr baseline="30000" i="1" lang="en-US" sz="2775">
                <a:solidFill>
                  <a:schemeClr val="dk1"/>
                </a:solidFill>
                <a:latin typeface="Times New Roman"/>
                <a:ea typeface="Times New Roman"/>
                <a:cs typeface="Times New Roman"/>
                <a:sym typeface="Times New Roman"/>
              </a:rPr>
              <a:t>s</a:t>
            </a:r>
            <a:r>
              <a:rPr baseline="30000" lang="en-US" sz="2025">
                <a:solidFill>
                  <a:schemeClr val="dk1"/>
                </a:solidFill>
                <a:latin typeface="Times New Roman"/>
                <a:ea typeface="Times New Roman"/>
                <a:cs typeface="Times New Roman"/>
                <a:sym typeface="Times New Roman"/>
              </a:rPr>
              <a:t>1  </a:t>
            </a:r>
            <a:r>
              <a:rPr lang="en-US" sz="3400">
                <a:solidFill>
                  <a:schemeClr val="dk1"/>
                </a:solidFill>
                <a:latin typeface="Noto Sans Symbols"/>
                <a:ea typeface="Noto Sans Symbols"/>
                <a:cs typeface="Noto Sans Symbols"/>
                <a:sym typeface="Noto Sans Symbols"/>
              </a:rPr>
              <a:t>θ</a:t>
            </a:r>
            <a:r>
              <a:rPr lang="en-US" sz="3400">
                <a:solidFill>
                  <a:schemeClr val="dk1"/>
                </a:solidFill>
                <a:latin typeface="Times New Roman"/>
                <a:ea typeface="Times New Roman"/>
                <a:cs typeface="Times New Roman"/>
                <a:sym typeface="Times New Roman"/>
              </a:rPr>
              <a:t> </a:t>
            </a:r>
            <a:r>
              <a:rPr lang="en-US" sz="3200">
                <a:solidFill>
                  <a:schemeClr val="dk1"/>
                </a:solidFill>
                <a:latin typeface="Times New Roman"/>
                <a:ea typeface="Times New Roman"/>
                <a:cs typeface="Times New Roman"/>
                <a:sym typeface="Times New Roman"/>
              </a:rPr>
              <a: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lang="en-US" sz="3400">
                <a:solidFill>
                  <a:schemeClr val="dk1"/>
                </a:solidFill>
                <a:latin typeface="Noto Sans Symbols"/>
                <a:ea typeface="Noto Sans Symbols"/>
                <a:cs typeface="Noto Sans Symbols"/>
                <a:sym typeface="Noto Sans Symbols"/>
              </a:rPr>
              <a:t>π</a:t>
            </a:r>
            <a:r>
              <a:rPr lang="en-US" sz="3400">
                <a:solidFill>
                  <a:schemeClr val="dk1"/>
                </a:solidFill>
                <a:latin typeface="Times New Roman"/>
                <a:ea typeface="Times New Roman"/>
                <a:cs typeface="Times New Roman"/>
                <a:sym typeface="Times New Roman"/>
              </a:rPr>
              <a: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lang="en-US" sz="3400">
                <a:solidFill>
                  <a:schemeClr val="dk1"/>
                </a:solidFill>
                <a:latin typeface="Noto Sans Symbols"/>
                <a:ea typeface="Noto Sans Symbols"/>
                <a:cs typeface="Noto Sans Symbols"/>
                <a:sym typeface="Noto Sans Symbols"/>
              </a:rPr>
              <a:t>φ</a:t>
            </a:r>
            <a:r>
              <a:rPr lang="en-US" sz="3400">
                <a:solidFill>
                  <a:schemeClr val="dk1"/>
                </a:solidFill>
                <a:latin typeface="Times New Roman"/>
                <a:ea typeface="Times New Roman"/>
                <a:cs typeface="Times New Roman"/>
                <a:sym typeface="Times New Roman"/>
              </a:rPr>
              <a:t>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lang="en-US" sz="3400">
                <a:solidFill>
                  <a:schemeClr val="dk1"/>
                </a:solidFill>
                <a:latin typeface="Noto Sans Symbols"/>
                <a:ea typeface="Noto Sans Symbols"/>
                <a:cs typeface="Noto Sans Symbols"/>
                <a:sym typeface="Noto Sans Symbols"/>
              </a:rPr>
              <a:t>π</a:t>
            </a:r>
            <a:endParaRPr sz="3400">
              <a:solidFill>
                <a:schemeClr val="dk1"/>
              </a:solidFill>
              <a:latin typeface="Noto Sans Symbols"/>
              <a:ea typeface="Noto Sans Symbols"/>
              <a:cs typeface="Noto Sans Symbols"/>
              <a:sym typeface="Noto Sans Symbols"/>
            </a:endParaRPr>
          </a:p>
          <a:p>
            <a:pPr indent="0" lvl="0" marL="2705100" marR="0" rtl="0" algn="l">
              <a:lnSpc>
                <a:spcPct val="100000"/>
              </a:lnSpc>
              <a:spcBef>
                <a:spcPts val="745"/>
              </a:spcBef>
              <a:spcAft>
                <a:spcPts val="0"/>
              </a:spcAft>
              <a:buNone/>
            </a:pPr>
            <a:r>
              <a:rPr i="1" lang="en-US" sz="3200">
                <a:solidFill>
                  <a:schemeClr val="dk1"/>
                </a:solidFill>
                <a:latin typeface="Times New Roman"/>
                <a:ea typeface="Times New Roman"/>
                <a:cs typeface="Times New Roman"/>
                <a:sym typeface="Times New Roman"/>
              </a:rPr>
              <a:t>z </a:t>
            </a:r>
            <a:r>
              <a:rPr lang="en-US" sz="3200">
                <a:solidFill>
                  <a:schemeClr val="dk1"/>
                </a:solidFill>
                <a:latin typeface="Noto Sans Symbols"/>
                <a:ea typeface="Noto Sans Symbols"/>
                <a:cs typeface="Noto Sans Symbols"/>
                <a:sym typeface="Noto Sans Symbols"/>
              </a:rPr>
              <a:t>=</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c</a:t>
            </a:r>
            <a:r>
              <a:rPr lang="en-US" sz="3200">
                <a:solidFill>
                  <a:schemeClr val="dk1"/>
                </a:solidFill>
                <a:latin typeface="Times New Roman"/>
                <a:ea typeface="Times New Roman"/>
                <a:cs typeface="Times New Roman"/>
                <a:sym typeface="Times New Roman"/>
              </a:rPr>
              <a:t>.sin </a:t>
            </a:r>
            <a:r>
              <a:rPr i="1" lang="en-US" sz="3200">
                <a:solidFill>
                  <a:schemeClr val="dk1"/>
                </a:solidFill>
                <a:latin typeface="Times New Roman"/>
                <a:ea typeface="Times New Roman"/>
                <a:cs typeface="Times New Roman"/>
                <a:sym typeface="Times New Roman"/>
              </a:rPr>
              <a:t>s</a:t>
            </a:r>
            <a:r>
              <a:rPr baseline="-25000" lang="en-US" sz="2775">
                <a:solidFill>
                  <a:schemeClr val="dk1"/>
                </a:solidFill>
                <a:latin typeface="Times New Roman"/>
                <a:ea typeface="Times New Roman"/>
                <a:cs typeface="Times New Roman"/>
                <a:sym typeface="Times New Roman"/>
              </a:rPr>
              <a:t>1</a:t>
            </a:r>
            <a:r>
              <a:rPr lang="en-US" sz="3400">
                <a:solidFill>
                  <a:schemeClr val="dk1"/>
                </a:solidFill>
                <a:latin typeface="Noto Sans Symbols"/>
                <a:ea typeface="Noto Sans Symbols"/>
                <a:cs typeface="Noto Sans Symbols"/>
                <a:sym typeface="Noto Sans Symbols"/>
              </a:rPr>
              <a:t>φ</a:t>
            </a:r>
            <a:r>
              <a:rPr lang="en-US" sz="3200">
                <a:solidFill>
                  <a:schemeClr val="dk1"/>
                </a:solidFill>
                <a:latin typeface="Times New Roman"/>
                <a:ea typeface="Times New Roman"/>
                <a:cs typeface="Times New Roman"/>
                <a:sym typeface="Times New Roman"/>
              </a:rPr>
              <a:t>.</a:t>
            </a:r>
            <a:endParaRPr sz="3200">
              <a:solidFill>
                <a:schemeClr val="dk1"/>
              </a:solidFill>
              <a:latin typeface="Times New Roman"/>
              <a:ea typeface="Times New Roman"/>
              <a:cs typeface="Times New Roman"/>
              <a:sym typeface="Times New Roman"/>
            </a:endParaRPr>
          </a:p>
          <a:p>
            <a:pPr indent="0" lvl="0" marL="25400" marR="0" rtl="0" algn="l">
              <a:lnSpc>
                <a:spcPct val="100000"/>
              </a:lnSpc>
              <a:spcBef>
                <a:spcPts val="1915"/>
              </a:spcBef>
              <a:spcAft>
                <a:spcPts val="0"/>
              </a:spcAft>
              <a:buNone/>
            </a:pPr>
            <a:r>
              <a:rPr b="1" lang="en-US" sz="2400" u="sng">
                <a:solidFill>
                  <a:srgbClr val="FFCC00"/>
                </a:solidFill>
                <a:latin typeface="Verdana"/>
                <a:ea typeface="Verdana"/>
                <a:cs typeface="Verdana"/>
                <a:sym typeface="Verdana"/>
              </a:rPr>
              <a:t>SUPERQUADRICS:</a:t>
            </a:r>
            <a:endParaRPr sz="2400">
              <a:solidFill>
                <a:schemeClr val="dk1"/>
              </a:solidFill>
              <a:latin typeface="Verdana"/>
              <a:ea typeface="Verdana"/>
              <a:cs typeface="Verdana"/>
              <a:sym typeface="Verdana"/>
            </a:endParaRPr>
          </a:p>
        </p:txBody>
      </p:sp>
      <p:pic>
        <p:nvPicPr>
          <p:cNvPr id="2661" name="Google Shape;2661;p103"/>
          <p:cNvPicPr preferRelativeResize="0"/>
          <p:nvPr/>
        </p:nvPicPr>
        <p:blipFill rotWithShape="1">
          <a:blip r:embed="rId3">
            <a:alphaModFix/>
          </a:blip>
          <a:srcRect b="0" l="0" r="0" t="0"/>
          <a:stretch/>
        </p:blipFill>
        <p:spPr>
          <a:xfrm>
            <a:off x="1706879" y="5251703"/>
            <a:ext cx="6441947" cy="6477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104"/>
          <p:cNvSpPr txBox="1"/>
          <p:nvPr/>
        </p:nvSpPr>
        <p:spPr>
          <a:xfrm>
            <a:off x="1639316" y="750062"/>
            <a:ext cx="6911340"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FFCC00"/>
                </a:solidFill>
                <a:latin typeface="Arial"/>
                <a:ea typeface="Arial"/>
                <a:cs typeface="Arial"/>
                <a:sym typeface="Arial"/>
              </a:rPr>
              <a:t>General expression of a Quadric Surface</a:t>
            </a:r>
            <a:endParaRPr sz="2800">
              <a:solidFill>
                <a:schemeClr val="dk1"/>
              </a:solidFill>
              <a:latin typeface="Arial"/>
              <a:ea typeface="Arial"/>
              <a:cs typeface="Arial"/>
              <a:sym typeface="Arial"/>
            </a:endParaRPr>
          </a:p>
        </p:txBody>
      </p:sp>
      <p:sp>
        <p:nvSpPr>
          <p:cNvPr id="2667" name="Google Shape;2667;p104"/>
          <p:cNvSpPr txBox="1"/>
          <p:nvPr/>
        </p:nvSpPr>
        <p:spPr>
          <a:xfrm>
            <a:off x="1687829" y="1344930"/>
            <a:ext cx="6964680" cy="1376680"/>
          </a:xfrm>
          <a:prstGeom prst="rect">
            <a:avLst/>
          </a:prstGeom>
          <a:solidFill>
            <a:srgbClr val="BADFE2"/>
          </a:solidFill>
          <a:ln>
            <a:noFill/>
          </a:ln>
        </p:spPr>
        <p:txBody>
          <a:bodyPr anchorCtr="0" anchor="t" bIns="0" lIns="0" spcFirstLastPara="1" rIns="0" wrap="square" tIns="9525">
            <a:spAutoFit/>
          </a:bodyPr>
          <a:lstStyle/>
          <a:p>
            <a:pPr indent="0" lvl="0" marL="107950" marR="0" rtl="0" algn="l">
              <a:lnSpc>
                <a:spcPct val="100000"/>
              </a:lnSpc>
              <a:spcBef>
                <a:spcPts val="0"/>
              </a:spcBef>
              <a:spcAft>
                <a:spcPts val="0"/>
              </a:spcAft>
              <a:buNone/>
            </a:pPr>
            <a:r>
              <a:rPr b="1" i="1" lang="en-US" sz="3700">
                <a:solidFill>
                  <a:schemeClr val="dk1"/>
                </a:solidFill>
                <a:latin typeface="Times New Roman"/>
                <a:ea typeface="Times New Roman"/>
                <a:cs typeface="Times New Roman"/>
                <a:sym typeface="Times New Roman"/>
              </a:rPr>
              <a:t>Ax </a:t>
            </a:r>
            <a:r>
              <a:rPr b="1" baseline="30000" lang="en-US" sz="3225">
                <a:solidFill>
                  <a:schemeClr val="dk1"/>
                </a:solidFill>
                <a:latin typeface="Times New Roman"/>
                <a:ea typeface="Times New Roman"/>
                <a:cs typeface="Times New Roman"/>
                <a:sym typeface="Times New Roman"/>
              </a:rPr>
              <a:t>2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By </a:t>
            </a:r>
            <a:r>
              <a:rPr b="1" baseline="30000" lang="en-US" sz="3225">
                <a:solidFill>
                  <a:schemeClr val="dk1"/>
                </a:solidFill>
                <a:latin typeface="Times New Roman"/>
                <a:ea typeface="Times New Roman"/>
                <a:cs typeface="Times New Roman"/>
                <a:sym typeface="Times New Roman"/>
              </a:rPr>
              <a:t>2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Cz </a:t>
            </a:r>
            <a:r>
              <a:rPr b="1" baseline="30000" lang="en-US" sz="3225">
                <a:solidFill>
                  <a:schemeClr val="dk1"/>
                </a:solidFill>
                <a:latin typeface="Times New Roman"/>
                <a:ea typeface="Times New Roman"/>
                <a:cs typeface="Times New Roman"/>
                <a:sym typeface="Times New Roman"/>
              </a:rPr>
              <a:t>2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Dxy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Eyz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Fxz</a:t>
            </a:r>
            <a:endParaRPr sz="3700">
              <a:solidFill>
                <a:schemeClr val="dk1"/>
              </a:solidFill>
              <a:latin typeface="Times New Roman"/>
              <a:ea typeface="Times New Roman"/>
              <a:cs typeface="Times New Roman"/>
              <a:sym typeface="Times New Roman"/>
            </a:endParaRPr>
          </a:p>
          <a:p>
            <a:pPr indent="-339725" lvl="0" marL="410209" marR="0" rtl="0" algn="l">
              <a:lnSpc>
                <a:spcPct val="100000"/>
              </a:lnSpc>
              <a:spcBef>
                <a:spcPts val="1130"/>
              </a:spcBef>
              <a:spcAft>
                <a:spcPts val="0"/>
              </a:spcAft>
              <a:buClr>
                <a:schemeClr val="dk1"/>
              </a:buClr>
              <a:buSzPts val="3700"/>
              <a:buFont typeface="Noto Sans Symbols"/>
              <a:buChar char="+"/>
            </a:pPr>
            <a:r>
              <a:rPr b="1" i="1" lang="en-US" sz="3700">
                <a:solidFill>
                  <a:schemeClr val="dk1"/>
                </a:solidFill>
                <a:latin typeface="Times New Roman"/>
                <a:ea typeface="Times New Roman"/>
                <a:cs typeface="Times New Roman"/>
                <a:sym typeface="Times New Roman"/>
              </a:rPr>
              <a:t>Gx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Hy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Jz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i="1" lang="en-US" sz="3700">
                <a:solidFill>
                  <a:schemeClr val="dk1"/>
                </a:solidFill>
                <a:latin typeface="Times New Roman"/>
                <a:ea typeface="Times New Roman"/>
                <a:cs typeface="Times New Roman"/>
                <a:sym typeface="Times New Roman"/>
              </a:rPr>
              <a:t>K	</a:t>
            </a:r>
            <a:r>
              <a:rPr lang="en-US" sz="3700">
                <a:solidFill>
                  <a:schemeClr val="dk1"/>
                </a:solidFill>
                <a:latin typeface="Noto Sans Symbols"/>
                <a:ea typeface="Noto Sans Symbols"/>
                <a:cs typeface="Noto Sans Symbols"/>
                <a:sym typeface="Noto Sans Symbols"/>
              </a:rPr>
              <a:t>=</a:t>
            </a:r>
            <a:r>
              <a:rPr lang="en-US" sz="3700">
                <a:solidFill>
                  <a:schemeClr val="dk1"/>
                </a:solidFill>
                <a:latin typeface="Times New Roman"/>
                <a:ea typeface="Times New Roman"/>
                <a:cs typeface="Times New Roman"/>
                <a:sym typeface="Times New Roman"/>
              </a:rPr>
              <a:t>	</a:t>
            </a:r>
            <a:r>
              <a:rPr b="1" lang="en-US" sz="3700">
                <a:solidFill>
                  <a:schemeClr val="dk1"/>
                </a:solidFill>
                <a:latin typeface="Times New Roman"/>
                <a:ea typeface="Times New Roman"/>
                <a:cs typeface="Times New Roman"/>
                <a:sym typeface="Times New Roman"/>
              </a:rPr>
              <a:t>0.</a:t>
            </a:r>
            <a:endParaRPr sz="3700">
              <a:solidFill>
                <a:schemeClr val="dk1"/>
              </a:solidFill>
              <a:latin typeface="Times New Roman"/>
              <a:ea typeface="Times New Roman"/>
              <a:cs typeface="Times New Roman"/>
              <a:sym typeface="Times New Roman"/>
            </a:endParaRPr>
          </a:p>
        </p:txBody>
      </p:sp>
      <p:sp>
        <p:nvSpPr>
          <p:cNvPr id="2668" name="Google Shape;2668;p104"/>
          <p:cNvSpPr/>
          <p:nvPr/>
        </p:nvSpPr>
        <p:spPr>
          <a:xfrm>
            <a:off x="842010" y="3659885"/>
            <a:ext cx="8429625" cy="3206750"/>
          </a:xfrm>
          <a:custGeom>
            <a:rect b="b" l="l" r="r" t="t"/>
            <a:pathLst>
              <a:path extrusionOk="0" h="3206750" w="8429625">
                <a:moveTo>
                  <a:pt x="8429244" y="3206496"/>
                </a:moveTo>
                <a:lnTo>
                  <a:pt x="8429244" y="0"/>
                </a:lnTo>
                <a:lnTo>
                  <a:pt x="0" y="0"/>
                </a:lnTo>
                <a:lnTo>
                  <a:pt x="0" y="3206496"/>
                </a:lnTo>
                <a:lnTo>
                  <a:pt x="8429244" y="3206496"/>
                </a:lnTo>
                <a:close/>
              </a:path>
            </a:pathLst>
          </a:custGeom>
          <a:solidFill>
            <a:srgbClr val="98CB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69" name="Google Shape;2669;p104"/>
          <p:cNvSpPr txBox="1"/>
          <p:nvPr/>
        </p:nvSpPr>
        <p:spPr>
          <a:xfrm>
            <a:off x="7730249" y="5158396"/>
            <a:ext cx="1537335" cy="533400"/>
          </a:xfrm>
          <a:prstGeom prst="rect">
            <a:avLst/>
          </a:prstGeom>
          <a:noFill/>
          <a:ln>
            <a:noFill/>
          </a:ln>
        </p:spPr>
        <p:txBody>
          <a:bodyPr anchorCtr="0" anchor="t" bIns="0" lIns="0" spcFirstLastPara="1" rIns="0" wrap="square" tIns="16500">
            <a:spAutoFit/>
          </a:bodyPr>
          <a:lstStyle/>
          <a:p>
            <a:pPr indent="0" lvl="0" marL="254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aseline="-25000" lang="en-US" sz="4950">
                <a:solidFill>
                  <a:schemeClr val="dk1"/>
                </a:solidFill>
                <a:latin typeface="Noto Sans Symbols"/>
                <a:ea typeface="Noto Sans Symbols"/>
                <a:cs typeface="Noto Sans Symbols"/>
                <a:sym typeface="Noto Sans Symbols"/>
              </a:rPr>
              <a:t>=</a:t>
            </a:r>
            <a:r>
              <a:rPr baseline="-25000" lang="en-US" sz="4950">
                <a:solidFill>
                  <a:schemeClr val="dk1"/>
                </a:solidFill>
                <a:latin typeface="Times New Roman"/>
                <a:ea typeface="Times New Roman"/>
                <a:cs typeface="Times New Roman"/>
                <a:sym typeface="Times New Roman"/>
              </a:rPr>
              <a:t> </a:t>
            </a:r>
            <a:r>
              <a:rPr b="1" baseline="-25000" lang="en-US" sz="4950">
                <a:solidFill>
                  <a:schemeClr val="dk1"/>
                </a:solidFill>
                <a:latin typeface="Times New Roman"/>
                <a:ea typeface="Times New Roman"/>
                <a:cs typeface="Times New Roman"/>
                <a:sym typeface="Times New Roman"/>
              </a:rPr>
              <a:t>0</a:t>
            </a:r>
            <a:endParaRPr baseline="-25000" sz="4950">
              <a:solidFill>
                <a:schemeClr val="dk1"/>
              </a:solidFill>
              <a:latin typeface="Times New Roman"/>
              <a:ea typeface="Times New Roman"/>
              <a:cs typeface="Times New Roman"/>
              <a:sym typeface="Times New Roman"/>
            </a:endParaRPr>
          </a:p>
        </p:txBody>
      </p:sp>
      <p:sp>
        <p:nvSpPr>
          <p:cNvPr id="2670" name="Google Shape;2670;p104"/>
          <p:cNvSpPr txBox="1"/>
          <p:nvPr/>
        </p:nvSpPr>
        <p:spPr>
          <a:xfrm>
            <a:off x="7755649" y="6321228"/>
            <a:ext cx="855980" cy="53340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2671" name="Google Shape;2671;p104"/>
          <p:cNvSpPr txBox="1"/>
          <p:nvPr/>
        </p:nvSpPr>
        <p:spPr>
          <a:xfrm>
            <a:off x="4413496" y="6321271"/>
            <a:ext cx="175260" cy="53340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2672" name="Google Shape;2672;p104"/>
          <p:cNvSpPr txBox="1"/>
          <p:nvPr/>
        </p:nvSpPr>
        <p:spPr>
          <a:xfrm>
            <a:off x="4388096" y="5563047"/>
            <a:ext cx="622300" cy="938530"/>
          </a:xfrm>
          <a:prstGeom prst="rect">
            <a:avLst/>
          </a:prstGeom>
          <a:noFill/>
          <a:ln>
            <a:noFill/>
          </a:ln>
        </p:spPr>
        <p:txBody>
          <a:bodyPr anchorCtr="0" anchor="t" bIns="0" lIns="0" spcFirstLastPara="1" rIns="0" wrap="square" tIns="16500">
            <a:spAutoFit/>
          </a:bodyPr>
          <a:lstStyle/>
          <a:p>
            <a:pPr indent="0" lvl="0" marL="25400" marR="0" rtl="0" algn="l">
              <a:lnSpc>
                <a:spcPct val="72222"/>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baseline="-25000" i="1" lang="en-US" sz="4950">
                <a:solidFill>
                  <a:schemeClr val="dk1"/>
                </a:solidFill>
                <a:latin typeface="Times New Roman"/>
                <a:ea typeface="Times New Roman"/>
                <a:cs typeface="Times New Roman"/>
                <a:sym typeface="Times New Roman"/>
              </a:rPr>
              <a:t>F</a:t>
            </a:r>
            <a:endParaRPr baseline="-25000" sz="4950">
              <a:solidFill>
                <a:schemeClr val="dk1"/>
              </a:solidFill>
              <a:latin typeface="Times New Roman"/>
              <a:ea typeface="Times New Roman"/>
              <a:cs typeface="Times New Roman"/>
              <a:sym typeface="Times New Roman"/>
            </a:endParaRPr>
          </a:p>
          <a:p>
            <a:pPr indent="0" lvl="0" marL="25400" marR="0" rtl="0" algn="l">
              <a:lnSpc>
                <a:spcPct val="72222"/>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baseline="-25000" i="1" lang="en-US" sz="4950">
                <a:solidFill>
                  <a:schemeClr val="dk1"/>
                </a:solidFill>
                <a:latin typeface="Times New Roman"/>
                <a:ea typeface="Times New Roman"/>
                <a:cs typeface="Times New Roman"/>
                <a:sym typeface="Times New Roman"/>
              </a:rPr>
              <a:t>G</a:t>
            </a:r>
            <a:endParaRPr baseline="-25000" sz="4950">
              <a:solidFill>
                <a:schemeClr val="dk1"/>
              </a:solidFill>
              <a:latin typeface="Times New Roman"/>
              <a:ea typeface="Times New Roman"/>
              <a:cs typeface="Times New Roman"/>
              <a:sym typeface="Times New Roman"/>
            </a:endParaRPr>
          </a:p>
        </p:txBody>
      </p:sp>
      <p:sp>
        <p:nvSpPr>
          <p:cNvPr id="2673" name="Google Shape;2673;p104"/>
          <p:cNvSpPr txBox="1"/>
          <p:nvPr/>
        </p:nvSpPr>
        <p:spPr>
          <a:xfrm>
            <a:off x="7279889" y="4753027"/>
            <a:ext cx="1356995" cy="533400"/>
          </a:xfrm>
          <a:prstGeom prst="rect">
            <a:avLst/>
          </a:prstGeom>
          <a:noFill/>
          <a:ln>
            <a:noFill/>
          </a:ln>
        </p:spPr>
        <p:txBody>
          <a:bodyPr anchorCtr="0" anchor="t" bIns="0" lIns="0" spcFirstLastPara="1" rIns="0" wrap="square" tIns="16500">
            <a:spAutoFit/>
          </a:bodyPr>
          <a:lstStyle/>
          <a:p>
            <a:pPr indent="0" lvl="0" marL="25400" marR="0" rtl="0" algn="l">
              <a:lnSpc>
                <a:spcPct val="100000"/>
              </a:lnSpc>
              <a:spcBef>
                <a:spcPts val="0"/>
              </a:spcBef>
              <a:spcAft>
                <a:spcPts val="0"/>
              </a:spcAft>
              <a:buNone/>
            </a:pPr>
            <a:r>
              <a:rPr b="1" baseline="-25000" i="1" lang="en-US" sz="4950">
                <a:solidFill>
                  <a:schemeClr val="dk1"/>
                </a:solidFill>
                <a:latin typeface="Times New Roman"/>
                <a:ea typeface="Times New Roman"/>
                <a:cs typeface="Times New Roman"/>
                <a:sym typeface="Times New Roman"/>
              </a:rPr>
              <a:t>H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baseline="-25000" i="1" lang="en-US" sz="4950">
                <a:solidFill>
                  <a:schemeClr val="dk1"/>
                </a:solidFill>
                <a:latin typeface="Times New Roman"/>
                <a:ea typeface="Times New Roman"/>
                <a:cs typeface="Times New Roman"/>
                <a:sym typeface="Times New Roman"/>
              </a:rPr>
              <a:t>y</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2674" name="Google Shape;2674;p104"/>
          <p:cNvSpPr txBox="1"/>
          <p:nvPr/>
        </p:nvSpPr>
        <p:spPr>
          <a:xfrm>
            <a:off x="4388096" y="4753069"/>
            <a:ext cx="646430" cy="533400"/>
          </a:xfrm>
          <a:prstGeom prst="rect">
            <a:avLst/>
          </a:prstGeom>
          <a:noFill/>
          <a:ln>
            <a:noFill/>
          </a:ln>
        </p:spPr>
        <p:txBody>
          <a:bodyPr anchorCtr="0" anchor="t" bIns="0" lIns="0" spcFirstLastPara="1" rIns="0" wrap="square" tIns="16500">
            <a:spAutoFit/>
          </a:bodyPr>
          <a:lstStyle/>
          <a:p>
            <a:pPr indent="0" lvl="0" marL="254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baseline="-25000" i="1" lang="en-US" sz="4950">
                <a:solidFill>
                  <a:schemeClr val="dk1"/>
                </a:solidFill>
                <a:latin typeface="Times New Roman"/>
                <a:ea typeface="Times New Roman"/>
                <a:cs typeface="Times New Roman"/>
                <a:sym typeface="Times New Roman"/>
              </a:rPr>
              <a:t>D</a:t>
            </a:r>
            <a:endParaRPr baseline="-25000" sz="4950">
              <a:solidFill>
                <a:schemeClr val="dk1"/>
              </a:solidFill>
              <a:latin typeface="Times New Roman"/>
              <a:ea typeface="Times New Roman"/>
              <a:cs typeface="Times New Roman"/>
              <a:sym typeface="Times New Roman"/>
            </a:endParaRPr>
          </a:p>
        </p:txBody>
      </p:sp>
      <p:sp>
        <p:nvSpPr>
          <p:cNvPr id="2675" name="Google Shape;2675;p104"/>
          <p:cNvSpPr txBox="1"/>
          <p:nvPr/>
        </p:nvSpPr>
        <p:spPr>
          <a:xfrm>
            <a:off x="7312139" y="4347657"/>
            <a:ext cx="1299210" cy="533400"/>
          </a:xfrm>
          <a:prstGeom prst="rect">
            <a:avLst/>
          </a:prstGeom>
          <a:noFill/>
          <a:ln>
            <a:noFill/>
          </a:ln>
        </p:spPr>
        <p:txBody>
          <a:bodyPr anchorCtr="0" anchor="t" bIns="0" lIns="0" spcFirstLastPara="1" rIns="0" wrap="square" tIns="16500">
            <a:spAutoFit/>
          </a:bodyPr>
          <a:lstStyle/>
          <a:p>
            <a:pPr indent="0" lvl="0" marL="0" marR="0" rtl="0" algn="l">
              <a:lnSpc>
                <a:spcPct val="100000"/>
              </a:lnSpc>
              <a:spcBef>
                <a:spcPts val="0"/>
              </a:spcBef>
              <a:spcAft>
                <a:spcPts val="0"/>
              </a:spcAft>
              <a:buNone/>
            </a:pPr>
            <a:r>
              <a:rPr b="1" baseline="30000" i="1" lang="en-US" sz="4950">
                <a:solidFill>
                  <a:schemeClr val="dk1"/>
                </a:solidFill>
                <a:latin typeface="Times New Roman"/>
                <a:ea typeface="Times New Roman"/>
                <a:cs typeface="Times New Roman"/>
                <a:sym typeface="Times New Roman"/>
              </a:rPr>
              <a:t>G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baseline="30000" i="1" lang="en-US" sz="4950">
                <a:solidFill>
                  <a:schemeClr val="dk1"/>
                </a:solidFill>
                <a:latin typeface="Times New Roman"/>
                <a:ea typeface="Times New Roman"/>
                <a:cs typeface="Times New Roman"/>
                <a:sym typeface="Times New Roman"/>
              </a:rPr>
              <a:t>x</a:t>
            </a:r>
            <a:r>
              <a:rPr lang="en-US" sz="3300">
                <a:solidFill>
                  <a:schemeClr val="dk1"/>
                </a:solidFill>
                <a:latin typeface="Noto Sans Symbols"/>
                <a:ea typeface="Noto Sans Symbols"/>
                <a:cs typeface="Noto Sans Symbols"/>
                <a:sym typeface="Noto Sans Symbols"/>
              </a:rPr>
              <a:t>⎤</a:t>
            </a:r>
            <a:endParaRPr sz="3300">
              <a:solidFill>
                <a:schemeClr val="dk1"/>
              </a:solidFill>
              <a:latin typeface="Noto Sans Symbols"/>
              <a:ea typeface="Noto Sans Symbols"/>
              <a:cs typeface="Noto Sans Symbols"/>
              <a:sym typeface="Noto Sans Symbols"/>
            </a:endParaRPr>
          </a:p>
        </p:txBody>
      </p:sp>
      <p:sp>
        <p:nvSpPr>
          <p:cNvPr id="2676" name="Google Shape;2676;p104"/>
          <p:cNvSpPr txBox="1"/>
          <p:nvPr/>
        </p:nvSpPr>
        <p:spPr>
          <a:xfrm>
            <a:off x="4388096" y="4195776"/>
            <a:ext cx="4261485" cy="2563495"/>
          </a:xfrm>
          <a:prstGeom prst="rect">
            <a:avLst/>
          </a:prstGeom>
          <a:noFill/>
          <a:ln>
            <a:noFill/>
          </a:ln>
        </p:spPr>
        <p:txBody>
          <a:bodyPr anchorCtr="0" anchor="t" bIns="0" lIns="0" spcFirstLastPara="1" rIns="0" wrap="square" tIns="143500">
            <a:spAutoFit/>
          </a:bodyPr>
          <a:lstStyle/>
          <a:p>
            <a:pPr indent="0" lvl="0" marL="0" marR="1934845" rtl="0" algn="r">
              <a:lnSpc>
                <a:spcPct val="100000"/>
              </a:lnSpc>
              <a:spcBef>
                <a:spcPts val="0"/>
              </a:spcBef>
              <a:spcAft>
                <a:spcPts val="0"/>
              </a:spcAft>
              <a:buNone/>
            </a:pPr>
            <a:r>
              <a:rPr baseline="-25000" lang="en-US" sz="4950">
                <a:solidFill>
                  <a:schemeClr val="dk1"/>
                </a:solidFill>
                <a:latin typeface="Noto Sans Symbols"/>
                <a:ea typeface="Noto Sans Symbols"/>
                <a:cs typeface="Noto Sans Symbols"/>
                <a:sym typeface="Noto Sans Symbols"/>
              </a:rPr>
              <a:t>⎡</a:t>
            </a:r>
            <a:r>
              <a:rPr b="1" lang="en-US" sz="3300">
                <a:solidFill>
                  <a:schemeClr val="dk1"/>
                </a:solidFill>
                <a:latin typeface="Times New Roman"/>
                <a:ea typeface="Times New Roman"/>
                <a:cs typeface="Times New Roman"/>
                <a:sym typeface="Times New Roman"/>
              </a:rPr>
              <a:t>2A	</a:t>
            </a:r>
            <a:r>
              <a:rPr b="1" i="1" lang="en-US" sz="3300">
                <a:solidFill>
                  <a:schemeClr val="dk1"/>
                </a:solidFill>
                <a:latin typeface="Times New Roman"/>
                <a:ea typeface="Times New Roman"/>
                <a:cs typeface="Times New Roman"/>
                <a:sym typeface="Times New Roman"/>
              </a:rPr>
              <a:t>D	F</a:t>
            </a:r>
            <a:endParaRPr sz="3300">
              <a:solidFill>
                <a:schemeClr val="dk1"/>
              </a:solidFill>
              <a:latin typeface="Times New Roman"/>
              <a:ea typeface="Times New Roman"/>
              <a:cs typeface="Times New Roman"/>
              <a:sym typeface="Times New Roman"/>
            </a:endParaRPr>
          </a:p>
          <a:p>
            <a:pPr indent="0" lvl="0" marL="0" marR="1918970" rtl="0" algn="r">
              <a:lnSpc>
                <a:spcPct val="100000"/>
              </a:lnSpc>
              <a:spcBef>
                <a:spcPts val="1040"/>
              </a:spcBef>
              <a:spcAft>
                <a:spcPts val="0"/>
              </a:spcAft>
              <a:buNone/>
            </a:pPr>
            <a:r>
              <a:rPr b="1" lang="en-US" sz="3300">
                <a:solidFill>
                  <a:schemeClr val="dk1"/>
                </a:solidFill>
                <a:latin typeface="Times New Roman"/>
                <a:ea typeface="Times New Roman"/>
                <a:cs typeface="Times New Roman"/>
                <a:sym typeface="Times New Roman"/>
              </a:rPr>
              <a:t>2</a:t>
            </a:r>
            <a:r>
              <a:rPr b="1" i="1" lang="en-US" sz="3300">
                <a:solidFill>
                  <a:schemeClr val="dk1"/>
                </a:solidFill>
                <a:latin typeface="Times New Roman"/>
                <a:ea typeface="Times New Roman"/>
                <a:cs typeface="Times New Roman"/>
                <a:sym typeface="Times New Roman"/>
              </a:rPr>
              <a:t>B	E</a:t>
            </a:r>
            <a:endParaRPr sz="3300">
              <a:solidFill>
                <a:schemeClr val="dk1"/>
              </a:solidFill>
              <a:latin typeface="Times New Roman"/>
              <a:ea typeface="Times New Roman"/>
              <a:cs typeface="Times New Roman"/>
              <a:sym typeface="Times New Roman"/>
            </a:endParaRPr>
          </a:p>
          <a:p>
            <a:pPr indent="31114" lvl="0" marL="1146175" marR="43180" rtl="0" algn="l">
              <a:lnSpc>
                <a:spcPct val="126099"/>
              </a:lnSpc>
              <a:spcBef>
                <a:spcPts val="0"/>
              </a:spcBef>
              <a:spcAft>
                <a:spcPts val="0"/>
              </a:spcAft>
              <a:buNone/>
            </a:pPr>
            <a:r>
              <a:rPr b="1" i="1" lang="en-US" sz="3300">
                <a:solidFill>
                  <a:schemeClr val="dk1"/>
                </a:solidFill>
                <a:latin typeface="Times New Roman"/>
                <a:ea typeface="Times New Roman"/>
                <a:cs typeface="Times New Roman"/>
                <a:sym typeface="Times New Roman"/>
              </a:rPr>
              <a:t>E	</a:t>
            </a:r>
            <a:r>
              <a:rPr b="1" lang="en-US" sz="3300">
                <a:solidFill>
                  <a:schemeClr val="dk1"/>
                </a:solidFill>
                <a:latin typeface="Times New Roman"/>
                <a:ea typeface="Times New Roman"/>
                <a:cs typeface="Times New Roman"/>
                <a:sym typeface="Times New Roman"/>
              </a:rPr>
              <a:t>2</a:t>
            </a:r>
            <a:r>
              <a:rPr b="1" i="1" lang="en-US" sz="3300">
                <a:solidFill>
                  <a:schemeClr val="dk1"/>
                </a:solidFill>
                <a:latin typeface="Times New Roman"/>
                <a:ea typeface="Times New Roman"/>
                <a:cs typeface="Times New Roman"/>
                <a:sym typeface="Times New Roman"/>
              </a:rPr>
              <a:t>C		J	</a:t>
            </a: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z </a:t>
            </a: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b="1" i="1" lang="en-US" sz="3300">
                <a:solidFill>
                  <a:schemeClr val="dk1"/>
                </a:solidFill>
                <a:latin typeface="Times New Roman"/>
                <a:ea typeface="Times New Roman"/>
                <a:cs typeface="Times New Roman"/>
                <a:sym typeface="Times New Roman"/>
              </a:rPr>
              <a:t>H		J	</a:t>
            </a:r>
            <a:r>
              <a:rPr b="1" lang="en-US" sz="3300">
                <a:solidFill>
                  <a:schemeClr val="dk1"/>
                </a:solidFill>
                <a:latin typeface="Times New Roman"/>
                <a:ea typeface="Times New Roman"/>
                <a:cs typeface="Times New Roman"/>
                <a:sym typeface="Times New Roman"/>
              </a:rPr>
              <a:t>2</a:t>
            </a:r>
            <a:r>
              <a:rPr b="1" i="1" lang="en-US" sz="3300">
                <a:solidFill>
                  <a:schemeClr val="dk1"/>
                </a:solidFill>
                <a:latin typeface="Times New Roman"/>
                <a:ea typeface="Times New Roman"/>
                <a:cs typeface="Times New Roman"/>
                <a:sym typeface="Times New Roman"/>
              </a:rPr>
              <a:t>K </a:t>
            </a:r>
            <a:r>
              <a:rPr baseline="30000" lang="en-US" sz="4950">
                <a:solidFill>
                  <a:schemeClr val="dk1"/>
                </a:solidFill>
                <a:latin typeface="Noto Sans Symbols"/>
                <a:ea typeface="Noto Sans Symbols"/>
                <a:cs typeface="Noto Sans Symbols"/>
                <a:sym typeface="Noto Sans Symbols"/>
              </a:rPr>
              <a:t>⎥</a:t>
            </a:r>
            <a:r>
              <a:rPr baseline="30000" lang="en-US" sz="4950">
                <a:solidFill>
                  <a:schemeClr val="dk1"/>
                </a:solidFill>
                <a:latin typeface="Times New Roman"/>
                <a:ea typeface="Times New Roman"/>
                <a:cs typeface="Times New Roman"/>
                <a:sym typeface="Times New Roman"/>
              </a:rPr>
              <a:t> </a:t>
            </a:r>
            <a:r>
              <a:rPr baseline="30000" lang="en-US" sz="4950">
                <a:solidFill>
                  <a:schemeClr val="dk1"/>
                </a:solidFill>
                <a:latin typeface="Noto Sans Symbols"/>
                <a:ea typeface="Noto Sans Symbols"/>
                <a:cs typeface="Noto Sans Symbols"/>
                <a:sym typeface="Noto Sans Symbols"/>
              </a:rPr>
              <a:t>⎢</a:t>
            </a:r>
            <a:r>
              <a:rPr b="1" lang="en-US" sz="3300">
                <a:solidFill>
                  <a:schemeClr val="dk1"/>
                </a:solidFill>
                <a:latin typeface="Times New Roman"/>
                <a:ea typeface="Times New Roman"/>
                <a:cs typeface="Times New Roman"/>
                <a:sym typeface="Times New Roman"/>
              </a:rPr>
              <a:t>1</a:t>
            </a:r>
            <a:r>
              <a:rPr baseline="30000" lang="en-US" sz="4950">
                <a:solidFill>
                  <a:schemeClr val="dk1"/>
                </a:solidFill>
                <a:latin typeface="Noto Sans Symbols"/>
                <a:ea typeface="Noto Sans Symbols"/>
                <a:cs typeface="Noto Sans Symbols"/>
                <a:sym typeface="Noto Sans Symbols"/>
              </a:rPr>
              <a:t>⎥</a:t>
            </a:r>
            <a:endParaRPr baseline="30000" sz="4950">
              <a:solidFill>
                <a:schemeClr val="dk1"/>
              </a:solidFill>
              <a:latin typeface="Noto Sans Symbols"/>
              <a:ea typeface="Noto Sans Symbols"/>
              <a:cs typeface="Noto Sans Symbols"/>
              <a:sym typeface="Noto Sans Symbols"/>
            </a:endParaRPr>
          </a:p>
        </p:txBody>
      </p:sp>
      <p:sp>
        <p:nvSpPr>
          <p:cNvPr id="2677" name="Google Shape;2677;p104"/>
          <p:cNvSpPr txBox="1"/>
          <p:nvPr/>
        </p:nvSpPr>
        <p:spPr>
          <a:xfrm>
            <a:off x="851890" y="5101935"/>
            <a:ext cx="3800475" cy="732790"/>
          </a:xfrm>
          <a:prstGeom prst="rect">
            <a:avLst/>
          </a:prstGeom>
          <a:noFill/>
          <a:ln>
            <a:noFill/>
          </a:ln>
        </p:spPr>
        <p:txBody>
          <a:bodyPr anchorCtr="0" anchor="t" bIns="0" lIns="0" spcFirstLastPara="1" rIns="0" wrap="square" tIns="17125">
            <a:spAutoFit/>
          </a:bodyPr>
          <a:lstStyle/>
          <a:p>
            <a:pPr indent="0" lvl="0" marL="38100" marR="0" rtl="0" algn="l">
              <a:lnSpc>
                <a:spcPct val="100000"/>
              </a:lnSpc>
              <a:spcBef>
                <a:spcPts val="0"/>
              </a:spcBef>
              <a:spcAft>
                <a:spcPts val="0"/>
              </a:spcAft>
              <a:buNone/>
            </a:pP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lang="en-US" sz="4600">
                <a:solidFill>
                  <a:schemeClr val="dk1"/>
                </a:solidFill>
                <a:latin typeface="Noto Sans Symbols"/>
                <a:ea typeface="Noto Sans Symbols"/>
                <a:cs typeface="Noto Sans Symbols"/>
                <a:sym typeface="Noto Sans Symbols"/>
              </a:rPr>
              <a:t>[</a:t>
            </a:r>
            <a:r>
              <a:rPr b="1" i="1" lang="en-US" sz="3300">
                <a:solidFill>
                  <a:schemeClr val="dk1"/>
                </a:solidFill>
                <a:latin typeface="Times New Roman"/>
                <a:ea typeface="Times New Roman"/>
                <a:cs typeface="Times New Roman"/>
                <a:sym typeface="Times New Roman"/>
              </a:rPr>
              <a:t>x	y	z	</a:t>
            </a:r>
            <a:r>
              <a:rPr b="1" lang="en-US" sz="3300">
                <a:solidFill>
                  <a:schemeClr val="dk1"/>
                </a:solidFill>
                <a:latin typeface="Times New Roman"/>
                <a:ea typeface="Times New Roman"/>
                <a:cs typeface="Times New Roman"/>
                <a:sym typeface="Times New Roman"/>
              </a:rPr>
              <a:t>1</a:t>
            </a:r>
            <a:r>
              <a:rPr lang="en-US" sz="4600">
                <a:solidFill>
                  <a:schemeClr val="dk1"/>
                </a:solidFill>
                <a:latin typeface="Noto Sans Symbols"/>
                <a:ea typeface="Noto Sans Symbols"/>
                <a:cs typeface="Noto Sans Symbols"/>
                <a:sym typeface="Noto Sans Symbols"/>
              </a:rPr>
              <a:t>]</a:t>
            </a:r>
            <a:r>
              <a:rPr b="1" lang="en-US" sz="3300">
                <a:solidFill>
                  <a:schemeClr val="dk1"/>
                </a:solidFill>
                <a:latin typeface="Times New Roman"/>
                <a:ea typeface="Times New Roman"/>
                <a:cs typeface="Times New Roman"/>
                <a:sym typeface="Times New Roman"/>
              </a:rPr>
              <a:t>(1/2)</a:t>
            </a:r>
            <a:r>
              <a:rPr baseline="30000" lang="en-US" sz="4950">
                <a:solidFill>
                  <a:schemeClr val="dk1"/>
                </a:solidFill>
                <a:latin typeface="Noto Sans Symbols"/>
                <a:ea typeface="Noto Sans Symbols"/>
                <a:cs typeface="Noto Sans Symbols"/>
                <a:sym typeface="Noto Sans Symbols"/>
              </a:rPr>
              <a:t>⎢</a:t>
            </a:r>
            <a:endParaRPr baseline="30000" sz="4950">
              <a:solidFill>
                <a:schemeClr val="dk1"/>
              </a:solidFill>
              <a:latin typeface="Noto Sans Symbols"/>
              <a:ea typeface="Noto Sans Symbols"/>
              <a:cs typeface="Noto Sans Symbols"/>
              <a:sym typeface="Noto Sans Symbols"/>
            </a:endParaRPr>
          </a:p>
        </p:txBody>
      </p:sp>
      <p:sp>
        <p:nvSpPr>
          <p:cNvPr id="2678" name="Google Shape;2678;p104"/>
          <p:cNvSpPr txBox="1"/>
          <p:nvPr/>
        </p:nvSpPr>
        <p:spPr>
          <a:xfrm>
            <a:off x="895315" y="2845561"/>
            <a:ext cx="7524115" cy="1341755"/>
          </a:xfrm>
          <a:prstGeom prst="rect">
            <a:avLst/>
          </a:prstGeom>
          <a:noFill/>
          <a:ln>
            <a:noFill/>
          </a:ln>
        </p:spPr>
        <p:txBody>
          <a:bodyPr anchorCtr="0" anchor="t" bIns="0" lIns="0" spcFirstLastPara="1" rIns="0" wrap="square" tIns="12700">
            <a:spAutoFit/>
          </a:bodyPr>
          <a:lstStyle/>
          <a:p>
            <a:pPr indent="914400" lvl="0" marL="272415" marR="17780" rtl="0" algn="l">
              <a:lnSpc>
                <a:spcPct val="100000"/>
              </a:lnSpc>
              <a:spcBef>
                <a:spcPts val="0"/>
              </a:spcBef>
              <a:spcAft>
                <a:spcPts val="0"/>
              </a:spcAft>
              <a:buNone/>
            </a:pPr>
            <a:r>
              <a:rPr b="1" lang="en-US" sz="2400">
                <a:solidFill>
                  <a:srgbClr val="FFCC99"/>
                </a:solidFill>
                <a:latin typeface="Arial"/>
                <a:ea typeface="Arial"/>
                <a:cs typeface="Arial"/>
                <a:sym typeface="Arial"/>
              </a:rPr>
              <a:t>The above is a generalization of the general  conic equation in 3-D. In matrix form, it is:</a:t>
            </a:r>
            <a:endParaRPr sz="2400">
              <a:solidFill>
                <a:schemeClr val="dk1"/>
              </a:solidFill>
              <a:latin typeface="Arial"/>
              <a:ea typeface="Arial"/>
              <a:cs typeface="Arial"/>
              <a:sym typeface="Arial"/>
            </a:endParaRPr>
          </a:p>
          <a:p>
            <a:pPr indent="0" lvl="0" marL="38100" marR="0" rtl="0" algn="l">
              <a:lnSpc>
                <a:spcPct val="100000"/>
              </a:lnSpc>
              <a:spcBef>
                <a:spcPts val="635"/>
              </a:spcBef>
              <a:spcAft>
                <a:spcPts val="0"/>
              </a:spcAft>
              <a:buNone/>
            </a:pPr>
            <a:r>
              <a:rPr b="1" i="1" lang="en-US" sz="3300">
                <a:solidFill>
                  <a:schemeClr val="dk1"/>
                </a:solidFill>
                <a:latin typeface="Times New Roman"/>
                <a:ea typeface="Times New Roman"/>
                <a:cs typeface="Times New Roman"/>
                <a:sym typeface="Times New Roman"/>
              </a:rPr>
              <a:t>XSX</a:t>
            </a:r>
            <a:r>
              <a:rPr b="1" baseline="30000" i="1" lang="en-US" sz="2925">
                <a:solidFill>
                  <a:schemeClr val="dk1"/>
                </a:solidFill>
                <a:latin typeface="Times New Roman"/>
                <a:ea typeface="Times New Roman"/>
                <a:cs typeface="Times New Roman"/>
                <a:sym typeface="Times New Roman"/>
              </a:rPr>
              <a:t>T	</a:t>
            </a:r>
            <a:r>
              <a:rPr lang="en-US" sz="3300">
                <a:solidFill>
                  <a:schemeClr val="dk1"/>
                </a:solidFill>
                <a:latin typeface="Noto Sans Symbols"/>
                <a:ea typeface="Noto Sans Symbols"/>
                <a:cs typeface="Noto Sans Symbols"/>
                <a:sym typeface="Noto Sans Symbols"/>
              </a:rPr>
              <a:t>=</a:t>
            </a:r>
            <a:r>
              <a:rPr lang="en-US" sz="3300">
                <a:solidFill>
                  <a:schemeClr val="dk1"/>
                </a:solidFill>
                <a:latin typeface="Times New Roman"/>
                <a:ea typeface="Times New Roman"/>
                <a:cs typeface="Times New Roman"/>
                <a:sym typeface="Times New Roman"/>
              </a:rPr>
              <a:t> </a:t>
            </a:r>
            <a:r>
              <a:rPr b="1" lang="en-US" sz="3300">
                <a:solidFill>
                  <a:schemeClr val="dk1"/>
                </a:solidFill>
                <a:latin typeface="Times New Roman"/>
                <a:ea typeface="Times New Roman"/>
                <a:cs typeface="Times New Roman"/>
                <a:sym typeface="Times New Roman"/>
              </a:rPr>
              <a:t>0,</a:t>
            </a:r>
            <a:endParaRPr sz="3300">
              <a:solidFill>
                <a:schemeClr val="dk1"/>
              </a:solidFill>
              <a:latin typeface="Times New Roman"/>
              <a:ea typeface="Times New Roman"/>
              <a:cs typeface="Times New Roman"/>
              <a:sym typeface="Times New 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p105"/>
          <p:cNvSpPr txBox="1"/>
          <p:nvPr/>
        </p:nvSpPr>
        <p:spPr>
          <a:xfrm>
            <a:off x="1066291" y="657859"/>
            <a:ext cx="7428865"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2400">
                <a:solidFill>
                  <a:srgbClr val="FFCC00"/>
                </a:solidFill>
                <a:latin typeface="Arial"/>
                <a:ea typeface="Arial"/>
                <a:cs typeface="Arial"/>
                <a:sym typeface="Arial"/>
              </a:rPr>
              <a:t>Parametric forms of the quadric surfaces, are often  used in computer	graphics</a:t>
            </a:r>
            <a:endParaRPr sz="2400">
              <a:solidFill>
                <a:schemeClr val="dk1"/>
              </a:solidFill>
              <a:latin typeface="Arial"/>
              <a:ea typeface="Arial"/>
              <a:cs typeface="Arial"/>
              <a:sym typeface="Arial"/>
            </a:endParaRPr>
          </a:p>
        </p:txBody>
      </p:sp>
      <p:sp>
        <p:nvSpPr>
          <p:cNvPr id="2684" name="Google Shape;2684;p105"/>
          <p:cNvSpPr/>
          <p:nvPr/>
        </p:nvSpPr>
        <p:spPr>
          <a:xfrm>
            <a:off x="817625" y="1447800"/>
            <a:ext cx="4425315" cy="1796414"/>
          </a:xfrm>
          <a:custGeom>
            <a:rect b="b" l="l" r="r" t="t"/>
            <a:pathLst>
              <a:path extrusionOk="0" h="1796414" w="4425315">
                <a:moveTo>
                  <a:pt x="4424934" y="1796033"/>
                </a:moveTo>
                <a:lnTo>
                  <a:pt x="4424934" y="0"/>
                </a:lnTo>
                <a:lnTo>
                  <a:pt x="0" y="0"/>
                </a:lnTo>
                <a:lnTo>
                  <a:pt x="0" y="1796033"/>
                </a:lnTo>
                <a:lnTo>
                  <a:pt x="4424934" y="1796033"/>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85" name="Google Shape;2685;p105"/>
          <p:cNvSpPr txBox="1"/>
          <p:nvPr/>
        </p:nvSpPr>
        <p:spPr>
          <a:xfrm>
            <a:off x="865129" y="1329239"/>
            <a:ext cx="4329430" cy="1854835"/>
          </a:xfrm>
          <a:prstGeom prst="rect">
            <a:avLst/>
          </a:prstGeom>
          <a:noFill/>
          <a:ln>
            <a:noFill/>
          </a:ln>
        </p:spPr>
        <p:txBody>
          <a:bodyPr anchorCtr="0" anchor="t" bIns="0" lIns="0" spcFirstLastPara="1" rIns="0" wrap="square" tIns="86350">
            <a:spAutoFit/>
          </a:bodyPr>
          <a:lstStyle/>
          <a:p>
            <a:pPr indent="0" lvl="0" marL="17780" marR="0" rtl="0" algn="just">
              <a:lnSpc>
                <a:spcPct val="100000"/>
              </a:lnSpc>
              <a:spcBef>
                <a:spcPts val="0"/>
              </a:spcBef>
              <a:spcAft>
                <a:spcPts val="0"/>
              </a:spcAft>
              <a:buNone/>
            </a:pPr>
            <a:r>
              <a:rPr b="1" i="1" lang="en-US" sz="2400">
                <a:solidFill>
                  <a:schemeClr val="dk1"/>
                </a:solidFill>
                <a:latin typeface="Times New Roman"/>
                <a:ea typeface="Times New Roman"/>
                <a:cs typeface="Times New Roman"/>
                <a:sym typeface="Times New Roman"/>
              </a:rPr>
              <a:t>Ellipsoid </a:t>
            </a:r>
            <a:r>
              <a:rPr b="1"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a:p>
            <a:pPr indent="15875" lvl="0" marL="12700" marR="5080" rtl="0" algn="just">
              <a:lnSpc>
                <a:spcPct val="118800"/>
              </a:lnSpc>
              <a:spcBef>
                <a:spcPts val="30"/>
              </a:spcBef>
              <a:spcAft>
                <a:spcPts val="0"/>
              </a:spcAft>
              <a:buNone/>
            </a:pPr>
            <a:r>
              <a:rPr b="1" i="1" lang="en-US" sz="2400">
                <a:solidFill>
                  <a:schemeClr val="dk1"/>
                </a:solidFill>
                <a:latin typeface="Times New Roman"/>
                <a:ea typeface="Times New Roman"/>
                <a:cs typeface="Times New Roman"/>
                <a:sym typeface="Times New Roman"/>
              </a:rPr>
              <a:t>x </a:t>
            </a:r>
            <a:r>
              <a:rPr lang="en-US" sz="2400">
                <a:solidFill>
                  <a:schemeClr val="dk1"/>
                </a:solidFill>
                <a:latin typeface="Noto Sans Symbols"/>
                <a:ea typeface="Noto Sans Symbols"/>
                <a:cs typeface="Noto Sans Symbols"/>
                <a:sym typeface="Noto Sans Symbols"/>
              </a:rPr>
              <a:t>=</a:t>
            </a:r>
            <a:r>
              <a:rPr lang="en-US" sz="2400">
                <a:solidFill>
                  <a:schemeClr val="dk1"/>
                </a:solidFill>
                <a:latin typeface="Times New Roman"/>
                <a:ea typeface="Times New Roman"/>
                <a:cs typeface="Times New Roman"/>
                <a:sym typeface="Times New Roman"/>
              </a:rPr>
              <a:t> </a:t>
            </a:r>
            <a:r>
              <a:rPr b="1" i="1" lang="en-US" sz="2400">
                <a:solidFill>
                  <a:schemeClr val="dk1"/>
                </a:solidFill>
                <a:latin typeface="Times New Roman"/>
                <a:ea typeface="Times New Roman"/>
                <a:cs typeface="Times New Roman"/>
                <a:sym typeface="Times New Roman"/>
              </a:rPr>
              <a:t>a </a:t>
            </a:r>
            <a:r>
              <a:rPr b="1" lang="en-US" sz="2400">
                <a:solidFill>
                  <a:schemeClr val="dk1"/>
                </a:solidFill>
                <a:latin typeface="Times New Roman"/>
                <a:ea typeface="Times New Roman"/>
                <a:cs typeface="Times New Roman"/>
                <a:sym typeface="Times New Roman"/>
              </a:rPr>
              <a:t>cos(</a:t>
            </a:r>
            <a:r>
              <a:rPr lang="en-US" sz="2550">
                <a:solidFill>
                  <a:schemeClr val="dk1"/>
                </a:solidFill>
                <a:latin typeface="Noto Sans Symbols"/>
                <a:ea typeface="Noto Sans Symbols"/>
                <a:cs typeface="Noto Sans Symbols"/>
                <a:sym typeface="Noto Sans Symbols"/>
              </a:rPr>
              <a:t>θ</a:t>
            </a:r>
            <a:r>
              <a:rPr lang="en-US" sz="255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 sin( </a:t>
            </a:r>
            <a:r>
              <a:rPr lang="en-US" sz="2550">
                <a:solidFill>
                  <a:schemeClr val="dk1"/>
                </a:solidFill>
                <a:latin typeface="Noto Sans Symbols"/>
                <a:ea typeface="Noto Sans Symbols"/>
                <a:cs typeface="Noto Sans Symbols"/>
                <a:sym typeface="Noto Sans Symbols"/>
              </a:rPr>
              <a:t>φ</a:t>
            </a:r>
            <a:r>
              <a:rPr lang="en-US" sz="255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  0 </a:t>
            </a:r>
            <a:r>
              <a:rPr lang="en-US" sz="2400">
                <a:solidFill>
                  <a:schemeClr val="dk1"/>
                </a:solidFill>
                <a:latin typeface="Noto Sans Symbols"/>
                <a:ea typeface="Noto Sans Symbols"/>
                <a:cs typeface="Noto Sans Symbols"/>
                <a:sym typeface="Noto Sans Symbols"/>
              </a:rPr>
              <a:t>≤</a:t>
            </a:r>
            <a:r>
              <a:rPr lang="en-US" sz="240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θ</a:t>
            </a:r>
            <a:r>
              <a:rPr lang="en-US" sz="2550">
                <a:solidFill>
                  <a:schemeClr val="dk1"/>
                </a:solidFill>
                <a:latin typeface="Times New Roman"/>
                <a:ea typeface="Times New Roman"/>
                <a:cs typeface="Times New Roman"/>
                <a:sym typeface="Times New Roman"/>
              </a:rPr>
              <a:t>  </a:t>
            </a:r>
            <a:r>
              <a:rPr lang="en-US" sz="2400">
                <a:solidFill>
                  <a:schemeClr val="dk1"/>
                </a:solidFill>
                <a:latin typeface="Noto Sans Symbols"/>
                <a:ea typeface="Noto Sans Symbols"/>
                <a:cs typeface="Noto Sans Symbols"/>
                <a:sym typeface="Noto Sans Symbols"/>
              </a:rPr>
              <a:t>≤</a:t>
            </a: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2</a:t>
            </a:r>
            <a:r>
              <a:rPr lang="en-US" sz="2550">
                <a:solidFill>
                  <a:schemeClr val="dk1"/>
                </a:solidFill>
                <a:latin typeface="Noto Sans Symbols"/>
                <a:ea typeface="Noto Sans Symbols"/>
                <a:cs typeface="Noto Sans Symbols"/>
                <a:sym typeface="Noto Sans Symbols"/>
              </a:rPr>
              <a:t>π</a:t>
            </a:r>
            <a:r>
              <a:rPr lang="en-US" sz="255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  </a:t>
            </a:r>
            <a:r>
              <a:rPr b="1" i="1" lang="en-US" sz="2400">
                <a:solidFill>
                  <a:schemeClr val="dk1"/>
                </a:solidFill>
                <a:latin typeface="Times New Roman"/>
                <a:ea typeface="Times New Roman"/>
                <a:cs typeface="Times New Roman"/>
                <a:sym typeface="Times New Roman"/>
              </a:rPr>
              <a:t>y </a:t>
            </a:r>
            <a:r>
              <a:rPr lang="en-US" sz="2400">
                <a:solidFill>
                  <a:schemeClr val="dk1"/>
                </a:solidFill>
                <a:latin typeface="Noto Sans Symbols"/>
                <a:ea typeface="Noto Sans Symbols"/>
                <a:cs typeface="Noto Sans Symbols"/>
                <a:sym typeface="Noto Sans Symbols"/>
              </a:rPr>
              <a:t>=</a:t>
            </a:r>
            <a:r>
              <a:rPr lang="en-US" sz="2400">
                <a:solidFill>
                  <a:schemeClr val="dk1"/>
                </a:solidFill>
                <a:latin typeface="Times New Roman"/>
                <a:ea typeface="Times New Roman"/>
                <a:cs typeface="Times New Roman"/>
                <a:sym typeface="Times New Roman"/>
              </a:rPr>
              <a:t> </a:t>
            </a:r>
            <a:r>
              <a:rPr b="1" i="1" lang="en-US" sz="2400">
                <a:solidFill>
                  <a:schemeClr val="dk1"/>
                </a:solidFill>
                <a:latin typeface="Times New Roman"/>
                <a:ea typeface="Times New Roman"/>
                <a:cs typeface="Times New Roman"/>
                <a:sym typeface="Times New Roman"/>
              </a:rPr>
              <a:t>b </a:t>
            </a:r>
            <a:r>
              <a:rPr b="1" lang="en-US" sz="2400">
                <a:solidFill>
                  <a:schemeClr val="dk1"/>
                </a:solidFill>
                <a:latin typeface="Times New Roman"/>
                <a:ea typeface="Times New Roman"/>
                <a:cs typeface="Times New Roman"/>
                <a:sym typeface="Times New Roman"/>
              </a:rPr>
              <a:t>sin(</a:t>
            </a:r>
            <a:r>
              <a:rPr lang="en-US" sz="2550">
                <a:solidFill>
                  <a:schemeClr val="dk1"/>
                </a:solidFill>
                <a:latin typeface="Noto Sans Symbols"/>
                <a:ea typeface="Noto Sans Symbols"/>
                <a:cs typeface="Noto Sans Symbols"/>
                <a:sym typeface="Noto Sans Symbols"/>
              </a:rPr>
              <a:t>θ</a:t>
            </a:r>
            <a:r>
              <a:rPr lang="en-US" sz="255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 sin( </a:t>
            </a:r>
            <a:r>
              <a:rPr lang="en-US" sz="2550">
                <a:solidFill>
                  <a:schemeClr val="dk1"/>
                </a:solidFill>
                <a:latin typeface="Noto Sans Symbols"/>
                <a:ea typeface="Noto Sans Symbols"/>
                <a:cs typeface="Noto Sans Symbols"/>
                <a:sym typeface="Noto Sans Symbols"/>
              </a:rPr>
              <a:t>φ</a:t>
            </a:r>
            <a:r>
              <a:rPr lang="en-US" sz="255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  0 </a:t>
            </a:r>
            <a:r>
              <a:rPr lang="en-US" sz="2400">
                <a:solidFill>
                  <a:schemeClr val="dk1"/>
                </a:solidFill>
                <a:latin typeface="Noto Sans Symbols"/>
                <a:ea typeface="Noto Sans Symbols"/>
                <a:cs typeface="Noto Sans Symbols"/>
                <a:sym typeface="Noto Sans Symbols"/>
              </a:rPr>
              <a:t>≤</a:t>
            </a:r>
            <a:r>
              <a:rPr lang="en-US" sz="240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φ</a:t>
            </a:r>
            <a:r>
              <a:rPr lang="en-US" sz="2550">
                <a:solidFill>
                  <a:schemeClr val="dk1"/>
                </a:solidFill>
                <a:latin typeface="Times New Roman"/>
                <a:ea typeface="Times New Roman"/>
                <a:cs typeface="Times New Roman"/>
                <a:sym typeface="Times New Roman"/>
              </a:rPr>
              <a:t> </a:t>
            </a:r>
            <a:r>
              <a:rPr lang="en-US" sz="2400">
                <a:solidFill>
                  <a:schemeClr val="dk1"/>
                </a:solidFill>
                <a:latin typeface="Noto Sans Symbols"/>
                <a:ea typeface="Noto Sans Symbols"/>
                <a:cs typeface="Noto Sans Symbols"/>
                <a:sym typeface="Noto Sans Symbols"/>
              </a:rPr>
              <a:t>≤</a:t>
            </a:r>
            <a:r>
              <a:rPr lang="en-US" sz="240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2</a:t>
            </a:r>
            <a:r>
              <a:rPr lang="en-US" sz="2550">
                <a:solidFill>
                  <a:schemeClr val="dk1"/>
                </a:solidFill>
                <a:latin typeface="Noto Sans Symbols"/>
                <a:ea typeface="Noto Sans Symbols"/>
                <a:cs typeface="Noto Sans Symbols"/>
                <a:sym typeface="Noto Sans Symbols"/>
              </a:rPr>
              <a:t>π</a:t>
            </a:r>
            <a:r>
              <a:rPr lang="en-US" sz="255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  </a:t>
            </a:r>
            <a:r>
              <a:rPr b="1" i="1" lang="en-US" sz="2400">
                <a:solidFill>
                  <a:schemeClr val="dk1"/>
                </a:solidFill>
                <a:latin typeface="Times New Roman"/>
                <a:ea typeface="Times New Roman"/>
                <a:cs typeface="Times New Roman"/>
                <a:sym typeface="Times New Roman"/>
              </a:rPr>
              <a:t>z </a:t>
            </a:r>
            <a:r>
              <a:rPr lang="en-US" sz="2400">
                <a:solidFill>
                  <a:schemeClr val="dk1"/>
                </a:solidFill>
                <a:latin typeface="Noto Sans Symbols"/>
                <a:ea typeface="Noto Sans Symbols"/>
                <a:cs typeface="Noto Sans Symbols"/>
                <a:sym typeface="Noto Sans Symbols"/>
              </a:rPr>
              <a:t>=</a:t>
            </a:r>
            <a:r>
              <a:rPr lang="en-US" sz="2400">
                <a:solidFill>
                  <a:schemeClr val="dk1"/>
                </a:solidFill>
                <a:latin typeface="Times New Roman"/>
                <a:ea typeface="Times New Roman"/>
                <a:cs typeface="Times New Roman"/>
                <a:sym typeface="Times New Roman"/>
              </a:rPr>
              <a:t> </a:t>
            </a:r>
            <a:r>
              <a:rPr b="1" i="1" lang="en-US" sz="2400">
                <a:solidFill>
                  <a:schemeClr val="dk1"/>
                </a:solidFill>
                <a:latin typeface="Times New Roman"/>
                <a:ea typeface="Times New Roman"/>
                <a:cs typeface="Times New Roman"/>
                <a:sym typeface="Times New Roman"/>
              </a:rPr>
              <a:t>c </a:t>
            </a:r>
            <a:r>
              <a:rPr b="1" lang="en-US" sz="2400">
                <a:solidFill>
                  <a:schemeClr val="dk1"/>
                </a:solidFill>
                <a:latin typeface="Times New Roman"/>
                <a:ea typeface="Times New Roman"/>
                <a:cs typeface="Times New Roman"/>
                <a:sym typeface="Times New Roman"/>
              </a:rPr>
              <a:t>cos( </a:t>
            </a:r>
            <a:r>
              <a:rPr lang="en-US" sz="2550">
                <a:solidFill>
                  <a:schemeClr val="dk1"/>
                </a:solidFill>
                <a:latin typeface="Noto Sans Symbols"/>
                <a:ea typeface="Noto Sans Symbols"/>
                <a:cs typeface="Noto Sans Symbols"/>
                <a:sym typeface="Noto Sans Symbols"/>
              </a:rPr>
              <a:t>φ</a:t>
            </a:r>
            <a:r>
              <a:rPr lang="en-US" sz="2550">
                <a:solidFill>
                  <a:schemeClr val="dk1"/>
                </a:solidFill>
                <a:latin typeface="Times New Roman"/>
                <a:ea typeface="Times New Roman"/>
                <a:cs typeface="Times New Roman"/>
                <a:sym typeface="Times New Roman"/>
              </a:rPr>
              <a:t> </a:t>
            </a:r>
            <a:r>
              <a:rPr b="1" lang="en-US"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sp>
        <p:nvSpPr>
          <p:cNvPr id="2686" name="Google Shape;2686;p105"/>
          <p:cNvSpPr/>
          <p:nvPr/>
        </p:nvSpPr>
        <p:spPr>
          <a:xfrm>
            <a:off x="5393435" y="3390900"/>
            <a:ext cx="3855720" cy="1808480"/>
          </a:xfrm>
          <a:custGeom>
            <a:rect b="b" l="l" r="r" t="t"/>
            <a:pathLst>
              <a:path extrusionOk="0" h="1808479" w="3855720">
                <a:moveTo>
                  <a:pt x="3855719" y="1808226"/>
                </a:moveTo>
                <a:lnTo>
                  <a:pt x="3855719" y="0"/>
                </a:lnTo>
                <a:lnTo>
                  <a:pt x="0" y="0"/>
                </a:lnTo>
                <a:lnTo>
                  <a:pt x="0" y="1808226"/>
                </a:lnTo>
                <a:lnTo>
                  <a:pt x="3855719" y="1808226"/>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87" name="Google Shape;2687;p105"/>
          <p:cNvSpPr/>
          <p:nvPr/>
        </p:nvSpPr>
        <p:spPr>
          <a:xfrm>
            <a:off x="840486" y="3314700"/>
            <a:ext cx="4354195" cy="1922780"/>
          </a:xfrm>
          <a:custGeom>
            <a:rect b="b" l="l" r="r" t="t"/>
            <a:pathLst>
              <a:path extrusionOk="0" h="1922779" w="4354195">
                <a:moveTo>
                  <a:pt x="4354068" y="1922526"/>
                </a:moveTo>
                <a:lnTo>
                  <a:pt x="4354068" y="0"/>
                </a:lnTo>
                <a:lnTo>
                  <a:pt x="0" y="0"/>
                </a:lnTo>
                <a:lnTo>
                  <a:pt x="0" y="1922526"/>
                </a:lnTo>
                <a:lnTo>
                  <a:pt x="4354068" y="1922526"/>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88" name="Google Shape;2688;p105"/>
          <p:cNvSpPr txBox="1"/>
          <p:nvPr/>
        </p:nvSpPr>
        <p:spPr>
          <a:xfrm>
            <a:off x="852906" y="3184561"/>
            <a:ext cx="4269105" cy="1997710"/>
          </a:xfrm>
          <a:prstGeom prst="rect">
            <a:avLst/>
          </a:prstGeom>
          <a:noFill/>
          <a:ln>
            <a:noFill/>
          </a:ln>
        </p:spPr>
        <p:txBody>
          <a:bodyPr anchorCtr="0" anchor="t" bIns="0" lIns="0" spcFirstLastPara="1" rIns="0" wrap="square" tIns="87625">
            <a:spAutoFit/>
          </a:bodyPr>
          <a:lstStyle/>
          <a:p>
            <a:pPr indent="0" lvl="0" marL="56514" marR="0" rtl="0" algn="l">
              <a:lnSpc>
                <a:spcPct val="100000"/>
              </a:lnSpc>
              <a:spcBef>
                <a:spcPts val="0"/>
              </a:spcBef>
              <a:spcAft>
                <a:spcPts val="0"/>
              </a:spcAft>
              <a:buNone/>
            </a:pPr>
            <a:r>
              <a:rPr b="1" i="1" lang="en-US" sz="2600">
                <a:solidFill>
                  <a:schemeClr val="dk1"/>
                </a:solidFill>
                <a:latin typeface="Times New Roman"/>
                <a:ea typeface="Times New Roman"/>
                <a:cs typeface="Times New Roman"/>
                <a:sym typeface="Times New Roman"/>
              </a:rPr>
              <a:t>Hyperbolic	Paraboloid	</a:t>
            </a:r>
            <a:r>
              <a:rPr b="1" lang="en-US" sz="2600">
                <a:solidFill>
                  <a:schemeClr val="dk1"/>
                </a:solidFill>
                <a:latin typeface="Times New Roman"/>
                <a:ea typeface="Times New Roman"/>
                <a:cs typeface="Times New Roman"/>
                <a:sym typeface="Times New Roman"/>
              </a:rPr>
              <a:t>:</a:t>
            </a:r>
            <a:endParaRPr sz="2600">
              <a:solidFill>
                <a:schemeClr val="dk1"/>
              </a:solidFill>
              <a:latin typeface="Times New Roman"/>
              <a:ea typeface="Times New Roman"/>
              <a:cs typeface="Times New Roman"/>
              <a:sym typeface="Times New Roman"/>
            </a:endParaRPr>
          </a:p>
          <a:p>
            <a:pPr indent="0" lvl="0" marL="67310" marR="0" rtl="0" algn="l">
              <a:lnSpc>
                <a:spcPct val="100000"/>
              </a:lnSpc>
              <a:spcBef>
                <a:spcPts val="625"/>
              </a:spcBef>
              <a:spcAft>
                <a:spcPts val="0"/>
              </a:spcAft>
              <a:buNone/>
            </a:pPr>
            <a:r>
              <a:rPr b="1" i="1" lang="en-US" sz="2600">
                <a:solidFill>
                  <a:schemeClr val="dk1"/>
                </a:solidFill>
                <a:latin typeface="Times New Roman"/>
                <a:ea typeface="Times New Roman"/>
                <a:cs typeface="Times New Roman"/>
                <a:sym typeface="Times New Roman"/>
              </a:rPr>
              <a:t>x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b="1" i="1" lang="en-US" sz="2600">
                <a:solidFill>
                  <a:schemeClr val="dk1"/>
                </a:solidFill>
                <a:latin typeface="Times New Roman"/>
                <a:ea typeface="Times New Roman"/>
                <a:cs typeface="Times New Roman"/>
                <a:sym typeface="Times New Roman"/>
              </a:rPr>
              <a:t>a</a:t>
            </a:r>
            <a:r>
              <a:rPr lang="en-US" sz="2750">
                <a:solidFill>
                  <a:schemeClr val="dk1"/>
                </a:solidFill>
                <a:latin typeface="Noto Sans Symbols"/>
                <a:ea typeface="Noto Sans Symbols"/>
                <a:cs typeface="Noto Sans Symbols"/>
                <a:sym typeface="Noto Sans Symbols"/>
              </a:rPr>
              <a:t>φ</a:t>
            </a:r>
            <a:r>
              <a:rPr lang="en-US" sz="2750">
                <a:solidFill>
                  <a:schemeClr val="dk1"/>
                </a:solidFill>
                <a:latin typeface="Times New Roman"/>
                <a:ea typeface="Times New Roman"/>
                <a:cs typeface="Times New Roman"/>
                <a:sym typeface="Times New Roman"/>
              </a:rPr>
              <a:t> </a:t>
            </a:r>
            <a:r>
              <a:rPr b="1" lang="en-US" sz="2600">
                <a:solidFill>
                  <a:schemeClr val="dk1"/>
                </a:solidFill>
                <a:latin typeface="Times New Roman"/>
                <a:ea typeface="Times New Roman"/>
                <a:cs typeface="Times New Roman"/>
                <a:sym typeface="Times New Roman"/>
              </a:rPr>
              <a:t>cosh(</a:t>
            </a:r>
            <a:r>
              <a:rPr lang="en-US" sz="2750">
                <a:solidFill>
                  <a:schemeClr val="dk1"/>
                </a:solidFill>
                <a:latin typeface="Noto Sans Symbols"/>
                <a:ea typeface="Noto Sans Symbols"/>
                <a:cs typeface="Noto Sans Symbols"/>
                <a:sym typeface="Noto Sans Symbols"/>
              </a:rPr>
              <a:t>θ</a:t>
            </a:r>
            <a:r>
              <a:rPr lang="en-US" sz="2750">
                <a:solidFill>
                  <a:schemeClr val="dk1"/>
                </a:solidFill>
                <a:latin typeface="Times New Roman"/>
                <a:ea typeface="Times New Roman"/>
                <a:cs typeface="Times New Roman"/>
                <a:sym typeface="Times New Roman"/>
              </a:rPr>
              <a:t> </a:t>
            </a:r>
            <a:r>
              <a:rPr b="1" lang="en-US" sz="2600">
                <a:solidFill>
                  <a:schemeClr val="dk1"/>
                </a:solidFill>
                <a:latin typeface="Times New Roman"/>
                <a:ea typeface="Times New Roman"/>
                <a:cs typeface="Times New Roman"/>
                <a:sym typeface="Times New Roman"/>
              </a:rPr>
              <a:t>);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π</a:t>
            </a:r>
            <a:r>
              <a:rPr lang="en-US" sz="2750">
                <a:solidFill>
                  <a:schemeClr val="dk1"/>
                </a:solidFill>
                <a:latin typeface="Times New Roman"/>
                <a:ea typeface="Times New Roman"/>
                <a:cs typeface="Times New Roman"/>
                <a:sym typeface="Times New Roman"/>
              </a:rPr>
              <a:t>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θ</a:t>
            </a:r>
            <a:r>
              <a:rPr lang="en-US" sz="2750">
                <a:solidFill>
                  <a:schemeClr val="dk1"/>
                </a:solidFill>
                <a:latin typeface="Times New Roman"/>
                <a:ea typeface="Times New Roman"/>
                <a:cs typeface="Times New Roman"/>
                <a:sym typeface="Times New Roman"/>
              </a:rPr>
              <a:t>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π</a:t>
            </a:r>
            <a:endParaRPr sz="2750">
              <a:solidFill>
                <a:schemeClr val="dk1"/>
              </a:solidFill>
              <a:latin typeface="Noto Sans Symbols"/>
              <a:ea typeface="Noto Sans Symbols"/>
              <a:cs typeface="Noto Sans Symbols"/>
              <a:sym typeface="Noto Sans Symbols"/>
            </a:endParaRPr>
          </a:p>
          <a:p>
            <a:pPr indent="0" lvl="0" marL="83185" marR="0" rtl="0" algn="l">
              <a:lnSpc>
                <a:spcPct val="100000"/>
              </a:lnSpc>
              <a:spcBef>
                <a:spcPts val="595"/>
              </a:spcBef>
              <a:spcAft>
                <a:spcPts val="0"/>
              </a:spcAft>
              <a:buNone/>
            </a:pPr>
            <a:r>
              <a:rPr b="1" i="1" lang="en-US" sz="2600">
                <a:solidFill>
                  <a:schemeClr val="dk1"/>
                </a:solidFill>
                <a:latin typeface="Times New Roman"/>
                <a:ea typeface="Times New Roman"/>
                <a:cs typeface="Times New Roman"/>
                <a:sym typeface="Times New Roman"/>
              </a:rPr>
              <a:t>y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b="1" i="1" lang="en-US" sz="2600">
                <a:solidFill>
                  <a:schemeClr val="dk1"/>
                </a:solidFill>
                <a:latin typeface="Times New Roman"/>
                <a:ea typeface="Times New Roman"/>
                <a:cs typeface="Times New Roman"/>
                <a:sym typeface="Times New Roman"/>
              </a:rPr>
              <a:t>b</a:t>
            </a:r>
            <a:r>
              <a:rPr lang="en-US" sz="2750">
                <a:solidFill>
                  <a:schemeClr val="dk1"/>
                </a:solidFill>
                <a:latin typeface="Noto Sans Symbols"/>
                <a:ea typeface="Noto Sans Symbols"/>
                <a:cs typeface="Noto Sans Symbols"/>
                <a:sym typeface="Noto Sans Symbols"/>
              </a:rPr>
              <a:t>φ</a:t>
            </a:r>
            <a:r>
              <a:rPr lang="en-US" sz="2750">
                <a:solidFill>
                  <a:schemeClr val="dk1"/>
                </a:solidFill>
                <a:latin typeface="Times New Roman"/>
                <a:ea typeface="Times New Roman"/>
                <a:cs typeface="Times New Roman"/>
                <a:sym typeface="Times New Roman"/>
              </a:rPr>
              <a:t> </a:t>
            </a:r>
            <a:r>
              <a:rPr b="1" lang="en-US" sz="2600">
                <a:solidFill>
                  <a:schemeClr val="dk1"/>
                </a:solidFill>
                <a:latin typeface="Times New Roman"/>
                <a:ea typeface="Times New Roman"/>
                <a:cs typeface="Times New Roman"/>
                <a:sym typeface="Times New Roman"/>
              </a:rPr>
              <a:t>sinh( </a:t>
            </a:r>
            <a:r>
              <a:rPr lang="en-US" sz="2750">
                <a:solidFill>
                  <a:schemeClr val="dk1"/>
                </a:solidFill>
                <a:latin typeface="Noto Sans Symbols"/>
                <a:ea typeface="Noto Sans Symbols"/>
                <a:cs typeface="Noto Sans Symbols"/>
                <a:sym typeface="Noto Sans Symbols"/>
              </a:rPr>
              <a:t>θ</a:t>
            </a:r>
            <a:r>
              <a:rPr lang="en-US" sz="2750">
                <a:solidFill>
                  <a:schemeClr val="dk1"/>
                </a:solidFill>
                <a:latin typeface="Times New Roman"/>
                <a:ea typeface="Times New Roman"/>
                <a:cs typeface="Times New Roman"/>
                <a:sym typeface="Times New Roman"/>
              </a:rPr>
              <a:t> </a:t>
            </a:r>
            <a:r>
              <a:rPr b="1" lang="en-US" sz="260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φ</a:t>
            </a:r>
            <a:r>
              <a:rPr b="1" baseline="-25000" lang="en-US" sz="2250">
                <a:solidFill>
                  <a:schemeClr val="dk1"/>
                </a:solidFill>
                <a:latin typeface="Times New Roman"/>
                <a:ea typeface="Times New Roman"/>
                <a:cs typeface="Times New Roman"/>
                <a:sym typeface="Times New Roman"/>
              </a:rPr>
              <a:t>min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φ</a:t>
            </a:r>
            <a:r>
              <a:rPr lang="en-US" sz="2750">
                <a:solidFill>
                  <a:schemeClr val="dk1"/>
                </a:solidFill>
                <a:latin typeface="Times New Roman"/>
                <a:ea typeface="Times New Roman"/>
                <a:cs typeface="Times New Roman"/>
                <a:sym typeface="Times New Roman"/>
              </a:rPr>
              <a:t>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φ</a:t>
            </a:r>
            <a:r>
              <a:rPr b="1" baseline="-25000" lang="en-US" sz="2250">
                <a:solidFill>
                  <a:schemeClr val="dk1"/>
                </a:solidFill>
                <a:latin typeface="Times New Roman"/>
                <a:ea typeface="Times New Roman"/>
                <a:cs typeface="Times New Roman"/>
                <a:sym typeface="Times New Roman"/>
              </a:rPr>
              <a:t>max</a:t>
            </a:r>
            <a:endParaRPr baseline="-25000" sz="2250">
              <a:solidFill>
                <a:schemeClr val="dk1"/>
              </a:solidFill>
              <a:latin typeface="Times New Roman"/>
              <a:ea typeface="Times New Roman"/>
              <a:cs typeface="Times New Roman"/>
              <a:sym typeface="Times New Roman"/>
            </a:endParaRPr>
          </a:p>
          <a:p>
            <a:pPr indent="0" lvl="0" marL="50800" marR="0" rtl="0" algn="l">
              <a:lnSpc>
                <a:spcPct val="100000"/>
              </a:lnSpc>
              <a:spcBef>
                <a:spcPts val="695"/>
              </a:spcBef>
              <a:spcAft>
                <a:spcPts val="0"/>
              </a:spcAft>
              <a:buNone/>
            </a:pPr>
            <a:r>
              <a:rPr b="1" i="1" lang="en-US" sz="2600">
                <a:solidFill>
                  <a:schemeClr val="dk1"/>
                </a:solidFill>
                <a:latin typeface="Times New Roman"/>
                <a:ea typeface="Times New Roman"/>
                <a:cs typeface="Times New Roman"/>
                <a:sym typeface="Times New Roman"/>
              </a:rPr>
              <a:t>z </a:t>
            </a:r>
            <a:r>
              <a:rPr lang="en-US" sz="2600">
                <a:solidFill>
                  <a:schemeClr val="dk1"/>
                </a:solidFill>
                <a:latin typeface="Noto Sans Symbols"/>
                <a:ea typeface="Noto Sans Symbols"/>
                <a:cs typeface="Noto Sans Symbols"/>
                <a:sym typeface="Noto Sans Symbols"/>
              </a:rPr>
              <a:t>=</a:t>
            </a:r>
            <a:r>
              <a:rPr lang="en-US" sz="2600">
                <a:solidFill>
                  <a:schemeClr val="dk1"/>
                </a:solidFill>
                <a:latin typeface="Times New Roman"/>
                <a:ea typeface="Times New Roman"/>
                <a:cs typeface="Times New Roman"/>
                <a:sym typeface="Times New Roman"/>
              </a:rPr>
              <a:t> </a:t>
            </a:r>
            <a:r>
              <a:rPr lang="en-US" sz="2750">
                <a:solidFill>
                  <a:schemeClr val="dk1"/>
                </a:solidFill>
                <a:latin typeface="Noto Sans Symbols"/>
                <a:ea typeface="Noto Sans Symbols"/>
                <a:cs typeface="Noto Sans Symbols"/>
                <a:sym typeface="Noto Sans Symbols"/>
              </a:rPr>
              <a:t>φ</a:t>
            </a:r>
            <a:r>
              <a:rPr lang="en-US" sz="2750">
                <a:solidFill>
                  <a:schemeClr val="dk1"/>
                </a:solidFill>
                <a:latin typeface="Times New Roman"/>
                <a:ea typeface="Times New Roman"/>
                <a:cs typeface="Times New Roman"/>
                <a:sym typeface="Times New Roman"/>
              </a:rPr>
              <a:t> </a:t>
            </a:r>
            <a:r>
              <a:rPr b="1" baseline="30000" lang="en-US" sz="2250">
                <a:solidFill>
                  <a:schemeClr val="dk1"/>
                </a:solidFill>
                <a:latin typeface="Times New Roman"/>
                <a:ea typeface="Times New Roman"/>
                <a:cs typeface="Times New Roman"/>
                <a:sym typeface="Times New Roman"/>
              </a:rPr>
              <a:t>2</a:t>
            </a:r>
            <a:endParaRPr baseline="30000" sz="2250">
              <a:solidFill>
                <a:schemeClr val="dk1"/>
              </a:solidFill>
              <a:latin typeface="Times New Roman"/>
              <a:ea typeface="Times New Roman"/>
              <a:cs typeface="Times New Roman"/>
              <a:sym typeface="Times New Roman"/>
            </a:endParaRPr>
          </a:p>
        </p:txBody>
      </p:sp>
      <p:sp>
        <p:nvSpPr>
          <p:cNvPr id="2689" name="Google Shape;2689;p105"/>
          <p:cNvSpPr/>
          <p:nvPr/>
        </p:nvSpPr>
        <p:spPr>
          <a:xfrm>
            <a:off x="5314950" y="1409700"/>
            <a:ext cx="3937635" cy="1899285"/>
          </a:xfrm>
          <a:custGeom>
            <a:rect b="b" l="l" r="r" t="t"/>
            <a:pathLst>
              <a:path extrusionOk="0" h="1899285" w="3937634">
                <a:moveTo>
                  <a:pt x="3937254" y="1898903"/>
                </a:moveTo>
                <a:lnTo>
                  <a:pt x="3937254" y="0"/>
                </a:lnTo>
                <a:lnTo>
                  <a:pt x="0" y="0"/>
                </a:lnTo>
                <a:lnTo>
                  <a:pt x="0" y="1898904"/>
                </a:lnTo>
                <a:lnTo>
                  <a:pt x="3937254" y="1898903"/>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90" name="Google Shape;2690;p105"/>
          <p:cNvSpPr txBox="1"/>
          <p:nvPr/>
        </p:nvSpPr>
        <p:spPr>
          <a:xfrm>
            <a:off x="5310134" y="1751568"/>
            <a:ext cx="3904615" cy="3395979"/>
          </a:xfrm>
          <a:prstGeom prst="rect">
            <a:avLst/>
          </a:prstGeom>
          <a:noFill/>
          <a:ln>
            <a:noFill/>
          </a:ln>
        </p:spPr>
        <p:txBody>
          <a:bodyPr anchorCtr="0" anchor="t" bIns="0" lIns="0" spcFirstLastPara="1" rIns="0" wrap="square" tIns="88250">
            <a:spAutoFit/>
          </a:bodyPr>
          <a:lstStyle/>
          <a:p>
            <a:pPr indent="0" lvl="0" marL="78105" marR="0" rtl="0" algn="l">
              <a:lnSpc>
                <a:spcPct val="100000"/>
              </a:lnSpc>
              <a:spcBef>
                <a:spcPts val="0"/>
              </a:spcBef>
              <a:spcAft>
                <a:spcPts val="0"/>
              </a:spcAft>
              <a:buNone/>
            </a:pPr>
            <a:r>
              <a:rPr b="1" i="1" lang="en-US" sz="2550">
                <a:solidFill>
                  <a:schemeClr val="dk1"/>
                </a:solidFill>
                <a:latin typeface="Times New Roman"/>
                <a:ea typeface="Times New Roman"/>
                <a:cs typeface="Times New Roman"/>
                <a:sym typeface="Times New Roman"/>
              </a:rPr>
              <a:t>x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b="1" i="1" lang="en-US" sz="2550">
                <a:solidFill>
                  <a:schemeClr val="dk1"/>
                </a:solidFill>
                <a:latin typeface="Times New Roman"/>
                <a:ea typeface="Times New Roman"/>
                <a:cs typeface="Times New Roman"/>
                <a:sym typeface="Times New Roman"/>
              </a:rPr>
              <a:t>a</a:t>
            </a:r>
            <a:r>
              <a:rPr lang="en-US" sz="2700">
                <a:solidFill>
                  <a:schemeClr val="dk1"/>
                </a:solidFill>
                <a:latin typeface="Noto Sans Symbols"/>
                <a:ea typeface="Noto Sans Symbols"/>
                <a:cs typeface="Noto Sans Symbols"/>
                <a:sym typeface="Noto Sans Symbols"/>
              </a:rPr>
              <a:t>φ</a:t>
            </a:r>
            <a:r>
              <a:rPr lang="en-US" sz="2700">
                <a:solidFill>
                  <a:schemeClr val="dk1"/>
                </a:solidFill>
                <a:latin typeface="Times New Roman"/>
                <a:ea typeface="Times New Roman"/>
                <a:cs typeface="Times New Roman"/>
                <a:sym typeface="Times New Roman"/>
              </a:rPr>
              <a:t> </a:t>
            </a:r>
            <a:r>
              <a:rPr b="1" lang="en-US" sz="2550">
                <a:solidFill>
                  <a:schemeClr val="dk1"/>
                </a:solidFill>
                <a:latin typeface="Times New Roman"/>
                <a:ea typeface="Times New Roman"/>
                <a:cs typeface="Times New Roman"/>
                <a:sym typeface="Times New Roman"/>
              </a:rPr>
              <a:t>cos(</a:t>
            </a:r>
            <a:r>
              <a:rPr lang="en-US" sz="2700">
                <a:solidFill>
                  <a:schemeClr val="dk1"/>
                </a:solidFill>
                <a:latin typeface="Noto Sans Symbols"/>
                <a:ea typeface="Noto Sans Symbols"/>
                <a:cs typeface="Noto Sans Symbols"/>
                <a:sym typeface="Noto Sans Symbols"/>
              </a:rPr>
              <a:t>θ</a:t>
            </a:r>
            <a:r>
              <a:rPr lang="en-US" sz="2700">
                <a:solidFill>
                  <a:schemeClr val="dk1"/>
                </a:solidFill>
                <a:latin typeface="Times New Roman"/>
                <a:ea typeface="Times New Roman"/>
                <a:cs typeface="Times New Roman"/>
                <a:sym typeface="Times New Roman"/>
              </a:rPr>
              <a:t> </a:t>
            </a:r>
            <a:r>
              <a:rPr b="1" lang="en-US" sz="2550">
                <a:solidFill>
                  <a:schemeClr val="dk1"/>
                </a:solidFill>
                <a:latin typeface="Times New Roman"/>
                <a:ea typeface="Times New Roman"/>
                <a:cs typeface="Times New Roman"/>
                <a:sym typeface="Times New Roman"/>
              </a:rPr>
              <a:t>); 0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θ</a:t>
            </a:r>
            <a:r>
              <a:rPr lang="en-US" sz="270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b="1" lang="en-US" sz="2550">
                <a:solidFill>
                  <a:schemeClr val="dk1"/>
                </a:solidFill>
                <a:latin typeface="Times New Roman"/>
                <a:ea typeface="Times New Roman"/>
                <a:cs typeface="Times New Roman"/>
                <a:sym typeface="Times New Roman"/>
              </a:rPr>
              <a:t>2</a:t>
            </a:r>
            <a:r>
              <a:rPr lang="en-US" sz="2700">
                <a:solidFill>
                  <a:schemeClr val="dk1"/>
                </a:solidFill>
                <a:latin typeface="Noto Sans Symbols"/>
                <a:ea typeface="Noto Sans Symbols"/>
                <a:cs typeface="Noto Sans Symbols"/>
                <a:sym typeface="Noto Sans Symbols"/>
              </a:rPr>
              <a:t>π</a:t>
            </a:r>
            <a:endParaRPr sz="2700">
              <a:solidFill>
                <a:schemeClr val="dk1"/>
              </a:solidFill>
              <a:latin typeface="Noto Sans Symbols"/>
              <a:ea typeface="Noto Sans Symbols"/>
              <a:cs typeface="Noto Sans Symbols"/>
              <a:sym typeface="Noto Sans Symbols"/>
            </a:endParaRPr>
          </a:p>
          <a:p>
            <a:pPr indent="0" lvl="0" marL="92710" marR="0" rtl="0" algn="l">
              <a:lnSpc>
                <a:spcPct val="100000"/>
              </a:lnSpc>
              <a:spcBef>
                <a:spcPts val="600"/>
              </a:spcBef>
              <a:spcAft>
                <a:spcPts val="0"/>
              </a:spcAft>
              <a:buNone/>
            </a:pPr>
            <a:r>
              <a:rPr b="1" i="1" lang="en-US" sz="2550">
                <a:solidFill>
                  <a:schemeClr val="dk1"/>
                </a:solidFill>
                <a:latin typeface="Times New Roman"/>
                <a:ea typeface="Times New Roman"/>
                <a:cs typeface="Times New Roman"/>
                <a:sym typeface="Times New Roman"/>
              </a:rPr>
              <a:t>y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b="1" i="1" lang="en-US" sz="2550">
                <a:solidFill>
                  <a:schemeClr val="dk1"/>
                </a:solidFill>
                <a:latin typeface="Times New Roman"/>
                <a:ea typeface="Times New Roman"/>
                <a:cs typeface="Times New Roman"/>
                <a:sym typeface="Times New Roman"/>
              </a:rPr>
              <a:t>b</a:t>
            </a:r>
            <a:r>
              <a:rPr lang="en-US" sz="2700">
                <a:solidFill>
                  <a:schemeClr val="dk1"/>
                </a:solidFill>
                <a:latin typeface="Noto Sans Symbols"/>
                <a:ea typeface="Noto Sans Symbols"/>
                <a:cs typeface="Noto Sans Symbols"/>
                <a:sym typeface="Noto Sans Symbols"/>
              </a:rPr>
              <a:t>φ</a:t>
            </a:r>
            <a:r>
              <a:rPr lang="en-US" sz="2700">
                <a:solidFill>
                  <a:schemeClr val="dk1"/>
                </a:solidFill>
                <a:latin typeface="Times New Roman"/>
                <a:ea typeface="Times New Roman"/>
                <a:cs typeface="Times New Roman"/>
                <a:sym typeface="Times New Roman"/>
              </a:rPr>
              <a:t> </a:t>
            </a:r>
            <a:r>
              <a:rPr b="1" lang="en-US" sz="2550">
                <a:solidFill>
                  <a:schemeClr val="dk1"/>
                </a:solidFill>
                <a:latin typeface="Times New Roman"/>
                <a:ea typeface="Times New Roman"/>
                <a:cs typeface="Times New Roman"/>
                <a:sym typeface="Times New Roman"/>
              </a:rPr>
              <a:t>sin(</a:t>
            </a:r>
            <a:r>
              <a:rPr lang="en-US" sz="2700">
                <a:solidFill>
                  <a:schemeClr val="dk1"/>
                </a:solidFill>
                <a:latin typeface="Noto Sans Symbols"/>
                <a:ea typeface="Noto Sans Symbols"/>
                <a:cs typeface="Noto Sans Symbols"/>
                <a:sym typeface="Noto Sans Symbols"/>
              </a:rPr>
              <a:t>θ</a:t>
            </a:r>
            <a:r>
              <a:rPr lang="en-US" sz="2700">
                <a:solidFill>
                  <a:schemeClr val="dk1"/>
                </a:solidFill>
                <a:latin typeface="Times New Roman"/>
                <a:ea typeface="Times New Roman"/>
                <a:cs typeface="Times New Roman"/>
                <a:sym typeface="Times New Roman"/>
              </a:rPr>
              <a:t> </a:t>
            </a:r>
            <a:r>
              <a:rPr b="1" lang="en-US" sz="255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φ</a:t>
            </a:r>
            <a:r>
              <a:rPr b="1" baseline="-25000" lang="en-US" sz="2250">
                <a:solidFill>
                  <a:schemeClr val="dk1"/>
                </a:solidFill>
                <a:latin typeface="Times New Roman"/>
                <a:ea typeface="Times New Roman"/>
                <a:cs typeface="Times New Roman"/>
                <a:sym typeface="Times New Roman"/>
              </a:rPr>
              <a:t>min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φ</a:t>
            </a:r>
            <a:r>
              <a:rPr lang="en-US" sz="270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lang="en-US" sz="2700">
                <a:solidFill>
                  <a:schemeClr val="dk1"/>
                </a:solidFill>
                <a:latin typeface="Noto Sans Symbols"/>
                <a:ea typeface="Noto Sans Symbols"/>
                <a:cs typeface="Noto Sans Symbols"/>
                <a:sym typeface="Noto Sans Symbols"/>
              </a:rPr>
              <a:t>φ</a:t>
            </a:r>
            <a:r>
              <a:rPr b="1" baseline="-25000" lang="en-US" sz="2250">
                <a:solidFill>
                  <a:schemeClr val="dk1"/>
                </a:solidFill>
                <a:latin typeface="Times New Roman"/>
                <a:ea typeface="Times New Roman"/>
                <a:cs typeface="Times New Roman"/>
                <a:sym typeface="Times New Roman"/>
              </a:rPr>
              <a:t>max</a:t>
            </a:r>
            <a:endParaRPr baseline="-25000" sz="2250">
              <a:solidFill>
                <a:schemeClr val="dk1"/>
              </a:solidFill>
              <a:latin typeface="Times New Roman"/>
              <a:ea typeface="Times New Roman"/>
              <a:cs typeface="Times New Roman"/>
              <a:sym typeface="Times New Roman"/>
            </a:endParaRPr>
          </a:p>
          <a:p>
            <a:pPr indent="0" lvl="0" marL="63500" marR="0" rtl="0" algn="l">
              <a:lnSpc>
                <a:spcPct val="100000"/>
              </a:lnSpc>
              <a:spcBef>
                <a:spcPts val="710"/>
              </a:spcBef>
              <a:spcAft>
                <a:spcPts val="0"/>
              </a:spcAft>
              <a:buNone/>
            </a:pPr>
            <a:r>
              <a:rPr b="1" i="1" lang="en-US" sz="2550">
                <a:solidFill>
                  <a:schemeClr val="dk1"/>
                </a:solidFill>
                <a:latin typeface="Times New Roman"/>
                <a:ea typeface="Times New Roman"/>
                <a:cs typeface="Times New Roman"/>
                <a:sym typeface="Times New Roman"/>
              </a:rPr>
              <a:t>z </a:t>
            </a:r>
            <a:r>
              <a:rPr lang="en-US" sz="2550">
                <a:solidFill>
                  <a:schemeClr val="dk1"/>
                </a:solidFill>
                <a:latin typeface="Noto Sans Symbols"/>
                <a:ea typeface="Noto Sans Symbols"/>
                <a:cs typeface="Noto Sans Symbols"/>
                <a:sym typeface="Noto Sans Symbols"/>
              </a:rPr>
              <a:t>=</a:t>
            </a:r>
            <a:r>
              <a:rPr lang="en-US" sz="2550">
                <a:solidFill>
                  <a:schemeClr val="dk1"/>
                </a:solidFill>
                <a:latin typeface="Times New Roman"/>
                <a:ea typeface="Times New Roman"/>
                <a:cs typeface="Times New Roman"/>
                <a:sym typeface="Times New Roman"/>
              </a:rPr>
              <a:t> </a:t>
            </a:r>
            <a:r>
              <a:rPr b="1" i="1" lang="en-US" sz="2550">
                <a:solidFill>
                  <a:schemeClr val="dk1"/>
                </a:solidFill>
                <a:latin typeface="Times New Roman"/>
                <a:ea typeface="Times New Roman"/>
                <a:cs typeface="Times New Roman"/>
                <a:sym typeface="Times New Roman"/>
              </a:rPr>
              <a:t>c</a:t>
            </a:r>
            <a:r>
              <a:rPr lang="en-US" sz="2700">
                <a:solidFill>
                  <a:schemeClr val="dk1"/>
                </a:solidFill>
                <a:latin typeface="Noto Sans Symbols"/>
                <a:ea typeface="Noto Sans Symbols"/>
                <a:cs typeface="Noto Sans Symbols"/>
                <a:sym typeface="Noto Sans Symbols"/>
              </a:rPr>
              <a:t>φ</a:t>
            </a:r>
            <a:endParaRPr sz="2700">
              <a:solidFill>
                <a:schemeClr val="dk1"/>
              </a:solidFill>
              <a:latin typeface="Noto Sans Symbols"/>
              <a:ea typeface="Noto Sans Symbols"/>
              <a:cs typeface="Noto Sans Symbols"/>
              <a:sym typeface="Noto Sans Symbols"/>
            </a:endParaRPr>
          </a:p>
          <a:p>
            <a:pPr indent="0" lvl="0" marL="151765" marR="0" rtl="0" algn="l">
              <a:lnSpc>
                <a:spcPct val="100000"/>
              </a:lnSpc>
              <a:spcBef>
                <a:spcPts val="870"/>
              </a:spcBef>
              <a:spcAft>
                <a:spcPts val="0"/>
              </a:spcAft>
              <a:buNone/>
            </a:pPr>
            <a:r>
              <a:rPr b="1" i="1" lang="en-US" sz="2450">
                <a:solidFill>
                  <a:schemeClr val="dk1"/>
                </a:solidFill>
                <a:latin typeface="Times New Roman"/>
                <a:ea typeface="Times New Roman"/>
                <a:cs typeface="Times New Roman"/>
                <a:sym typeface="Times New Roman"/>
              </a:rPr>
              <a:t>Elliptic	Paraboloid	</a:t>
            </a:r>
            <a:r>
              <a:rPr b="1"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a:p>
            <a:pPr indent="0" lvl="0" marL="162560" marR="0" rtl="0" algn="l">
              <a:lnSpc>
                <a:spcPct val="100000"/>
              </a:lnSpc>
              <a:spcBef>
                <a:spcPts val="620"/>
              </a:spcBef>
              <a:spcAft>
                <a:spcPts val="0"/>
              </a:spcAft>
              <a:buNone/>
            </a:pPr>
            <a:r>
              <a:rPr b="1" i="1" lang="en-US" sz="2450">
                <a:solidFill>
                  <a:schemeClr val="dk1"/>
                </a:solidFill>
                <a:latin typeface="Times New Roman"/>
                <a:ea typeface="Times New Roman"/>
                <a:cs typeface="Times New Roman"/>
                <a:sym typeface="Times New Roman"/>
              </a:rPr>
              <a:t>x </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 </a:t>
            </a:r>
            <a:r>
              <a:rPr b="1" i="1" lang="en-US" sz="2450">
                <a:solidFill>
                  <a:schemeClr val="dk1"/>
                </a:solidFill>
                <a:latin typeface="Times New Roman"/>
                <a:ea typeface="Times New Roman"/>
                <a:cs typeface="Times New Roman"/>
                <a:sym typeface="Times New Roman"/>
              </a:rPr>
              <a:t>a</a:t>
            </a:r>
            <a:r>
              <a:rPr lang="en-US" sz="2550">
                <a:solidFill>
                  <a:schemeClr val="dk1"/>
                </a:solidFill>
                <a:latin typeface="Noto Sans Symbols"/>
                <a:ea typeface="Noto Sans Symbols"/>
                <a:cs typeface="Noto Sans Symbols"/>
                <a:sym typeface="Noto Sans Symbols"/>
              </a:rPr>
              <a:t>φ</a:t>
            </a:r>
            <a:r>
              <a:rPr lang="en-US" sz="2550">
                <a:solidFill>
                  <a:schemeClr val="dk1"/>
                </a:solidFill>
                <a:latin typeface="Times New Roman"/>
                <a:ea typeface="Times New Roman"/>
                <a:cs typeface="Times New Roman"/>
                <a:sym typeface="Times New Roman"/>
              </a:rPr>
              <a:t> </a:t>
            </a:r>
            <a:r>
              <a:rPr b="1" lang="en-US" sz="2450">
                <a:solidFill>
                  <a:schemeClr val="dk1"/>
                </a:solidFill>
                <a:latin typeface="Times New Roman"/>
                <a:ea typeface="Times New Roman"/>
                <a:cs typeface="Times New Roman"/>
                <a:sym typeface="Times New Roman"/>
              </a:rPr>
              <a:t>cos( </a:t>
            </a:r>
            <a:r>
              <a:rPr lang="en-US" sz="2550">
                <a:solidFill>
                  <a:schemeClr val="dk1"/>
                </a:solidFill>
                <a:latin typeface="Noto Sans Symbols"/>
                <a:ea typeface="Noto Sans Symbols"/>
                <a:cs typeface="Noto Sans Symbols"/>
                <a:sym typeface="Noto Sans Symbols"/>
              </a:rPr>
              <a:t>θ</a:t>
            </a:r>
            <a:r>
              <a:rPr lang="en-US" sz="2550">
                <a:solidFill>
                  <a:schemeClr val="dk1"/>
                </a:solidFill>
                <a:latin typeface="Times New Roman"/>
                <a:ea typeface="Times New Roman"/>
                <a:cs typeface="Times New Roman"/>
                <a:sym typeface="Times New Roman"/>
              </a:rPr>
              <a:t> </a:t>
            </a:r>
            <a:r>
              <a:rPr b="1" lang="en-US" sz="2450">
                <a:solidFill>
                  <a:schemeClr val="dk1"/>
                </a:solidFill>
                <a:latin typeface="Times New Roman"/>
                <a:ea typeface="Times New Roman"/>
                <a:cs typeface="Times New Roman"/>
                <a:sym typeface="Times New Roman"/>
              </a:rPr>
              <a:t>);	0 </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θ</a:t>
            </a:r>
            <a:r>
              <a:rPr lang="en-US" sz="25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 </a:t>
            </a:r>
            <a:r>
              <a:rPr b="1" lang="en-US" sz="2450">
                <a:solidFill>
                  <a:schemeClr val="dk1"/>
                </a:solidFill>
                <a:latin typeface="Times New Roman"/>
                <a:ea typeface="Times New Roman"/>
                <a:cs typeface="Times New Roman"/>
                <a:sym typeface="Times New Roman"/>
              </a:rPr>
              <a:t>2</a:t>
            </a:r>
            <a:r>
              <a:rPr lang="en-US" sz="2550">
                <a:solidFill>
                  <a:schemeClr val="dk1"/>
                </a:solidFill>
                <a:latin typeface="Noto Sans Symbols"/>
                <a:ea typeface="Noto Sans Symbols"/>
                <a:cs typeface="Noto Sans Symbols"/>
                <a:sym typeface="Noto Sans Symbols"/>
              </a:rPr>
              <a:t>π</a:t>
            </a:r>
            <a:endParaRPr sz="2550">
              <a:solidFill>
                <a:schemeClr val="dk1"/>
              </a:solidFill>
              <a:latin typeface="Noto Sans Symbols"/>
              <a:ea typeface="Noto Sans Symbols"/>
              <a:cs typeface="Noto Sans Symbols"/>
              <a:sym typeface="Noto Sans Symbols"/>
            </a:endParaRPr>
          </a:p>
          <a:p>
            <a:pPr indent="0" lvl="0" marL="178435" marR="0" rtl="0" algn="l">
              <a:lnSpc>
                <a:spcPct val="100000"/>
              </a:lnSpc>
              <a:spcBef>
                <a:spcPts val="600"/>
              </a:spcBef>
              <a:spcAft>
                <a:spcPts val="0"/>
              </a:spcAft>
              <a:buNone/>
            </a:pPr>
            <a:r>
              <a:rPr b="1" i="1" lang="en-US" sz="2450">
                <a:solidFill>
                  <a:schemeClr val="dk1"/>
                </a:solidFill>
                <a:latin typeface="Times New Roman"/>
                <a:ea typeface="Times New Roman"/>
                <a:cs typeface="Times New Roman"/>
                <a:sym typeface="Times New Roman"/>
              </a:rPr>
              <a:t>y </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 </a:t>
            </a:r>
            <a:r>
              <a:rPr b="1" i="1" lang="en-US" sz="2450">
                <a:solidFill>
                  <a:schemeClr val="dk1"/>
                </a:solidFill>
                <a:latin typeface="Times New Roman"/>
                <a:ea typeface="Times New Roman"/>
                <a:cs typeface="Times New Roman"/>
                <a:sym typeface="Times New Roman"/>
              </a:rPr>
              <a:t>b</a:t>
            </a:r>
            <a:r>
              <a:rPr lang="en-US" sz="2550">
                <a:solidFill>
                  <a:schemeClr val="dk1"/>
                </a:solidFill>
                <a:latin typeface="Noto Sans Symbols"/>
                <a:ea typeface="Noto Sans Symbols"/>
                <a:cs typeface="Noto Sans Symbols"/>
                <a:sym typeface="Noto Sans Symbols"/>
              </a:rPr>
              <a:t>φ</a:t>
            </a:r>
            <a:r>
              <a:rPr lang="en-US" sz="2550">
                <a:solidFill>
                  <a:schemeClr val="dk1"/>
                </a:solidFill>
                <a:latin typeface="Times New Roman"/>
                <a:ea typeface="Times New Roman"/>
                <a:cs typeface="Times New Roman"/>
                <a:sym typeface="Times New Roman"/>
              </a:rPr>
              <a:t> </a:t>
            </a:r>
            <a:r>
              <a:rPr b="1" lang="en-US" sz="2450">
                <a:solidFill>
                  <a:schemeClr val="dk1"/>
                </a:solidFill>
                <a:latin typeface="Times New Roman"/>
                <a:ea typeface="Times New Roman"/>
                <a:cs typeface="Times New Roman"/>
                <a:sym typeface="Times New Roman"/>
              </a:rPr>
              <a:t>sin( </a:t>
            </a:r>
            <a:r>
              <a:rPr lang="en-US" sz="2550">
                <a:solidFill>
                  <a:schemeClr val="dk1"/>
                </a:solidFill>
                <a:latin typeface="Noto Sans Symbols"/>
                <a:ea typeface="Noto Sans Symbols"/>
                <a:cs typeface="Noto Sans Symbols"/>
                <a:sym typeface="Noto Sans Symbols"/>
              </a:rPr>
              <a:t>θ</a:t>
            </a:r>
            <a:r>
              <a:rPr lang="en-US" sz="2550">
                <a:solidFill>
                  <a:schemeClr val="dk1"/>
                </a:solidFill>
                <a:latin typeface="Times New Roman"/>
                <a:ea typeface="Times New Roman"/>
                <a:cs typeface="Times New Roman"/>
                <a:sym typeface="Times New Roman"/>
              </a:rPr>
              <a:t> </a:t>
            </a:r>
            <a:r>
              <a:rPr b="1" lang="en-US" sz="2450">
                <a:solidFill>
                  <a:schemeClr val="dk1"/>
                </a:solidFill>
                <a:latin typeface="Times New Roman"/>
                <a:ea typeface="Times New Roman"/>
                <a:cs typeface="Times New Roman"/>
                <a:sym typeface="Times New Roman"/>
              </a:rPr>
              <a:t>);	0 </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φ</a:t>
            </a:r>
            <a:r>
              <a:rPr lang="en-US" sz="25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φ</a:t>
            </a:r>
            <a:r>
              <a:rPr b="1" baseline="-25000" lang="en-US" sz="2100">
                <a:solidFill>
                  <a:schemeClr val="dk1"/>
                </a:solidFill>
                <a:latin typeface="Times New Roman"/>
                <a:ea typeface="Times New Roman"/>
                <a:cs typeface="Times New Roman"/>
                <a:sym typeface="Times New Roman"/>
              </a:rPr>
              <a:t>max</a:t>
            </a:r>
            <a:endParaRPr baseline="-25000" sz="2100">
              <a:solidFill>
                <a:schemeClr val="dk1"/>
              </a:solidFill>
              <a:latin typeface="Times New Roman"/>
              <a:ea typeface="Times New Roman"/>
              <a:cs typeface="Times New Roman"/>
              <a:sym typeface="Times New Roman"/>
            </a:endParaRPr>
          </a:p>
          <a:p>
            <a:pPr indent="0" lvl="0" marL="146050" marR="0" rtl="0" algn="l">
              <a:lnSpc>
                <a:spcPct val="100000"/>
              </a:lnSpc>
              <a:spcBef>
                <a:spcPts val="695"/>
              </a:spcBef>
              <a:spcAft>
                <a:spcPts val="0"/>
              </a:spcAft>
              <a:buNone/>
            </a:pPr>
            <a:r>
              <a:rPr b="1" i="1" lang="en-US" sz="2450">
                <a:solidFill>
                  <a:schemeClr val="dk1"/>
                </a:solidFill>
                <a:latin typeface="Times New Roman"/>
                <a:ea typeface="Times New Roman"/>
                <a:cs typeface="Times New Roman"/>
                <a:sym typeface="Times New Roman"/>
              </a:rPr>
              <a:t>z </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 </a:t>
            </a:r>
            <a:r>
              <a:rPr lang="en-US" sz="2550">
                <a:solidFill>
                  <a:schemeClr val="dk1"/>
                </a:solidFill>
                <a:latin typeface="Noto Sans Symbols"/>
                <a:ea typeface="Noto Sans Symbols"/>
                <a:cs typeface="Noto Sans Symbols"/>
                <a:sym typeface="Noto Sans Symbols"/>
              </a:rPr>
              <a:t>φ</a:t>
            </a:r>
            <a:r>
              <a:rPr lang="en-US" sz="2550">
                <a:solidFill>
                  <a:schemeClr val="dk1"/>
                </a:solidFill>
                <a:latin typeface="Times New Roman"/>
                <a:ea typeface="Times New Roman"/>
                <a:cs typeface="Times New Roman"/>
                <a:sym typeface="Times New Roman"/>
              </a:rPr>
              <a:t> </a:t>
            </a:r>
            <a:r>
              <a:rPr b="1" baseline="30000" lang="en-US" sz="2100">
                <a:solidFill>
                  <a:schemeClr val="dk1"/>
                </a:solidFill>
                <a:latin typeface="Times New Roman"/>
                <a:ea typeface="Times New Roman"/>
                <a:cs typeface="Times New Roman"/>
                <a:sym typeface="Times New Roman"/>
              </a:rPr>
              <a:t>2</a:t>
            </a:r>
            <a:endParaRPr baseline="30000" sz="2100">
              <a:solidFill>
                <a:schemeClr val="dk1"/>
              </a:solidFill>
              <a:latin typeface="Times New Roman"/>
              <a:ea typeface="Times New Roman"/>
              <a:cs typeface="Times New Roman"/>
              <a:sym typeface="Times New Roman"/>
            </a:endParaRPr>
          </a:p>
        </p:txBody>
      </p:sp>
      <p:sp>
        <p:nvSpPr>
          <p:cNvPr id="2691" name="Google Shape;2691;p105"/>
          <p:cNvSpPr txBox="1"/>
          <p:nvPr/>
        </p:nvSpPr>
        <p:spPr>
          <a:xfrm>
            <a:off x="5366258" y="1356462"/>
            <a:ext cx="2092325" cy="416559"/>
          </a:xfrm>
          <a:prstGeom prst="rect">
            <a:avLst/>
          </a:prstGeom>
          <a:noFill/>
          <a:ln>
            <a:noFill/>
          </a:ln>
        </p:spPr>
        <p:txBody>
          <a:bodyPr anchorCtr="0" anchor="t" bIns="0" lIns="0" spcFirstLastPara="1" rIns="0" wrap="square" tIns="13950">
            <a:spAutoFit/>
          </a:bodyPr>
          <a:lstStyle/>
          <a:p>
            <a:pPr indent="0" lvl="0" marL="12700" marR="0" rtl="0" algn="l">
              <a:lnSpc>
                <a:spcPct val="100000"/>
              </a:lnSpc>
              <a:spcBef>
                <a:spcPts val="0"/>
              </a:spcBef>
              <a:spcAft>
                <a:spcPts val="0"/>
              </a:spcAft>
              <a:buNone/>
            </a:pPr>
            <a:r>
              <a:rPr b="1" i="1" lang="en-US" sz="2550">
                <a:solidFill>
                  <a:schemeClr val="dk1"/>
                </a:solidFill>
                <a:latin typeface="Times New Roman"/>
                <a:ea typeface="Times New Roman"/>
                <a:cs typeface="Times New Roman"/>
                <a:sym typeface="Times New Roman"/>
              </a:rPr>
              <a:t>Elliptic	Cone </a:t>
            </a:r>
            <a:r>
              <a:rPr b="1" lang="en-US" sz="2550">
                <a:solidFill>
                  <a:schemeClr val="dk1"/>
                </a:solidFill>
                <a:latin typeface="Times New Roman"/>
                <a:ea typeface="Times New Roman"/>
                <a:cs typeface="Times New Roman"/>
                <a:sym typeface="Times New Roman"/>
              </a:rPr>
              <a:t>:</a:t>
            </a:r>
            <a:endParaRPr sz="2550">
              <a:solidFill>
                <a:schemeClr val="dk1"/>
              </a:solidFill>
              <a:latin typeface="Times New Roman"/>
              <a:ea typeface="Times New Roman"/>
              <a:cs typeface="Times New Roman"/>
              <a:sym typeface="Times New Roman"/>
            </a:endParaRPr>
          </a:p>
        </p:txBody>
      </p:sp>
      <p:sp>
        <p:nvSpPr>
          <p:cNvPr id="2692" name="Google Shape;2692;p105"/>
          <p:cNvSpPr/>
          <p:nvPr/>
        </p:nvSpPr>
        <p:spPr>
          <a:xfrm>
            <a:off x="5638800" y="5257800"/>
            <a:ext cx="3594735" cy="1744980"/>
          </a:xfrm>
          <a:custGeom>
            <a:rect b="b" l="l" r="r" t="t"/>
            <a:pathLst>
              <a:path extrusionOk="0" h="1744979" w="3594734">
                <a:moveTo>
                  <a:pt x="3594354" y="1744980"/>
                </a:moveTo>
                <a:lnTo>
                  <a:pt x="3594354" y="0"/>
                </a:lnTo>
                <a:lnTo>
                  <a:pt x="0" y="0"/>
                </a:lnTo>
                <a:lnTo>
                  <a:pt x="0" y="1744980"/>
                </a:lnTo>
                <a:lnTo>
                  <a:pt x="3594354" y="1744980"/>
                </a:lnTo>
                <a:close/>
              </a:path>
            </a:pathLst>
          </a:custGeom>
          <a:solidFill>
            <a:srgbClr val="BADF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93" name="Google Shape;2693;p105"/>
          <p:cNvSpPr txBox="1"/>
          <p:nvPr/>
        </p:nvSpPr>
        <p:spPr>
          <a:xfrm>
            <a:off x="5665447" y="5132310"/>
            <a:ext cx="3460750" cy="1826895"/>
          </a:xfrm>
          <a:prstGeom prst="rect">
            <a:avLst/>
          </a:prstGeom>
          <a:noFill/>
          <a:ln>
            <a:noFill/>
          </a:ln>
        </p:spPr>
        <p:txBody>
          <a:bodyPr anchorCtr="0" anchor="t" bIns="0" lIns="0" spcFirstLastPara="1" rIns="0" wrap="square" tIns="81900">
            <a:spAutoFit/>
          </a:bodyPr>
          <a:lstStyle/>
          <a:p>
            <a:pPr indent="0" lvl="0" marL="43815" marR="0" rtl="0" algn="l">
              <a:lnSpc>
                <a:spcPct val="100000"/>
              </a:lnSpc>
              <a:spcBef>
                <a:spcPts val="0"/>
              </a:spcBef>
              <a:spcAft>
                <a:spcPts val="0"/>
              </a:spcAft>
              <a:buNone/>
            </a:pPr>
            <a:r>
              <a:rPr b="1" i="1" lang="en-US" sz="2350">
                <a:solidFill>
                  <a:schemeClr val="dk1"/>
                </a:solidFill>
                <a:latin typeface="Times New Roman"/>
                <a:ea typeface="Times New Roman"/>
                <a:cs typeface="Times New Roman"/>
                <a:sym typeface="Times New Roman"/>
              </a:rPr>
              <a:t>Parabolic	Cylinder	</a:t>
            </a:r>
            <a:r>
              <a:rPr b="1" lang="en-US" sz="2350">
                <a:solidFill>
                  <a:schemeClr val="dk1"/>
                </a:solidFill>
                <a:latin typeface="Times New Roman"/>
                <a:ea typeface="Times New Roman"/>
                <a:cs typeface="Times New Roman"/>
                <a:sym typeface="Times New Roman"/>
              </a:rPr>
              <a:t>:</a:t>
            </a:r>
            <a:endParaRPr sz="2350">
              <a:solidFill>
                <a:schemeClr val="dk1"/>
              </a:solidFill>
              <a:latin typeface="Times New Roman"/>
              <a:ea typeface="Times New Roman"/>
              <a:cs typeface="Times New Roman"/>
              <a:sym typeface="Times New Roman"/>
            </a:endParaRPr>
          </a:p>
          <a:p>
            <a:pPr indent="0" lvl="0" marL="54610" marR="0" rtl="0" algn="l">
              <a:lnSpc>
                <a:spcPct val="100000"/>
              </a:lnSpc>
              <a:spcBef>
                <a:spcPts val="615"/>
              </a:spcBef>
              <a:spcAft>
                <a:spcPts val="0"/>
              </a:spcAft>
              <a:buNone/>
            </a:pPr>
            <a:r>
              <a:rPr b="1" i="1" lang="en-US" sz="2350">
                <a:solidFill>
                  <a:schemeClr val="dk1"/>
                </a:solidFill>
                <a:latin typeface="Times New Roman"/>
                <a:ea typeface="Times New Roman"/>
                <a:cs typeface="Times New Roman"/>
                <a:sym typeface="Times New Roman"/>
              </a:rPr>
              <a:t>x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a </a:t>
            </a:r>
            <a:r>
              <a:rPr lang="en-US" sz="2450">
                <a:solidFill>
                  <a:schemeClr val="dk1"/>
                </a:solidFill>
                <a:latin typeface="Noto Sans Symbols"/>
                <a:ea typeface="Noto Sans Symbols"/>
                <a:cs typeface="Noto Sans Symbols"/>
                <a:sym typeface="Noto Sans Symbols"/>
              </a:rPr>
              <a:t>θ</a:t>
            </a:r>
            <a:r>
              <a:rPr lang="en-US" sz="2450">
                <a:solidFill>
                  <a:schemeClr val="dk1"/>
                </a:solidFill>
                <a:latin typeface="Times New Roman"/>
                <a:ea typeface="Times New Roman"/>
                <a:cs typeface="Times New Roman"/>
                <a:sym typeface="Times New Roman"/>
              </a:rPr>
              <a:t> </a:t>
            </a:r>
            <a:r>
              <a:rPr b="1" baseline="30000" lang="en-US" sz="2025">
                <a:solidFill>
                  <a:schemeClr val="dk1"/>
                </a:solidFill>
                <a:latin typeface="Times New Roman"/>
                <a:ea typeface="Times New Roman"/>
                <a:cs typeface="Times New Roman"/>
                <a:sym typeface="Times New Roman"/>
              </a:rPr>
              <a:t>2 </a:t>
            </a:r>
            <a:r>
              <a:rPr b="1" lang="en-US" sz="2350">
                <a:solidFill>
                  <a:schemeClr val="dk1"/>
                </a:solidFill>
                <a:latin typeface="Times New Roman"/>
                <a:ea typeface="Times New Roman"/>
                <a:cs typeface="Times New Roman"/>
                <a:sym typeface="Times New Roman"/>
              </a:rPr>
              <a:t>;	0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θ</a:t>
            </a:r>
            <a:r>
              <a:rPr lang="en-US" sz="2450">
                <a:solidFill>
                  <a:schemeClr val="dk1"/>
                </a:solidFill>
                <a:latin typeface="Times New Roman"/>
                <a:ea typeface="Times New Roman"/>
                <a:cs typeface="Times New Roman"/>
                <a:sym typeface="Times New Roman"/>
              </a:rPr>
              <a:t>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θ</a:t>
            </a:r>
            <a:r>
              <a:rPr lang="en-US" sz="2450">
                <a:solidFill>
                  <a:schemeClr val="dk1"/>
                </a:solidFill>
                <a:latin typeface="Times New Roman"/>
                <a:ea typeface="Times New Roman"/>
                <a:cs typeface="Times New Roman"/>
                <a:sym typeface="Times New Roman"/>
              </a:rPr>
              <a:t> </a:t>
            </a:r>
            <a:r>
              <a:rPr b="1" baseline="-25000" lang="en-US" sz="2025">
                <a:solidFill>
                  <a:schemeClr val="dk1"/>
                </a:solidFill>
                <a:latin typeface="Times New Roman"/>
                <a:ea typeface="Times New Roman"/>
                <a:cs typeface="Times New Roman"/>
                <a:sym typeface="Times New Roman"/>
              </a:rPr>
              <a:t>max</a:t>
            </a:r>
            <a:endParaRPr baseline="-25000" sz="2025">
              <a:solidFill>
                <a:schemeClr val="dk1"/>
              </a:solidFill>
              <a:latin typeface="Times New Roman"/>
              <a:ea typeface="Times New Roman"/>
              <a:cs typeface="Times New Roman"/>
              <a:sym typeface="Times New Roman"/>
            </a:endParaRPr>
          </a:p>
          <a:p>
            <a:pPr indent="0" lvl="0" marL="71120" marR="0" rtl="0" algn="l">
              <a:lnSpc>
                <a:spcPct val="100000"/>
              </a:lnSpc>
              <a:spcBef>
                <a:spcPts val="685"/>
              </a:spcBef>
              <a:spcAft>
                <a:spcPts val="0"/>
              </a:spcAft>
              <a:buNone/>
            </a:pPr>
            <a:r>
              <a:rPr b="1" i="1" lang="en-US" sz="2350">
                <a:solidFill>
                  <a:schemeClr val="dk1"/>
                </a:solidFill>
                <a:latin typeface="Times New Roman"/>
                <a:ea typeface="Times New Roman"/>
                <a:cs typeface="Times New Roman"/>
                <a:sym typeface="Times New Roman"/>
              </a:rPr>
              <a:t>y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2 </a:t>
            </a:r>
            <a:r>
              <a:rPr b="1" i="1" lang="en-US" sz="2350">
                <a:solidFill>
                  <a:schemeClr val="dk1"/>
                </a:solidFill>
                <a:latin typeface="Times New Roman"/>
                <a:ea typeface="Times New Roman"/>
                <a:cs typeface="Times New Roman"/>
                <a:sym typeface="Times New Roman"/>
              </a:rPr>
              <a:t>a </a:t>
            </a:r>
            <a:r>
              <a:rPr lang="en-US" sz="2450">
                <a:solidFill>
                  <a:schemeClr val="dk1"/>
                </a:solidFill>
                <a:latin typeface="Noto Sans Symbols"/>
                <a:ea typeface="Noto Sans Symbols"/>
                <a:cs typeface="Noto Sans Symbols"/>
                <a:sym typeface="Noto Sans Symbols"/>
              </a:rPr>
              <a:t>θ</a:t>
            </a:r>
            <a:r>
              <a:rPr lang="en-US" sz="24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φ</a:t>
            </a:r>
            <a:r>
              <a:rPr lang="en-US" sz="2450">
                <a:solidFill>
                  <a:schemeClr val="dk1"/>
                </a:solidFill>
                <a:latin typeface="Times New Roman"/>
                <a:ea typeface="Times New Roman"/>
                <a:cs typeface="Times New Roman"/>
                <a:sym typeface="Times New Roman"/>
              </a:rPr>
              <a:t> </a:t>
            </a:r>
            <a:r>
              <a:rPr b="1" baseline="-25000" lang="en-US" sz="2025">
                <a:solidFill>
                  <a:schemeClr val="dk1"/>
                </a:solidFill>
                <a:latin typeface="Times New Roman"/>
                <a:ea typeface="Times New Roman"/>
                <a:cs typeface="Times New Roman"/>
                <a:sym typeface="Times New Roman"/>
              </a:rPr>
              <a:t>min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φ</a:t>
            </a:r>
            <a:r>
              <a:rPr lang="en-US" sz="2450">
                <a:solidFill>
                  <a:schemeClr val="dk1"/>
                </a:solidFill>
                <a:latin typeface="Times New Roman"/>
                <a:ea typeface="Times New Roman"/>
                <a:cs typeface="Times New Roman"/>
                <a:sym typeface="Times New Roman"/>
              </a:rPr>
              <a:t>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φ</a:t>
            </a:r>
            <a:r>
              <a:rPr lang="en-US" sz="2450">
                <a:solidFill>
                  <a:schemeClr val="dk1"/>
                </a:solidFill>
                <a:latin typeface="Times New Roman"/>
                <a:ea typeface="Times New Roman"/>
                <a:cs typeface="Times New Roman"/>
                <a:sym typeface="Times New Roman"/>
              </a:rPr>
              <a:t> </a:t>
            </a:r>
            <a:r>
              <a:rPr b="1" baseline="-25000" lang="en-US" sz="2025">
                <a:solidFill>
                  <a:schemeClr val="dk1"/>
                </a:solidFill>
                <a:latin typeface="Times New Roman"/>
                <a:ea typeface="Times New Roman"/>
                <a:cs typeface="Times New Roman"/>
                <a:sym typeface="Times New Roman"/>
              </a:rPr>
              <a:t>max</a:t>
            </a:r>
            <a:endParaRPr baseline="-25000" sz="2025">
              <a:solidFill>
                <a:schemeClr val="dk1"/>
              </a:solidFill>
              <a:latin typeface="Times New Roman"/>
              <a:ea typeface="Times New Roman"/>
              <a:cs typeface="Times New Roman"/>
              <a:sym typeface="Times New Roman"/>
            </a:endParaRPr>
          </a:p>
          <a:p>
            <a:pPr indent="0" lvl="0" marL="38100" marR="0" rtl="0" algn="l">
              <a:lnSpc>
                <a:spcPct val="100000"/>
              </a:lnSpc>
              <a:spcBef>
                <a:spcPts val="690"/>
              </a:spcBef>
              <a:spcAft>
                <a:spcPts val="0"/>
              </a:spcAft>
              <a:buNone/>
            </a:pPr>
            <a:r>
              <a:rPr b="1" i="1" lang="en-US" sz="2350">
                <a:solidFill>
                  <a:schemeClr val="dk1"/>
                </a:solidFill>
                <a:latin typeface="Times New Roman"/>
                <a:ea typeface="Times New Roman"/>
                <a:cs typeface="Times New Roman"/>
                <a:sym typeface="Times New Roman"/>
              </a:rPr>
              <a:t>z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φ</a:t>
            </a:r>
            <a:endParaRPr sz="2450">
              <a:solidFill>
                <a:schemeClr val="dk1"/>
              </a:solidFill>
              <a:latin typeface="Noto Sans Symbols"/>
              <a:ea typeface="Noto Sans Symbols"/>
              <a:cs typeface="Noto Sans Symbols"/>
              <a:sym typeface="Noto Sans Symbols"/>
            </a:endParaRPr>
          </a:p>
        </p:txBody>
      </p:sp>
      <p:sp>
        <p:nvSpPr>
          <p:cNvPr id="2694" name="Google Shape;2694;p105"/>
          <p:cNvSpPr txBox="1"/>
          <p:nvPr/>
        </p:nvSpPr>
        <p:spPr>
          <a:xfrm>
            <a:off x="846582" y="5283708"/>
            <a:ext cx="4208780" cy="1744345"/>
          </a:xfrm>
          <a:prstGeom prst="rect">
            <a:avLst/>
          </a:prstGeom>
          <a:solidFill>
            <a:srgbClr val="BADFE2"/>
          </a:solidFill>
          <a:ln>
            <a:noFill/>
          </a:ln>
        </p:spPr>
        <p:txBody>
          <a:bodyPr anchorCtr="0" anchor="t" bIns="0" lIns="0" spcFirstLastPara="1" rIns="0" wrap="square" tIns="0">
            <a:spAutoFit/>
          </a:bodyPr>
          <a:lstStyle/>
          <a:p>
            <a:pPr indent="0" lvl="0" marL="61594" marR="0" rtl="0" algn="just">
              <a:lnSpc>
                <a:spcPct val="108510"/>
              </a:lnSpc>
              <a:spcBef>
                <a:spcPts val="0"/>
              </a:spcBef>
              <a:spcAft>
                <a:spcPts val="0"/>
              </a:spcAft>
              <a:buNone/>
            </a:pPr>
            <a:r>
              <a:rPr b="1" i="1" lang="en-US" sz="2350">
                <a:solidFill>
                  <a:schemeClr val="dk1"/>
                </a:solidFill>
                <a:latin typeface="Times New Roman"/>
                <a:ea typeface="Times New Roman"/>
                <a:cs typeface="Times New Roman"/>
                <a:sym typeface="Times New Roman"/>
              </a:rPr>
              <a:t>Hyperboloi d:</a:t>
            </a:r>
            <a:endParaRPr sz="2350">
              <a:solidFill>
                <a:schemeClr val="dk1"/>
              </a:solidFill>
              <a:latin typeface="Times New Roman"/>
              <a:ea typeface="Times New Roman"/>
              <a:cs typeface="Times New Roman"/>
              <a:sym typeface="Times New Roman"/>
            </a:endParaRPr>
          </a:p>
          <a:p>
            <a:pPr indent="13969" lvl="0" marL="55880" marR="92075" rtl="0" algn="just">
              <a:lnSpc>
                <a:spcPct val="120100"/>
              </a:lnSpc>
              <a:spcBef>
                <a:spcPts val="20"/>
              </a:spcBef>
              <a:spcAft>
                <a:spcPts val="0"/>
              </a:spcAft>
              <a:buNone/>
            </a:pPr>
            <a:r>
              <a:rPr b="1" i="1" lang="en-US" sz="2350">
                <a:solidFill>
                  <a:schemeClr val="dk1"/>
                </a:solidFill>
                <a:latin typeface="Times New Roman"/>
                <a:ea typeface="Times New Roman"/>
                <a:cs typeface="Times New Roman"/>
                <a:sym typeface="Times New Roman"/>
              </a:rPr>
              <a:t>x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a </a:t>
            </a:r>
            <a:r>
              <a:rPr b="1" lang="en-US" sz="2350">
                <a:solidFill>
                  <a:schemeClr val="dk1"/>
                </a:solidFill>
                <a:latin typeface="Times New Roman"/>
                <a:ea typeface="Times New Roman"/>
                <a:cs typeface="Times New Roman"/>
                <a:sym typeface="Times New Roman"/>
              </a:rPr>
              <a:t>cos(</a:t>
            </a:r>
            <a:r>
              <a:rPr lang="en-US" sz="2450">
                <a:solidFill>
                  <a:schemeClr val="dk1"/>
                </a:solidFill>
                <a:latin typeface="Noto Sans Symbols"/>
                <a:ea typeface="Noto Sans Symbols"/>
                <a:cs typeface="Noto Sans Symbols"/>
                <a:sym typeface="Noto Sans Symbols"/>
              </a:rPr>
              <a:t>θ</a:t>
            </a:r>
            <a:r>
              <a:rPr lang="en-US" sz="24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 cosh(</a:t>
            </a:r>
            <a:r>
              <a:rPr lang="en-US" sz="2450">
                <a:solidFill>
                  <a:schemeClr val="dk1"/>
                </a:solidFill>
                <a:latin typeface="Noto Sans Symbols"/>
                <a:ea typeface="Noto Sans Symbols"/>
                <a:cs typeface="Noto Sans Symbols"/>
                <a:sym typeface="Noto Sans Symbols"/>
              </a:rPr>
              <a:t>φ</a:t>
            </a:r>
            <a:r>
              <a:rPr lang="en-US" sz="24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  0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θ</a:t>
            </a:r>
            <a:r>
              <a:rPr lang="en-US" sz="2450">
                <a:solidFill>
                  <a:schemeClr val="dk1"/>
                </a:solidFill>
                <a:latin typeface="Times New Roman"/>
                <a:ea typeface="Times New Roman"/>
                <a:cs typeface="Times New Roman"/>
                <a:sym typeface="Times New Roman"/>
              </a:rPr>
              <a:t>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2</a:t>
            </a:r>
            <a:r>
              <a:rPr lang="en-US" sz="2450">
                <a:solidFill>
                  <a:schemeClr val="dk1"/>
                </a:solidFill>
                <a:latin typeface="Noto Sans Symbols"/>
                <a:ea typeface="Noto Sans Symbols"/>
                <a:cs typeface="Noto Sans Symbols"/>
                <a:sym typeface="Noto Sans Symbols"/>
              </a:rPr>
              <a:t>π</a:t>
            </a:r>
            <a:r>
              <a:rPr lang="en-US" sz="24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y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b </a:t>
            </a:r>
            <a:r>
              <a:rPr b="1" lang="en-US" sz="2350">
                <a:solidFill>
                  <a:schemeClr val="dk1"/>
                </a:solidFill>
                <a:latin typeface="Times New Roman"/>
                <a:ea typeface="Times New Roman"/>
                <a:cs typeface="Times New Roman"/>
                <a:sym typeface="Times New Roman"/>
              </a:rPr>
              <a:t>sin(</a:t>
            </a:r>
            <a:r>
              <a:rPr lang="en-US" sz="2450">
                <a:solidFill>
                  <a:schemeClr val="dk1"/>
                </a:solidFill>
                <a:latin typeface="Noto Sans Symbols"/>
                <a:ea typeface="Noto Sans Symbols"/>
                <a:cs typeface="Noto Sans Symbols"/>
                <a:sym typeface="Noto Sans Symbols"/>
              </a:rPr>
              <a:t>θ</a:t>
            </a:r>
            <a:r>
              <a:rPr lang="en-US" sz="24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 sinh(</a:t>
            </a:r>
            <a:r>
              <a:rPr lang="en-US" sz="2450">
                <a:solidFill>
                  <a:schemeClr val="dk1"/>
                </a:solidFill>
                <a:latin typeface="Noto Sans Symbols"/>
                <a:ea typeface="Noto Sans Symbols"/>
                <a:cs typeface="Noto Sans Symbols"/>
                <a:sym typeface="Noto Sans Symbols"/>
              </a:rPr>
              <a:t>φ</a:t>
            </a:r>
            <a:r>
              <a:rPr lang="en-US" sz="24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π</a:t>
            </a:r>
            <a:r>
              <a:rPr lang="en-US" sz="2450">
                <a:solidFill>
                  <a:schemeClr val="dk1"/>
                </a:solidFill>
                <a:latin typeface="Times New Roman"/>
                <a:ea typeface="Times New Roman"/>
                <a:cs typeface="Times New Roman"/>
                <a:sym typeface="Times New Roman"/>
              </a:rPr>
              <a:t>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φ</a:t>
            </a:r>
            <a:r>
              <a:rPr lang="en-US" sz="2450">
                <a:solidFill>
                  <a:schemeClr val="dk1"/>
                </a:solidFill>
                <a:latin typeface="Times New Roman"/>
                <a:ea typeface="Times New Roman"/>
                <a:cs typeface="Times New Roman"/>
                <a:sym typeface="Times New Roman"/>
              </a:rPr>
              <a:t>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π</a:t>
            </a:r>
            <a:r>
              <a:rPr lang="en-US" sz="2450">
                <a:solidFill>
                  <a:schemeClr val="dk1"/>
                </a:solidFill>
                <a:latin typeface="Times New Roman"/>
                <a:ea typeface="Times New Roman"/>
                <a:cs typeface="Times New Roman"/>
                <a:sym typeface="Times New Roman"/>
              </a:rPr>
              <a:t> </a:t>
            </a:r>
            <a:r>
              <a:rPr b="1" i="1" lang="en-US" sz="2350">
                <a:solidFill>
                  <a:schemeClr val="dk1"/>
                </a:solidFill>
                <a:latin typeface="Times New Roman"/>
                <a:ea typeface="Times New Roman"/>
                <a:cs typeface="Times New Roman"/>
                <a:sym typeface="Times New Roman"/>
              </a:rPr>
              <a:t>z </a:t>
            </a:r>
            <a:r>
              <a:rPr lang="en-US" sz="2350">
                <a:solidFill>
                  <a:schemeClr val="dk1"/>
                </a:solidFill>
                <a:latin typeface="Noto Sans Symbols"/>
                <a:ea typeface="Noto Sans Symbols"/>
                <a:cs typeface="Noto Sans Symbols"/>
                <a:sym typeface="Noto Sans Symbols"/>
              </a:rPr>
              <a:t>=</a:t>
            </a:r>
            <a:r>
              <a:rPr lang="en-US" sz="23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sinh(</a:t>
            </a:r>
            <a:r>
              <a:rPr lang="en-US" sz="2450">
                <a:solidFill>
                  <a:schemeClr val="dk1"/>
                </a:solidFill>
                <a:latin typeface="Noto Sans Symbols"/>
                <a:ea typeface="Noto Sans Symbols"/>
                <a:cs typeface="Noto Sans Symbols"/>
                <a:sym typeface="Noto Sans Symbols"/>
              </a:rPr>
              <a:t>φ</a:t>
            </a:r>
            <a:r>
              <a:rPr lang="en-US" sz="2450">
                <a:solidFill>
                  <a:schemeClr val="dk1"/>
                </a:solidFill>
                <a:latin typeface="Times New Roman"/>
                <a:ea typeface="Times New Roman"/>
                <a:cs typeface="Times New Roman"/>
                <a:sym typeface="Times New Roman"/>
              </a:rPr>
              <a:t> </a:t>
            </a:r>
            <a:r>
              <a:rPr b="1" lang="en-US" sz="2350">
                <a:solidFill>
                  <a:schemeClr val="dk1"/>
                </a:solidFill>
                <a:latin typeface="Times New Roman"/>
                <a:ea typeface="Times New Roman"/>
                <a:cs typeface="Times New Roman"/>
                <a:sym typeface="Times New Roman"/>
              </a:rPr>
              <a:t>)</a:t>
            </a:r>
            <a:endParaRPr sz="235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